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4" r:id="rId4"/>
    <p:sldId id="287" r:id="rId5"/>
    <p:sldId id="257" r:id="rId6"/>
    <p:sldId id="279" r:id="rId7"/>
    <p:sldId id="280" r:id="rId8"/>
    <p:sldId id="281" r:id="rId9"/>
    <p:sldId id="282" r:id="rId10"/>
    <p:sldId id="283" r:id="rId11"/>
    <p:sldId id="278" r:id="rId12"/>
    <p:sldId id="259" r:id="rId13"/>
    <p:sldId id="284" r:id="rId14"/>
    <p:sldId id="285" r:id="rId15"/>
    <p:sldId id="267" r:id="rId16"/>
    <p:sldId id="286" r:id="rId17"/>
    <p:sldId id="288" r:id="rId18"/>
    <p:sldId id="268" r:id="rId19"/>
    <p:sldId id="269" r:id="rId20"/>
    <p:sldId id="270" r:id="rId21"/>
    <p:sldId id="289" r:id="rId22"/>
    <p:sldId id="290" r:id="rId23"/>
    <p:sldId id="277" r:id="rId24"/>
    <p:sldId id="291" r:id="rId25"/>
    <p:sldId id="271" r:id="rId26"/>
    <p:sldId id="272" r:id="rId27"/>
    <p:sldId id="273" r:id="rId28"/>
    <p:sldId id="274" r:id="rId29"/>
    <p:sldId id="275" r:id="rId30"/>
    <p:sldId id="292" r:id="rId31"/>
    <p:sldId id="293" r:id="rId32"/>
    <p:sldId id="25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A7E78-3571-47B1-84A1-0944DC888EB8}" v="50" dt="2024-03-26T01:08:14.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7" d="100"/>
          <a:sy n="87" d="100"/>
        </p:scale>
        <p:origin x="1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Stidolph" userId="41990bae66dafd49" providerId="LiveId" clId="{ABEA7E78-3571-47B1-84A1-0944DC888EB8}"/>
    <pc:docChg chg="undo custSel addSld delSld modSld sldOrd modMainMaster">
      <pc:chgData name="Neil Stidolph" userId="41990bae66dafd49" providerId="LiveId" clId="{ABEA7E78-3571-47B1-84A1-0944DC888EB8}" dt="2024-03-26T01:08:14.814" v="6787"/>
      <pc:docMkLst>
        <pc:docMk/>
      </pc:docMkLst>
      <pc:sldChg chg="addSp delSp modSp mod setBg">
        <pc:chgData name="Neil Stidolph" userId="41990bae66dafd49" providerId="LiveId" clId="{ABEA7E78-3571-47B1-84A1-0944DC888EB8}" dt="2024-03-26T00:28:26.086" v="4003" actId="20577"/>
        <pc:sldMkLst>
          <pc:docMk/>
          <pc:sldMk cId="3673576213" sldId="256"/>
        </pc:sldMkLst>
        <pc:spChg chg="mod">
          <ac:chgData name="Neil Stidolph" userId="41990bae66dafd49" providerId="LiveId" clId="{ABEA7E78-3571-47B1-84A1-0944DC888EB8}" dt="2024-03-26T00:28:26.086" v="4003" actId="20577"/>
          <ac:spMkLst>
            <pc:docMk/>
            <pc:sldMk cId="3673576213" sldId="256"/>
            <ac:spMk id="2" creationId="{11C904CE-F233-0403-717E-18BFECCF80CF}"/>
          </ac:spMkLst>
        </pc:spChg>
        <pc:spChg chg="del mod">
          <ac:chgData name="Neil Stidolph" userId="41990bae66dafd49" providerId="LiveId" clId="{ABEA7E78-3571-47B1-84A1-0944DC888EB8}" dt="2024-03-25T23:26:31.455" v="1" actId="478"/>
          <ac:spMkLst>
            <pc:docMk/>
            <pc:sldMk cId="3673576213" sldId="256"/>
            <ac:spMk id="3" creationId="{E0387314-47EC-D349-5BAC-66F5C8A17567}"/>
          </ac:spMkLst>
        </pc:spChg>
        <pc:picChg chg="add mod">
          <ac:chgData name="Neil Stidolph" userId="41990bae66dafd49" providerId="LiveId" clId="{ABEA7E78-3571-47B1-84A1-0944DC888EB8}" dt="2024-03-25T23:28:11.324" v="54" actId="1076"/>
          <ac:picMkLst>
            <pc:docMk/>
            <pc:sldMk cId="3673576213" sldId="256"/>
            <ac:picMk id="5" creationId="{F6F5D7E5-A72E-E167-D780-FE1B19EDF581}"/>
          </ac:picMkLst>
        </pc:picChg>
      </pc:sldChg>
      <pc:sldChg chg="addSp delSp modSp add mod modTransition">
        <pc:chgData name="Neil Stidolph" userId="41990bae66dafd49" providerId="LiveId" clId="{ABEA7E78-3571-47B1-84A1-0944DC888EB8}" dt="2024-03-26T01:07:08.023" v="6774"/>
        <pc:sldMkLst>
          <pc:docMk/>
          <pc:sldMk cId="1023470689" sldId="257"/>
        </pc:sldMkLst>
        <pc:spChg chg="del mod">
          <ac:chgData name="Neil Stidolph" userId="41990bae66dafd49" providerId="LiveId" clId="{ABEA7E78-3571-47B1-84A1-0944DC888EB8}" dt="2024-03-25T23:32:34.305" v="159" actId="478"/>
          <ac:spMkLst>
            <pc:docMk/>
            <pc:sldMk cId="1023470689" sldId="257"/>
            <ac:spMk id="2" creationId="{11C904CE-F233-0403-717E-18BFECCF80CF}"/>
          </ac:spMkLst>
        </pc:spChg>
        <pc:spChg chg="add del mod">
          <ac:chgData name="Neil Stidolph" userId="41990bae66dafd49" providerId="LiveId" clId="{ABEA7E78-3571-47B1-84A1-0944DC888EB8}" dt="2024-03-25T23:32:46.335" v="205" actId="478"/>
          <ac:spMkLst>
            <pc:docMk/>
            <pc:sldMk cId="1023470689" sldId="257"/>
            <ac:spMk id="4" creationId="{E66038C1-4E24-65E0-5EFD-1BCEC8ACB8D2}"/>
          </ac:spMkLst>
        </pc:spChg>
        <pc:spChg chg="add del mod">
          <ac:chgData name="Neil Stidolph" userId="41990bae66dafd49" providerId="LiveId" clId="{ABEA7E78-3571-47B1-84A1-0944DC888EB8}" dt="2024-03-25T23:32:53.475" v="206" actId="478"/>
          <ac:spMkLst>
            <pc:docMk/>
            <pc:sldMk cId="1023470689" sldId="257"/>
            <ac:spMk id="7" creationId="{FF4CFAE1-B159-829F-E88B-FA51BF497322}"/>
          </ac:spMkLst>
        </pc:spChg>
        <pc:spChg chg="add mod">
          <ac:chgData name="Neil Stidolph" userId="41990bae66dafd49" providerId="LiveId" clId="{ABEA7E78-3571-47B1-84A1-0944DC888EB8}" dt="2024-03-26T00:29:11.050" v="4152" actId="20577"/>
          <ac:spMkLst>
            <pc:docMk/>
            <pc:sldMk cId="1023470689" sldId="257"/>
            <ac:spMk id="8" creationId="{CBDAF4D0-831E-6997-8F55-54D0134D5D1A}"/>
          </ac:spMkLst>
        </pc:spChg>
        <pc:picChg chg="mod">
          <ac:chgData name="Neil Stidolph" userId="41990bae66dafd49" providerId="LiveId" clId="{ABEA7E78-3571-47B1-84A1-0944DC888EB8}" dt="2024-03-25T23:35:50.029" v="426" actId="29295"/>
          <ac:picMkLst>
            <pc:docMk/>
            <pc:sldMk cId="1023470689" sldId="257"/>
            <ac:picMk id="5" creationId="{F6F5D7E5-A72E-E167-D780-FE1B19EDF581}"/>
          </ac:picMkLst>
        </pc:picChg>
      </pc:sldChg>
      <pc:sldChg chg="add del">
        <pc:chgData name="Neil Stidolph" userId="41990bae66dafd49" providerId="LiveId" clId="{ABEA7E78-3571-47B1-84A1-0944DC888EB8}" dt="2024-03-25T23:30:51.431" v="97" actId="47"/>
        <pc:sldMkLst>
          <pc:docMk/>
          <pc:sldMk cId="678422791" sldId="258"/>
        </pc:sldMkLst>
      </pc:sldChg>
      <pc:sldChg chg="modSp add del">
        <pc:chgData name="Neil Stidolph" userId="41990bae66dafd49" providerId="LiveId" clId="{ABEA7E78-3571-47B1-84A1-0944DC888EB8}" dt="2024-03-25T23:32:55.335" v="207" actId="47"/>
        <pc:sldMkLst>
          <pc:docMk/>
          <pc:sldMk cId="2790138533" sldId="258"/>
        </pc:sldMkLst>
        <pc:spChg chg="mod">
          <ac:chgData name="Neil Stidolph" userId="41990bae66dafd49" providerId="LiveId" clId="{ABEA7E78-3571-47B1-84A1-0944DC888EB8}" dt="2024-03-25T23:31:52.057" v="106"/>
          <ac:spMkLst>
            <pc:docMk/>
            <pc:sldMk cId="2790138533" sldId="258"/>
            <ac:spMk id="2" creationId="{11C904CE-F233-0403-717E-18BFECCF80CF}"/>
          </ac:spMkLst>
        </pc:spChg>
      </pc:sldChg>
      <pc:sldChg chg="modSp add mod modTransition">
        <pc:chgData name="Neil Stidolph" userId="41990bae66dafd49" providerId="LiveId" clId="{ABEA7E78-3571-47B1-84A1-0944DC888EB8}" dt="2024-03-26T01:08:14.814" v="6787"/>
        <pc:sldMkLst>
          <pc:docMk/>
          <pc:sldMk cId="2999188038" sldId="258"/>
        </pc:sldMkLst>
        <pc:spChg chg="mod">
          <ac:chgData name="Neil Stidolph" userId="41990bae66dafd49" providerId="LiveId" clId="{ABEA7E78-3571-47B1-84A1-0944DC888EB8}" dt="2024-03-26T00:54:13.073" v="6081" actId="20577"/>
          <ac:spMkLst>
            <pc:docMk/>
            <pc:sldMk cId="2999188038" sldId="258"/>
            <ac:spMk id="8" creationId="{CBDAF4D0-831E-6997-8F55-54D0134D5D1A}"/>
          </ac:spMkLst>
        </pc:spChg>
      </pc:sldChg>
      <pc:sldChg chg="modSp add del mod modTransition">
        <pc:chgData name="Neil Stidolph" userId="41990bae66dafd49" providerId="LiveId" clId="{ABEA7E78-3571-47B1-84A1-0944DC888EB8}" dt="2024-03-26T01:07:29.506" v="6778"/>
        <pc:sldMkLst>
          <pc:docMk/>
          <pc:sldMk cId="409042120" sldId="259"/>
        </pc:sldMkLst>
        <pc:spChg chg="mod">
          <ac:chgData name="Neil Stidolph" userId="41990bae66dafd49" providerId="LiveId" clId="{ABEA7E78-3571-47B1-84A1-0944DC888EB8}" dt="2024-03-25T23:37:37.899" v="555" actId="1076"/>
          <ac:spMkLst>
            <pc:docMk/>
            <pc:sldMk cId="409042120" sldId="259"/>
            <ac:spMk id="8" creationId="{CBDAF4D0-831E-6997-8F55-54D0134D5D1A}"/>
          </ac:spMkLst>
        </pc:spChg>
      </pc:sldChg>
      <pc:sldChg chg="modSp add del mod">
        <pc:chgData name="Neil Stidolph" userId="41990bae66dafd49" providerId="LiveId" clId="{ABEA7E78-3571-47B1-84A1-0944DC888EB8}" dt="2024-03-25T23:47:01.188" v="1228" actId="47"/>
        <pc:sldMkLst>
          <pc:docMk/>
          <pc:sldMk cId="273935998" sldId="260"/>
        </pc:sldMkLst>
        <pc:spChg chg="mod">
          <ac:chgData name="Neil Stidolph" userId="41990bae66dafd49" providerId="LiveId" clId="{ABEA7E78-3571-47B1-84A1-0944DC888EB8}" dt="2024-03-25T23:38:43.191" v="772" actId="1076"/>
          <ac:spMkLst>
            <pc:docMk/>
            <pc:sldMk cId="273935998" sldId="260"/>
            <ac:spMk id="8" creationId="{CBDAF4D0-831E-6997-8F55-54D0134D5D1A}"/>
          </ac:spMkLst>
        </pc:spChg>
      </pc:sldChg>
      <pc:sldChg chg="modSp add del mod">
        <pc:chgData name="Neil Stidolph" userId="41990bae66dafd49" providerId="LiveId" clId="{ABEA7E78-3571-47B1-84A1-0944DC888EB8}" dt="2024-03-26T00:42:38.862" v="5320" actId="47"/>
        <pc:sldMkLst>
          <pc:docMk/>
          <pc:sldMk cId="1223543091" sldId="261"/>
        </pc:sldMkLst>
        <pc:spChg chg="mod">
          <ac:chgData name="Neil Stidolph" userId="41990bae66dafd49" providerId="LiveId" clId="{ABEA7E78-3571-47B1-84A1-0944DC888EB8}" dt="2024-03-25T23:40:19.822" v="1025" actId="1036"/>
          <ac:spMkLst>
            <pc:docMk/>
            <pc:sldMk cId="1223543091" sldId="261"/>
            <ac:spMk id="8" creationId="{CBDAF4D0-831E-6997-8F55-54D0134D5D1A}"/>
          </ac:spMkLst>
        </pc:spChg>
      </pc:sldChg>
      <pc:sldChg chg="modSp add del mod">
        <pc:chgData name="Neil Stidolph" userId="41990bae66dafd49" providerId="LiveId" clId="{ABEA7E78-3571-47B1-84A1-0944DC888EB8}" dt="2024-03-26T00:42:38.862" v="5320" actId="47"/>
        <pc:sldMkLst>
          <pc:docMk/>
          <pc:sldMk cId="84763752" sldId="262"/>
        </pc:sldMkLst>
        <pc:spChg chg="mod">
          <ac:chgData name="Neil Stidolph" userId="41990bae66dafd49" providerId="LiveId" clId="{ABEA7E78-3571-47B1-84A1-0944DC888EB8}" dt="2024-03-25T23:41:10.536" v="1219" actId="1076"/>
          <ac:spMkLst>
            <pc:docMk/>
            <pc:sldMk cId="84763752" sldId="262"/>
            <ac:spMk id="8" creationId="{CBDAF4D0-831E-6997-8F55-54D0134D5D1A}"/>
          </ac:spMkLst>
        </pc:spChg>
      </pc:sldChg>
      <pc:sldChg chg="modSp add del mod">
        <pc:chgData name="Neil Stidolph" userId="41990bae66dafd49" providerId="LiveId" clId="{ABEA7E78-3571-47B1-84A1-0944DC888EB8}" dt="2024-03-26T00:42:38.862" v="5320" actId="47"/>
        <pc:sldMkLst>
          <pc:docMk/>
          <pc:sldMk cId="2503604508" sldId="263"/>
        </pc:sldMkLst>
        <pc:spChg chg="mod">
          <ac:chgData name="Neil Stidolph" userId="41990bae66dafd49" providerId="LiveId" clId="{ABEA7E78-3571-47B1-84A1-0944DC888EB8}" dt="2024-03-25T23:47:59.635" v="1347" actId="1076"/>
          <ac:spMkLst>
            <pc:docMk/>
            <pc:sldMk cId="2503604508" sldId="263"/>
            <ac:spMk id="8" creationId="{CBDAF4D0-831E-6997-8F55-54D0134D5D1A}"/>
          </ac:spMkLst>
        </pc:spChg>
      </pc:sldChg>
      <pc:sldChg chg="addSp modSp new mod modTransition setBg">
        <pc:chgData name="Neil Stidolph" userId="41990bae66dafd49" providerId="LiveId" clId="{ABEA7E78-3571-47B1-84A1-0944DC888EB8}" dt="2024-03-26T01:06:58.805" v="6772"/>
        <pc:sldMkLst>
          <pc:docMk/>
          <pc:sldMk cId="1400440057" sldId="264"/>
        </pc:sldMkLst>
        <pc:picChg chg="add mod modCrop">
          <ac:chgData name="Neil Stidolph" userId="41990bae66dafd49" providerId="LiveId" clId="{ABEA7E78-3571-47B1-84A1-0944DC888EB8}" dt="2024-03-25T23:43:29.866" v="1224" actId="18131"/>
          <ac:picMkLst>
            <pc:docMk/>
            <pc:sldMk cId="1400440057" sldId="264"/>
            <ac:picMk id="2" creationId="{0BFA620C-6F42-8E7C-ED5A-D850275E2AD8}"/>
          </ac:picMkLst>
        </pc:picChg>
      </pc:sldChg>
      <pc:sldChg chg="addSp modSp new mod modTransition setBg">
        <pc:chgData name="Neil Stidolph" userId="41990bae66dafd49" providerId="LiveId" clId="{ABEA7E78-3571-47B1-84A1-0944DC888EB8}" dt="2024-03-26T01:06:54.743" v="6771"/>
        <pc:sldMkLst>
          <pc:docMk/>
          <pc:sldMk cId="1225111686" sldId="265"/>
        </pc:sldMkLst>
        <pc:picChg chg="add mod">
          <ac:chgData name="Neil Stidolph" userId="41990bae66dafd49" providerId="LiveId" clId="{ABEA7E78-3571-47B1-84A1-0944DC888EB8}" dt="2024-03-25T23:46:10.147" v="1227" actId="26606"/>
          <ac:picMkLst>
            <pc:docMk/>
            <pc:sldMk cId="1225111686" sldId="265"/>
            <ac:picMk id="2" creationId="{02E8BD8A-7B8B-AFE1-3C7F-33018FE78896}"/>
          </ac:picMkLst>
        </pc:picChg>
      </pc:sldChg>
      <pc:sldChg chg="modSp add del mod">
        <pc:chgData name="Neil Stidolph" userId="41990bae66dafd49" providerId="LiveId" clId="{ABEA7E78-3571-47B1-84A1-0944DC888EB8}" dt="2024-03-26T00:42:52.236" v="5321" actId="47"/>
        <pc:sldMkLst>
          <pc:docMk/>
          <pc:sldMk cId="253326393" sldId="266"/>
        </pc:sldMkLst>
        <pc:spChg chg="mod">
          <ac:chgData name="Neil Stidolph" userId="41990bae66dafd49" providerId="LiveId" clId="{ABEA7E78-3571-47B1-84A1-0944DC888EB8}" dt="2024-03-25T23:50:22.904" v="1599" actId="1036"/>
          <ac:spMkLst>
            <pc:docMk/>
            <pc:sldMk cId="253326393" sldId="266"/>
            <ac:spMk id="8" creationId="{CBDAF4D0-831E-6997-8F55-54D0134D5D1A}"/>
          </ac:spMkLst>
        </pc:spChg>
      </pc:sldChg>
      <pc:sldChg chg="modSp add mod ord modTransition">
        <pc:chgData name="Neil Stidolph" userId="41990bae66dafd49" providerId="LiveId" clId="{ABEA7E78-3571-47B1-84A1-0944DC888EB8}" dt="2024-03-26T01:07:29.506" v="6778"/>
        <pc:sldMkLst>
          <pc:docMk/>
          <pc:sldMk cId="2431632719" sldId="267"/>
        </pc:sldMkLst>
        <pc:spChg chg="mod">
          <ac:chgData name="Neil Stidolph" userId="41990bae66dafd49" providerId="LiveId" clId="{ABEA7E78-3571-47B1-84A1-0944DC888EB8}" dt="2024-03-25T23:51:56.504" v="1823" actId="1076"/>
          <ac:spMkLst>
            <pc:docMk/>
            <pc:sldMk cId="2431632719" sldId="267"/>
            <ac:spMk id="8" creationId="{CBDAF4D0-831E-6997-8F55-54D0134D5D1A}"/>
          </ac:spMkLst>
        </pc:spChg>
      </pc:sldChg>
      <pc:sldChg chg="modSp add mod modTransition">
        <pc:chgData name="Neil Stidolph" userId="41990bae66dafd49" providerId="LiveId" clId="{ABEA7E78-3571-47B1-84A1-0944DC888EB8}" dt="2024-03-26T01:07:43.161" v="6781"/>
        <pc:sldMkLst>
          <pc:docMk/>
          <pc:sldMk cId="1108215498" sldId="268"/>
        </pc:sldMkLst>
        <pc:spChg chg="mod">
          <ac:chgData name="Neil Stidolph" userId="41990bae66dafd49" providerId="LiveId" clId="{ABEA7E78-3571-47B1-84A1-0944DC888EB8}" dt="2024-03-25T23:53:21.343" v="2094" actId="1035"/>
          <ac:spMkLst>
            <pc:docMk/>
            <pc:sldMk cId="1108215498" sldId="268"/>
            <ac:spMk id="8" creationId="{CBDAF4D0-831E-6997-8F55-54D0134D5D1A}"/>
          </ac:spMkLst>
        </pc:spChg>
      </pc:sldChg>
      <pc:sldChg chg="modSp add mod modTransition">
        <pc:chgData name="Neil Stidolph" userId="41990bae66dafd49" providerId="LiveId" clId="{ABEA7E78-3571-47B1-84A1-0944DC888EB8}" dt="2024-03-26T01:07:43.161" v="6781"/>
        <pc:sldMkLst>
          <pc:docMk/>
          <pc:sldMk cId="4118420920" sldId="269"/>
        </pc:sldMkLst>
        <pc:spChg chg="mod">
          <ac:chgData name="Neil Stidolph" userId="41990bae66dafd49" providerId="LiveId" clId="{ABEA7E78-3571-47B1-84A1-0944DC888EB8}" dt="2024-03-25T23:54:47.740" v="2305" actId="255"/>
          <ac:spMkLst>
            <pc:docMk/>
            <pc:sldMk cId="4118420920" sldId="269"/>
            <ac:spMk id="8" creationId="{CBDAF4D0-831E-6997-8F55-54D0134D5D1A}"/>
          </ac:spMkLst>
        </pc:spChg>
      </pc:sldChg>
      <pc:sldChg chg="modSp add mod modTransition">
        <pc:chgData name="Neil Stidolph" userId="41990bae66dafd49" providerId="LiveId" clId="{ABEA7E78-3571-47B1-84A1-0944DC888EB8}" dt="2024-03-26T01:07:43.161" v="6781"/>
        <pc:sldMkLst>
          <pc:docMk/>
          <pc:sldMk cId="36037783" sldId="270"/>
        </pc:sldMkLst>
        <pc:spChg chg="mod">
          <ac:chgData name="Neil Stidolph" userId="41990bae66dafd49" providerId="LiveId" clId="{ABEA7E78-3571-47B1-84A1-0944DC888EB8}" dt="2024-03-25T23:55:35.799" v="2487" actId="20577"/>
          <ac:spMkLst>
            <pc:docMk/>
            <pc:sldMk cId="36037783" sldId="270"/>
            <ac:spMk id="8" creationId="{CBDAF4D0-831E-6997-8F55-54D0134D5D1A}"/>
          </ac:spMkLst>
        </pc:spChg>
      </pc:sldChg>
      <pc:sldChg chg="modSp add mod modTransition">
        <pc:chgData name="Neil Stidolph" userId="41990bae66dafd49" providerId="LiveId" clId="{ABEA7E78-3571-47B1-84A1-0944DC888EB8}" dt="2024-03-26T01:07:56.956" v="6784"/>
        <pc:sldMkLst>
          <pc:docMk/>
          <pc:sldMk cId="2756159592" sldId="271"/>
        </pc:sldMkLst>
        <pc:spChg chg="mod">
          <ac:chgData name="Neil Stidolph" userId="41990bae66dafd49" providerId="LiveId" clId="{ABEA7E78-3571-47B1-84A1-0944DC888EB8}" dt="2024-03-25T23:57:59.169" v="2655" actId="1076"/>
          <ac:spMkLst>
            <pc:docMk/>
            <pc:sldMk cId="2756159592" sldId="271"/>
            <ac:spMk id="8" creationId="{CBDAF4D0-831E-6997-8F55-54D0134D5D1A}"/>
          </ac:spMkLst>
        </pc:spChg>
      </pc:sldChg>
      <pc:sldChg chg="modSp add mod modTransition">
        <pc:chgData name="Neil Stidolph" userId="41990bae66dafd49" providerId="LiveId" clId="{ABEA7E78-3571-47B1-84A1-0944DC888EB8}" dt="2024-03-26T01:07:56.956" v="6784"/>
        <pc:sldMkLst>
          <pc:docMk/>
          <pc:sldMk cId="1559899627" sldId="272"/>
        </pc:sldMkLst>
        <pc:spChg chg="mod">
          <ac:chgData name="Neil Stidolph" userId="41990bae66dafd49" providerId="LiveId" clId="{ABEA7E78-3571-47B1-84A1-0944DC888EB8}" dt="2024-03-25T23:58:55.788" v="2806" actId="1076"/>
          <ac:spMkLst>
            <pc:docMk/>
            <pc:sldMk cId="1559899627" sldId="272"/>
            <ac:spMk id="8" creationId="{CBDAF4D0-831E-6997-8F55-54D0134D5D1A}"/>
          </ac:spMkLst>
        </pc:spChg>
      </pc:sldChg>
      <pc:sldChg chg="modSp add mod modTransition">
        <pc:chgData name="Neil Stidolph" userId="41990bae66dafd49" providerId="LiveId" clId="{ABEA7E78-3571-47B1-84A1-0944DC888EB8}" dt="2024-03-26T01:07:56.956" v="6784"/>
        <pc:sldMkLst>
          <pc:docMk/>
          <pc:sldMk cId="3589986735" sldId="273"/>
        </pc:sldMkLst>
        <pc:spChg chg="mod">
          <ac:chgData name="Neil Stidolph" userId="41990bae66dafd49" providerId="LiveId" clId="{ABEA7E78-3571-47B1-84A1-0944DC888EB8}" dt="2024-03-26T00:00:54.495" v="3086" actId="20577"/>
          <ac:spMkLst>
            <pc:docMk/>
            <pc:sldMk cId="3589986735" sldId="273"/>
            <ac:spMk id="8" creationId="{CBDAF4D0-831E-6997-8F55-54D0134D5D1A}"/>
          </ac:spMkLst>
        </pc:spChg>
      </pc:sldChg>
      <pc:sldChg chg="modSp add mod modTransition">
        <pc:chgData name="Neil Stidolph" userId="41990bae66dafd49" providerId="LiveId" clId="{ABEA7E78-3571-47B1-84A1-0944DC888EB8}" dt="2024-03-26T01:07:56.956" v="6784"/>
        <pc:sldMkLst>
          <pc:docMk/>
          <pc:sldMk cId="4220351723" sldId="274"/>
        </pc:sldMkLst>
        <pc:spChg chg="mod">
          <ac:chgData name="Neil Stidolph" userId="41990bae66dafd49" providerId="LiveId" clId="{ABEA7E78-3571-47B1-84A1-0944DC888EB8}" dt="2024-03-26T00:02:49.923" v="3365" actId="1076"/>
          <ac:spMkLst>
            <pc:docMk/>
            <pc:sldMk cId="4220351723" sldId="274"/>
            <ac:spMk id="8" creationId="{CBDAF4D0-831E-6997-8F55-54D0134D5D1A}"/>
          </ac:spMkLst>
        </pc:spChg>
      </pc:sldChg>
      <pc:sldChg chg="modSp add mod modTransition">
        <pc:chgData name="Neil Stidolph" userId="41990bae66dafd49" providerId="LiveId" clId="{ABEA7E78-3571-47B1-84A1-0944DC888EB8}" dt="2024-03-26T01:07:56.956" v="6784"/>
        <pc:sldMkLst>
          <pc:docMk/>
          <pc:sldMk cId="3414955090" sldId="275"/>
        </pc:sldMkLst>
        <pc:spChg chg="mod">
          <ac:chgData name="Neil Stidolph" userId="41990bae66dafd49" providerId="LiveId" clId="{ABEA7E78-3571-47B1-84A1-0944DC888EB8}" dt="2024-03-26T00:03:36.310" v="3556" actId="20577"/>
          <ac:spMkLst>
            <pc:docMk/>
            <pc:sldMk cId="3414955090" sldId="275"/>
            <ac:spMk id="8" creationId="{CBDAF4D0-831E-6997-8F55-54D0134D5D1A}"/>
          </ac:spMkLst>
        </pc:spChg>
      </pc:sldChg>
      <pc:sldChg chg="modSp add del mod">
        <pc:chgData name="Neil Stidolph" userId="41990bae66dafd49" providerId="LiveId" clId="{ABEA7E78-3571-47B1-84A1-0944DC888EB8}" dt="2024-03-26T00:33:34.073" v="4786" actId="47"/>
        <pc:sldMkLst>
          <pc:docMk/>
          <pc:sldMk cId="3617103863" sldId="276"/>
        </pc:sldMkLst>
        <pc:spChg chg="mod">
          <ac:chgData name="Neil Stidolph" userId="41990bae66dafd49" providerId="LiveId" clId="{ABEA7E78-3571-47B1-84A1-0944DC888EB8}" dt="2024-03-26T00:05:25.267" v="3793" actId="1035"/>
          <ac:spMkLst>
            <pc:docMk/>
            <pc:sldMk cId="3617103863" sldId="276"/>
            <ac:spMk id="8" creationId="{CBDAF4D0-831E-6997-8F55-54D0134D5D1A}"/>
          </ac:spMkLst>
        </pc:spChg>
      </pc:sldChg>
      <pc:sldChg chg="modSp add del mod modTransition">
        <pc:chgData name="Neil Stidolph" userId="41990bae66dafd49" providerId="LiveId" clId="{ABEA7E78-3571-47B1-84A1-0944DC888EB8}" dt="2024-03-26T01:07:56.956" v="6784"/>
        <pc:sldMkLst>
          <pc:docMk/>
          <pc:sldMk cId="301814433" sldId="277"/>
        </pc:sldMkLst>
        <pc:spChg chg="mod">
          <ac:chgData name="Neil Stidolph" userId="41990bae66dafd49" providerId="LiveId" clId="{ABEA7E78-3571-47B1-84A1-0944DC888EB8}" dt="2024-03-26T00:58:38.472" v="6456" actId="20577"/>
          <ac:spMkLst>
            <pc:docMk/>
            <pc:sldMk cId="301814433" sldId="277"/>
            <ac:spMk id="8" creationId="{CBDAF4D0-831E-6997-8F55-54D0134D5D1A}"/>
          </ac:spMkLst>
        </pc:spChg>
      </pc:sldChg>
      <pc:sldChg chg="add modTransition">
        <pc:chgData name="Neil Stidolph" userId="41990bae66dafd49" providerId="LiveId" clId="{ABEA7E78-3571-47B1-84A1-0944DC888EB8}" dt="2024-03-26T01:07:29.506" v="6778"/>
        <pc:sldMkLst>
          <pc:docMk/>
          <pc:sldMk cId="4026496092" sldId="278"/>
        </pc:sldMkLst>
      </pc:sldChg>
      <pc:sldChg chg="modSp add mod modTransition">
        <pc:chgData name="Neil Stidolph" userId="41990bae66dafd49" providerId="LiveId" clId="{ABEA7E78-3571-47B1-84A1-0944DC888EB8}" dt="2024-03-26T01:07:11.914" v="6775"/>
        <pc:sldMkLst>
          <pc:docMk/>
          <pc:sldMk cId="1541122679" sldId="279"/>
        </pc:sldMkLst>
        <pc:spChg chg="mod">
          <ac:chgData name="Neil Stidolph" userId="41990bae66dafd49" providerId="LiveId" clId="{ABEA7E78-3571-47B1-84A1-0944DC888EB8}" dt="2024-03-26T00:29:58.326" v="4303" actId="20577"/>
          <ac:spMkLst>
            <pc:docMk/>
            <pc:sldMk cId="1541122679" sldId="279"/>
            <ac:spMk id="8" creationId="{CBDAF4D0-831E-6997-8F55-54D0134D5D1A}"/>
          </ac:spMkLst>
        </pc:spChg>
      </pc:sldChg>
      <pc:sldChg chg="modSp add mod modTransition">
        <pc:chgData name="Neil Stidolph" userId="41990bae66dafd49" providerId="LiveId" clId="{ABEA7E78-3571-47B1-84A1-0944DC888EB8}" dt="2024-03-26T01:07:11.914" v="6775"/>
        <pc:sldMkLst>
          <pc:docMk/>
          <pc:sldMk cId="13533585" sldId="280"/>
        </pc:sldMkLst>
        <pc:spChg chg="mod">
          <ac:chgData name="Neil Stidolph" userId="41990bae66dafd49" providerId="LiveId" clId="{ABEA7E78-3571-47B1-84A1-0944DC888EB8}" dt="2024-03-26T00:31:47.660" v="4613" actId="1076"/>
          <ac:spMkLst>
            <pc:docMk/>
            <pc:sldMk cId="13533585" sldId="280"/>
            <ac:spMk id="8" creationId="{CBDAF4D0-831E-6997-8F55-54D0134D5D1A}"/>
          </ac:spMkLst>
        </pc:spChg>
      </pc:sldChg>
      <pc:sldChg chg="modSp add mod modTransition">
        <pc:chgData name="Neil Stidolph" userId="41990bae66dafd49" providerId="LiveId" clId="{ABEA7E78-3571-47B1-84A1-0944DC888EB8}" dt="2024-03-26T01:07:11.914" v="6775"/>
        <pc:sldMkLst>
          <pc:docMk/>
          <pc:sldMk cId="1958145293" sldId="281"/>
        </pc:sldMkLst>
        <pc:spChg chg="mod">
          <ac:chgData name="Neil Stidolph" userId="41990bae66dafd49" providerId="LiveId" clId="{ABEA7E78-3571-47B1-84A1-0944DC888EB8}" dt="2024-03-26T00:32:25.784" v="4785" actId="20577"/>
          <ac:spMkLst>
            <pc:docMk/>
            <pc:sldMk cId="1958145293" sldId="281"/>
            <ac:spMk id="8" creationId="{CBDAF4D0-831E-6997-8F55-54D0134D5D1A}"/>
          </ac:spMkLst>
        </pc:spChg>
      </pc:sldChg>
      <pc:sldChg chg="addSp delSp modSp new mod modTransition setBg">
        <pc:chgData name="Neil Stidolph" userId="41990bae66dafd49" providerId="LiveId" clId="{ABEA7E78-3571-47B1-84A1-0944DC888EB8}" dt="2024-03-26T01:07:16.507" v="6776"/>
        <pc:sldMkLst>
          <pc:docMk/>
          <pc:sldMk cId="1445528330" sldId="282"/>
        </pc:sldMkLst>
        <pc:picChg chg="add del mod">
          <ac:chgData name="Neil Stidolph" userId="41990bae66dafd49" providerId="LiveId" clId="{ABEA7E78-3571-47B1-84A1-0944DC888EB8}" dt="2024-03-26T00:38:28.643" v="5033" actId="478"/>
          <ac:picMkLst>
            <pc:docMk/>
            <pc:sldMk cId="1445528330" sldId="282"/>
            <ac:picMk id="3" creationId="{00796144-33EA-ED7B-2CA2-9F5B78743034}"/>
          </ac:picMkLst>
        </pc:picChg>
        <pc:picChg chg="add del mod">
          <ac:chgData name="Neil Stidolph" userId="41990bae66dafd49" providerId="LiveId" clId="{ABEA7E78-3571-47B1-84A1-0944DC888EB8}" dt="2024-03-26T00:38:36.049" v="5035" actId="478"/>
          <ac:picMkLst>
            <pc:docMk/>
            <pc:sldMk cId="1445528330" sldId="282"/>
            <ac:picMk id="5" creationId="{DC9A8E7F-5058-FD45-48FD-4D629E0FA5C7}"/>
          </ac:picMkLst>
        </pc:picChg>
        <pc:picChg chg="add del mod">
          <ac:chgData name="Neil Stidolph" userId="41990bae66dafd49" providerId="LiveId" clId="{ABEA7E78-3571-47B1-84A1-0944DC888EB8}" dt="2024-03-26T00:38:45.814" v="5039" actId="478"/>
          <ac:picMkLst>
            <pc:docMk/>
            <pc:sldMk cId="1445528330" sldId="282"/>
            <ac:picMk id="7" creationId="{295E3E21-D065-3621-E4B7-AB45AFA86D55}"/>
          </ac:picMkLst>
        </pc:picChg>
        <pc:picChg chg="add mod">
          <ac:chgData name="Neil Stidolph" userId="41990bae66dafd49" providerId="LiveId" clId="{ABEA7E78-3571-47B1-84A1-0944DC888EB8}" dt="2024-03-26T00:39:02.755" v="5043" actId="26606"/>
          <ac:picMkLst>
            <pc:docMk/>
            <pc:sldMk cId="1445528330" sldId="282"/>
            <ac:picMk id="9" creationId="{0E381C80-3A35-5274-4B7A-F3C276A68EF5}"/>
          </ac:picMkLst>
        </pc:picChg>
      </pc:sldChg>
      <pc:sldChg chg="modSp add mod modTransition setBg">
        <pc:chgData name="Neil Stidolph" userId="41990bae66dafd49" providerId="LiveId" clId="{ABEA7E78-3571-47B1-84A1-0944DC888EB8}" dt="2024-03-26T01:07:21.991" v="6777"/>
        <pc:sldMkLst>
          <pc:docMk/>
          <pc:sldMk cId="4165722765" sldId="283"/>
        </pc:sldMkLst>
        <pc:spChg chg="mod">
          <ac:chgData name="Neil Stidolph" userId="41990bae66dafd49" providerId="LiveId" clId="{ABEA7E78-3571-47B1-84A1-0944DC888EB8}" dt="2024-03-26T00:50:26.371" v="5919" actId="14100"/>
          <ac:spMkLst>
            <pc:docMk/>
            <pc:sldMk cId="4165722765" sldId="283"/>
            <ac:spMk id="8" creationId="{CBDAF4D0-831E-6997-8F55-54D0134D5D1A}"/>
          </ac:spMkLst>
        </pc:spChg>
      </pc:sldChg>
      <pc:sldChg chg="modSp add mod modTransition">
        <pc:chgData name="Neil Stidolph" userId="41990bae66dafd49" providerId="LiveId" clId="{ABEA7E78-3571-47B1-84A1-0944DC888EB8}" dt="2024-03-26T01:07:29.506" v="6778"/>
        <pc:sldMkLst>
          <pc:docMk/>
          <pc:sldMk cId="1661295588" sldId="284"/>
        </pc:sldMkLst>
        <pc:spChg chg="mod">
          <ac:chgData name="Neil Stidolph" userId="41990bae66dafd49" providerId="LiveId" clId="{ABEA7E78-3571-47B1-84A1-0944DC888EB8}" dt="2024-03-26T00:43:35.325" v="5460" actId="1076"/>
          <ac:spMkLst>
            <pc:docMk/>
            <pc:sldMk cId="1661295588" sldId="284"/>
            <ac:spMk id="8" creationId="{CBDAF4D0-831E-6997-8F55-54D0134D5D1A}"/>
          </ac:spMkLst>
        </pc:spChg>
      </pc:sldChg>
      <pc:sldChg chg="modSp add mod modTransition">
        <pc:chgData name="Neil Stidolph" userId="41990bae66dafd49" providerId="LiveId" clId="{ABEA7E78-3571-47B1-84A1-0944DC888EB8}" dt="2024-03-26T01:07:29.506" v="6778"/>
        <pc:sldMkLst>
          <pc:docMk/>
          <pc:sldMk cId="3239685188" sldId="285"/>
        </pc:sldMkLst>
        <pc:spChg chg="mod">
          <ac:chgData name="Neil Stidolph" userId="41990bae66dafd49" providerId="LiveId" clId="{ABEA7E78-3571-47B1-84A1-0944DC888EB8}" dt="2024-03-26T00:44:44.023" v="5668" actId="1076"/>
          <ac:spMkLst>
            <pc:docMk/>
            <pc:sldMk cId="3239685188" sldId="285"/>
            <ac:spMk id="8" creationId="{CBDAF4D0-831E-6997-8F55-54D0134D5D1A}"/>
          </ac:spMkLst>
        </pc:spChg>
      </pc:sldChg>
      <pc:sldChg chg="addSp modSp new mod ord modTransition setBg">
        <pc:chgData name="Neil Stidolph" userId="41990bae66dafd49" providerId="LiveId" clId="{ABEA7E78-3571-47B1-84A1-0944DC888EB8}" dt="2024-03-26T01:07:34.240" v="6779"/>
        <pc:sldMkLst>
          <pc:docMk/>
          <pc:sldMk cId="857712514" sldId="286"/>
        </pc:sldMkLst>
        <pc:picChg chg="add mod">
          <ac:chgData name="Neil Stidolph" userId="41990bae66dafd49" providerId="LiveId" clId="{ABEA7E78-3571-47B1-84A1-0944DC888EB8}" dt="2024-03-26T00:45:34.325" v="5671" actId="26606"/>
          <ac:picMkLst>
            <pc:docMk/>
            <pc:sldMk cId="857712514" sldId="286"/>
            <ac:picMk id="2" creationId="{9A83BA7D-7CCF-927A-73ED-B3B267E34AD2}"/>
          </ac:picMkLst>
        </pc:picChg>
      </pc:sldChg>
      <pc:sldChg chg="addSp modSp new mod modTransition setBg">
        <pc:chgData name="Neil Stidolph" userId="41990bae66dafd49" providerId="LiveId" clId="{ABEA7E78-3571-47B1-84A1-0944DC888EB8}" dt="2024-03-26T01:07:00.899" v="6773"/>
        <pc:sldMkLst>
          <pc:docMk/>
          <pc:sldMk cId="2271284348" sldId="287"/>
        </pc:sldMkLst>
        <pc:picChg chg="add mod">
          <ac:chgData name="Neil Stidolph" userId="41990bae66dafd49" providerId="LiveId" clId="{ABEA7E78-3571-47B1-84A1-0944DC888EB8}" dt="2024-03-26T00:46:51.874" v="5682" actId="26606"/>
          <ac:picMkLst>
            <pc:docMk/>
            <pc:sldMk cId="2271284348" sldId="287"/>
            <ac:picMk id="3" creationId="{F0FA81F1-94CD-1A0E-BEBA-F08715AF55EA}"/>
          </ac:picMkLst>
        </pc:picChg>
      </pc:sldChg>
      <pc:sldChg chg="modSp add mod modTransition">
        <pc:chgData name="Neil Stidolph" userId="41990bae66dafd49" providerId="LiveId" clId="{ABEA7E78-3571-47B1-84A1-0944DC888EB8}" dt="2024-03-26T01:07:39.474" v="6780"/>
        <pc:sldMkLst>
          <pc:docMk/>
          <pc:sldMk cId="18845560" sldId="288"/>
        </pc:sldMkLst>
        <pc:spChg chg="mod">
          <ac:chgData name="Neil Stidolph" userId="41990bae66dafd49" providerId="LiveId" clId="{ABEA7E78-3571-47B1-84A1-0944DC888EB8}" dt="2024-03-26T00:52:39.438" v="5976" actId="20577"/>
          <ac:spMkLst>
            <pc:docMk/>
            <pc:sldMk cId="18845560" sldId="288"/>
            <ac:spMk id="8" creationId="{CBDAF4D0-831E-6997-8F55-54D0134D5D1A}"/>
          </ac:spMkLst>
        </pc:spChg>
      </pc:sldChg>
      <pc:sldChg chg="addSp modSp new mod modTransition setBg">
        <pc:chgData name="Neil Stidolph" userId="41990bae66dafd49" providerId="LiveId" clId="{ABEA7E78-3571-47B1-84A1-0944DC888EB8}" dt="2024-03-26T01:07:46.426" v="6782"/>
        <pc:sldMkLst>
          <pc:docMk/>
          <pc:sldMk cId="1473765228" sldId="289"/>
        </pc:sldMkLst>
        <pc:picChg chg="add mod">
          <ac:chgData name="Neil Stidolph" userId="41990bae66dafd49" providerId="LiveId" clId="{ABEA7E78-3571-47B1-84A1-0944DC888EB8}" dt="2024-03-26T00:55:17.564" v="6087"/>
          <ac:picMkLst>
            <pc:docMk/>
            <pc:sldMk cId="1473765228" sldId="289"/>
            <ac:picMk id="3" creationId="{EB3D3B07-6B33-04E6-5ADD-DCC2EAE8467D}"/>
          </ac:picMkLst>
        </pc:picChg>
        <pc:picChg chg="add mod">
          <ac:chgData name="Neil Stidolph" userId="41990bae66dafd49" providerId="LiveId" clId="{ABEA7E78-3571-47B1-84A1-0944DC888EB8}" dt="2024-03-26T00:55:59.033" v="6091" actId="26606"/>
          <ac:picMkLst>
            <pc:docMk/>
            <pc:sldMk cId="1473765228" sldId="289"/>
            <ac:picMk id="5" creationId="{7B50C29A-7C84-9C31-7728-79051DC191C2}"/>
          </ac:picMkLst>
        </pc:picChg>
      </pc:sldChg>
      <pc:sldChg chg="modSp add mod modTransition">
        <pc:chgData name="Neil Stidolph" userId="41990bae66dafd49" providerId="LiveId" clId="{ABEA7E78-3571-47B1-84A1-0944DC888EB8}" dt="2024-03-26T01:07:52.285" v="6783"/>
        <pc:sldMkLst>
          <pc:docMk/>
          <pc:sldMk cId="1333599299" sldId="290"/>
        </pc:sldMkLst>
        <pc:spChg chg="mod">
          <ac:chgData name="Neil Stidolph" userId="41990bae66dafd49" providerId="LiveId" clId="{ABEA7E78-3571-47B1-84A1-0944DC888EB8}" dt="2024-03-26T00:57:06.496" v="6280" actId="20577"/>
          <ac:spMkLst>
            <pc:docMk/>
            <pc:sldMk cId="1333599299" sldId="290"/>
            <ac:spMk id="8" creationId="{CBDAF4D0-831E-6997-8F55-54D0134D5D1A}"/>
          </ac:spMkLst>
        </pc:spChg>
      </pc:sldChg>
      <pc:sldChg chg="add modTransition">
        <pc:chgData name="Neil Stidolph" userId="41990bae66dafd49" providerId="LiveId" clId="{ABEA7E78-3571-47B1-84A1-0944DC888EB8}" dt="2024-03-26T01:07:56.956" v="6784"/>
        <pc:sldMkLst>
          <pc:docMk/>
          <pc:sldMk cId="1544454552" sldId="291"/>
        </pc:sldMkLst>
      </pc:sldChg>
      <pc:sldChg chg="addSp modSp new mod modTransition setBg">
        <pc:chgData name="Neil Stidolph" userId="41990bae66dafd49" providerId="LiveId" clId="{ABEA7E78-3571-47B1-84A1-0944DC888EB8}" dt="2024-03-26T01:08:01.768" v="6785"/>
        <pc:sldMkLst>
          <pc:docMk/>
          <pc:sldMk cId="3154489957" sldId="292"/>
        </pc:sldMkLst>
        <pc:picChg chg="add mod">
          <ac:chgData name="Neil Stidolph" userId="41990bae66dafd49" providerId="LiveId" clId="{ABEA7E78-3571-47B1-84A1-0944DC888EB8}" dt="2024-03-26T01:00:01.603" v="6461" actId="26606"/>
          <ac:picMkLst>
            <pc:docMk/>
            <pc:sldMk cId="3154489957" sldId="292"/>
            <ac:picMk id="3" creationId="{244033E7-0EE9-E781-6EE1-EB71A1091312}"/>
          </ac:picMkLst>
        </pc:picChg>
      </pc:sldChg>
      <pc:sldChg chg="modSp add mod ord modTransition">
        <pc:chgData name="Neil Stidolph" userId="41990bae66dafd49" providerId="LiveId" clId="{ABEA7E78-3571-47B1-84A1-0944DC888EB8}" dt="2024-03-26T01:08:09.174" v="6786"/>
        <pc:sldMkLst>
          <pc:docMk/>
          <pc:sldMk cId="1771016238" sldId="293"/>
        </pc:sldMkLst>
        <pc:spChg chg="mod">
          <ac:chgData name="Neil Stidolph" userId="41990bae66dafd49" providerId="LiveId" clId="{ABEA7E78-3571-47B1-84A1-0944DC888EB8}" dt="2024-03-26T01:06:14.248" v="6770" actId="20577"/>
          <ac:spMkLst>
            <pc:docMk/>
            <pc:sldMk cId="1771016238" sldId="293"/>
            <ac:spMk id="8" creationId="{CBDAF4D0-831E-6997-8F55-54D0134D5D1A}"/>
          </ac:spMkLst>
        </pc:spChg>
      </pc:sldChg>
      <pc:sldMasterChg chg="modSp modSldLayout">
        <pc:chgData name="Neil Stidolph" userId="41990bae66dafd49" providerId="LiveId" clId="{ABEA7E78-3571-47B1-84A1-0944DC888EB8}" dt="2024-03-25T23:26:27.830" v="0"/>
        <pc:sldMasterMkLst>
          <pc:docMk/>
          <pc:sldMasterMk cId="381981038" sldId="2147483648"/>
        </pc:sldMasterMkLst>
        <pc:spChg chg="mod">
          <ac:chgData name="Neil Stidolph" userId="41990bae66dafd49" providerId="LiveId" clId="{ABEA7E78-3571-47B1-84A1-0944DC888EB8}" dt="2024-03-25T23:26:27.830" v="0"/>
          <ac:spMkLst>
            <pc:docMk/>
            <pc:sldMasterMk cId="381981038" sldId="2147483648"/>
            <ac:spMk id="2" creationId="{DEA27662-5D18-520F-7171-F7FFDBCBB544}"/>
          </ac:spMkLst>
        </pc:spChg>
        <pc:spChg chg="mod">
          <ac:chgData name="Neil Stidolph" userId="41990bae66dafd49" providerId="LiveId" clId="{ABEA7E78-3571-47B1-84A1-0944DC888EB8}" dt="2024-03-25T23:26:27.830" v="0"/>
          <ac:spMkLst>
            <pc:docMk/>
            <pc:sldMasterMk cId="381981038" sldId="2147483648"/>
            <ac:spMk id="3" creationId="{E76A62F2-933E-0E72-564E-0EA2884E3AB4}"/>
          </ac:spMkLst>
        </pc:spChg>
        <pc:spChg chg="mod">
          <ac:chgData name="Neil Stidolph" userId="41990bae66dafd49" providerId="LiveId" clId="{ABEA7E78-3571-47B1-84A1-0944DC888EB8}" dt="2024-03-25T23:26:27.830" v="0"/>
          <ac:spMkLst>
            <pc:docMk/>
            <pc:sldMasterMk cId="381981038" sldId="2147483648"/>
            <ac:spMk id="4" creationId="{92522660-F6E9-7582-39B0-5680F9C51CE4}"/>
          </ac:spMkLst>
        </pc:spChg>
        <pc:spChg chg="mod">
          <ac:chgData name="Neil Stidolph" userId="41990bae66dafd49" providerId="LiveId" clId="{ABEA7E78-3571-47B1-84A1-0944DC888EB8}" dt="2024-03-25T23:26:27.830" v="0"/>
          <ac:spMkLst>
            <pc:docMk/>
            <pc:sldMasterMk cId="381981038" sldId="2147483648"/>
            <ac:spMk id="5" creationId="{92D74298-E28D-B3D0-2228-C9038D532111}"/>
          </ac:spMkLst>
        </pc:spChg>
        <pc:spChg chg="mod">
          <ac:chgData name="Neil Stidolph" userId="41990bae66dafd49" providerId="LiveId" clId="{ABEA7E78-3571-47B1-84A1-0944DC888EB8}" dt="2024-03-25T23:26:27.830" v="0"/>
          <ac:spMkLst>
            <pc:docMk/>
            <pc:sldMasterMk cId="381981038" sldId="2147483648"/>
            <ac:spMk id="6" creationId="{25FA2332-E336-7668-E412-FD52F76BEAD4}"/>
          </ac:spMkLst>
        </pc:spChg>
        <pc:sldLayoutChg chg="modSp">
          <pc:chgData name="Neil Stidolph" userId="41990bae66dafd49" providerId="LiveId" clId="{ABEA7E78-3571-47B1-84A1-0944DC888EB8}" dt="2024-03-25T23:26:27.830" v="0"/>
          <pc:sldLayoutMkLst>
            <pc:docMk/>
            <pc:sldMasterMk cId="381981038" sldId="2147483648"/>
            <pc:sldLayoutMk cId="4003478657" sldId="2147483649"/>
          </pc:sldLayoutMkLst>
          <pc:spChg chg="mod">
            <ac:chgData name="Neil Stidolph" userId="41990bae66dafd49" providerId="LiveId" clId="{ABEA7E78-3571-47B1-84A1-0944DC888EB8}" dt="2024-03-25T23:26:27.830" v="0"/>
            <ac:spMkLst>
              <pc:docMk/>
              <pc:sldMasterMk cId="381981038" sldId="2147483648"/>
              <pc:sldLayoutMk cId="4003478657" sldId="2147483649"/>
              <ac:spMk id="2" creationId="{F90FCC53-CC26-9911-AE1B-FFAFB0F1A653}"/>
            </ac:spMkLst>
          </pc:spChg>
          <pc:spChg chg="mod">
            <ac:chgData name="Neil Stidolph" userId="41990bae66dafd49" providerId="LiveId" clId="{ABEA7E78-3571-47B1-84A1-0944DC888EB8}" dt="2024-03-25T23:26:27.830" v="0"/>
            <ac:spMkLst>
              <pc:docMk/>
              <pc:sldMasterMk cId="381981038" sldId="2147483648"/>
              <pc:sldLayoutMk cId="4003478657" sldId="2147483649"/>
              <ac:spMk id="3" creationId="{9D007267-61A5-232E-3F35-8FF7B7741405}"/>
            </ac:spMkLst>
          </pc:spChg>
        </pc:sldLayoutChg>
        <pc:sldLayoutChg chg="modSp">
          <pc:chgData name="Neil Stidolph" userId="41990bae66dafd49" providerId="LiveId" clId="{ABEA7E78-3571-47B1-84A1-0944DC888EB8}" dt="2024-03-25T23:26:27.830" v="0"/>
          <pc:sldLayoutMkLst>
            <pc:docMk/>
            <pc:sldMasterMk cId="381981038" sldId="2147483648"/>
            <pc:sldLayoutMk cId="2011074314" sldId="2147483651"/>
          </pc:sldLayoutMkLst>
          <pc:spChg chg="mod">
            <ac:chgData name="Neil Stidolph" userId="41990bae66dafd49" providerId="LiveId" clId="{ABEA7E78-3571-47B1-84A1-0944DC888EB8}" dt="2024-03-25T23:26:27.830" v="0"/>
            <ac:spMkLst>
              <pc:docMk/>
              <pc:sldMasterMk cId="381981038" sldId="2147483648"/>
              <pc:sldLayoutMk cId="2011074314" sldId="2147483651"/>
              <ac:spMk id="2" creationId="{1C64EFCD-63C9-BAEE-5D6A-0AF78846D8E9}"/>
            </ac:spMkLst>
          </pc:spChg>
          <pc:spChg chg="mod">
            <ac:chgData name="Neil Stidolph" userId="41990bae66dafd49" providerId="LiveId" clId="{ABEA7E78-3571-47B1-84A1-0944DC888EB8}" dt="2024-03-25T23:26:27.830" v="0"/>
            <ac:spMkLst>
              <pc:docMk/>
              <pc:sldMasterMk cId="381981038" sldId="2147483648"/>
              <pc:sldLayoutMk cId="2011074314" sldId="2147483651"/>
              <ac:spMk id="3" creationId="{4ACB12CA-BCE8-E41D-6684-6BCD234FFFA8}"/>
            </ac:spMkLst>
          </pc:spChg>
        </pc:sldLayoutChg>
        <pc:sldLayoutChg chg="modSp">
          <pc:chgData name="Neil Stidolph" userId="41990bae66dafd49" providerId="LiveId" clId="{ABEA7E78-3571-47B1-84A1-0944DC888EB8}" dt="2024-03-25T23:26:27.830" v="0"/>
          <pc:sldLayoutMkLst>
            <pc:docMk/>
            <pc:sldMasterMk cId="381981038" sldId="2147483648"/>
            <pc:sldLayoutMk cId="4222761733" sldId="2147483652"/>
          </pc:sldLayoutMkLst>
          <pc:spChg chg="mod">
            <ac:chgData name="Neil Stidolph" userId="41990bae66dafd49" providerId="LiveId" clId="{ABEA7E78-3571-47B1-84A1-0944DC888EB8}" dt="2024-03-25T23:26:27.830" v="0"/>
            <ac:spMkLst>
              <pc:docMk/>
              <pc:sldMasterMk cId="381981038" sldId="2147483648"/>
              <pc:sldLayoutMk cId="4222761733" sldId="2147483652"/>
              <ac:spMk id="3" creationId="{C58762C7-336E-D1F8-C23E-BDB8E4504C86}"/>
            </ac:spMkLst>
          </pc:spChg>
          <pc:spChg chg="mod">
            <ac:chgData name="Neil Stidolph" userId="41990bae66dafd49" providerId="LiveId" clId="{ABEA7E78-3571-47B1-84A1-0944DC888EB8}" dt="2024-03-25T23:26:27.830" v="0"/>
            <ac:spMkLst>
              <pc:docMk/>
              <pc:sldMasterMk cId="381981038" sldId="2147483648"/>
              <pc:sldLayoutMk cId="4222761733" sldId="2147483652"/>
              <ac:spMk id="4" creationId="{D9397FCB-ABAC-4F20-A36F-CF2F1A4BB8CC}"/>
            </ac:spMkLst>
          </pc:spChg>
        </pc:sldLayoutChg>
        <pc:sldLayoutChg chg="modSp">
          <pc:chgData name="Neil Stidolph" userId="41990bae66dafd49" providerId="LiveId" clId="{ABEA7E78-3571-47B1-84A1-0944DC888EB8}" dt="2024-03-25T23:26:27.830" v="0"/>
          <pc:sldLayoutMkLst>
            <pc:docMk/>
            <pc:sldMasterMk cId="381981038" sldId="2147483648"/>
            <pc:sldLayoutMk cId="954705493" sldId="2147483653"/>
          </pc:sldLayoutMkLst>
          <pc:spChg chg="mod">
            <ac:chgData name="Neil Stidolph" userId="41990bae66dafd49" providerId="LiveId" clId="{ABEA7E78-3571-47B1-84A1-0944DC888EB8}" dt="2024-03-25T23:26:27.830" v="0"/>
            <ac:spMkLst>
              <pc:docMk/>
              <pc:sldMasterMk cId="381981038" sldId="2147483648"/>
              <pc:sldLayoutMk cId="954705493" sldId="2147483653"/>
              <ac:spMk id="2" creationId="{D1B43DC2-03DE-6651-B35B-9CF64B0B669A}"/>
            </ac:spMkLst>
          </pc:spChg>
          <pc:spChg chg="mod">
            <ac:chgData name="Neil Stidolph" userId="41990bae66dafd49" providerId="LiveId" clId="{ABEA7E78-3571-47B1-84A1-0944DC888EB8}" dt="2024-03-25T23:26:27.830" v="0"/>
            <ac:spMkLst>
              <pc:docMk/>
              <pc:sldMasterMk cId="381981038" sldId="2147483648"/>
              <pc:sldLayoutMk cId="954705493" sldId="2147483653"/>
              <ac:spMk id="3" creationId="{FFF7602B-FCD8-88C4-7CBC-E24C36618D18}"/>
            </ac:spMkLst>
          </pc:spChg>
          <pc:spChg chg="mod">
            <ac:chgData name="Neil Stidolph" userId="41990bae66dafd49" providerId="LiveId" clId="{ABEA7E78-3571-47B1-84A1-0944DC888EB8}" dt="2024-03-25T23:26:27.830" v="0"/>
            <ac:spMkLst>
              <pc:docMk/>
              <pc:sldMasterMk cId="381981038" sldId="2147483648"/>
              <pc:sldLayoutMk cId="954705493" sldId="2147483653"/>
              <ac:spMk id="4" creationId="{9FFDF5DD-DAA5-22FF-C76D-ADB7242CC41E}"/>
            </ac:spMkLst>
          </pc:spChg>
          <pc:spChg chg="mod">
            <ac:chgData name="Neil Stidolph" userId="41990bae66dafd49" providerId="LiveId" clId="{ABEA7E78-3571-47B1-84A1-0944DC888EB8}" dt="2024-03-25T23:26:27.830" v="0"/>
            <ac:spMkLst>
              <pc:docMk/>
              <pc:sldMasterMk cId="381981038" sldId="2147483648"/>
              <pc:sldLayoutMk cId="954705493" sldId="2147483653"/>
              <ac:spMk id="5" creationId="{6F628BF3-9DBF-76E7-51C1-078666D72EE9}"/>
            </ac:spMkLst>
          </pc:spChg>
          <pc:spChg chg="mod">
            <ac:chgData name="Neil Stidolph" userId="41990bae66dafd49" providerId="LiveId" clId="{ABEA7E78-3571-47B1-84A1-0944DC888EB8}" dt="2024-03-25T23:26:27.830" v="0"/>
            <ac:spMkLst>
              <pc:docMk/>
              <pc:sldMasterMk cId="381981038" sldId="2147483648"/>
              <pc:sldLayoutMk cId="954705493" sldId="2147483653"/>
              <ac:spMk id="6" creationId="{EBA26A1F-FB1D-1EA2-D370-0EFBE0AE05CC}"/>
            </ac:spMkLst>
          </pc:spChg>
        </pc:sldLayoutChg>
        <pc:sldLayoutChg chg="modSp">
          <pc:chgData name="Neil Stidolph" userId="41990bae66dafd49" providerId="LiveId" clId="{ABEA7E78-3571-47B1-84A1-0944DC888EB8}" dt="2024-03-25T23:26:27.830" v="0"/>
          <pc:sldLayoutMkLst>
            <pc:docMk/>
            <pc:sldMasterMk cId="381981038" sldId="2147483648"/>
            <pc:sldLayoutMk cId="4210006031" sldId="2147483656"/>
          </pc:sldLayoutMkLst>
          <pc:spChg chg="mod">
            <ac:chgData name="Neil Stidolph" userId="41990bae66dafd49" providerId="LiveId" clId="{ABEA7E78-3571-47B1-84A1-0944DC888EB8}" dt="2024-03-25T23:26:27.830" v="0"/>
            <ac:spMkLst>
              <pc:docMk/>
              <pc:sldMasterMk cId="381981038" sldId="2147483648"/>
              <pc:sldLayoutMk cId="4210006031" sldId="2147483656"/>
              <ac:spMk id="2" creationId="{04E49BDE-FFA5-91A4-9F38-9251F656826D}"/>
            </ac:spMkLst>
          </pc:spChg>
          <pc:spChg chg="mod">
            <ac:chgData name="Neil Stidolph" userId="41990bae66dafd49" providerId="LiveId" clId="{ABEA7E78-3571-47B1-84A1-0944DC888EB8}" dt="2024-03-25T23:26:27.830" v="0"/>
            <ac:spMkLst>
              <pc:docMk/>
              <pc:sldMasterMk cId="381981038" sldId="2147483648"/>
              <pc:sldLayoutMk cId="4210006031" sldId="2147483656"/>
              <ac:spMk id="3" creationId="{81BB77BE-F1C8-86B7-592A-05B1088BE27E}"/>
            </ac:spMkLst>
          </pc:spChg>
          <pc:spChg chg="mod">
            <ac:chgData name="Neil Stidolph" userId="41990bae66dafd49" providerId="LiveId" clId="{ABEA7E78-3571-47B1-84A1-0944DC888EB8}" dt="2024-03-25T23:26:27.830" v="0"/>
            <ac:spMkLst>
              <pc:docMk/>
              <pc:sldMasterMk cId="381981038" sldId="2147483648"/>
              <pc:sldLayoutMk cId="4210006031" sldId="2147483656"/>
              <ac:spMk id="4" creationId="{D74C0D92-5026-533D-D59C-0E9CB9E0998A}"/>
            </ac:spMkLst>
          </pc:spChg>
        </pc:sldLayoutChg>
        <pc:sldLayoutChg chg="modSp">
          <pc:chgData name="Neil Stidolph" userId="41990bae66dafd49" providerId="LiveId" clId="{ABEA7E78-3571-47B1-84A1-0944DC888EB8}" dt="2024-03-25T23:26:27.830" v="0"/>
          <pc:sldLayoutMkLst>
            <pc:docMk/>
            <pc:sldMasterMk cId="381981038" sldId="2147483648"/>
            <pc:sldLayoutMk cId="1738162315" sldId="2147483657"/>
          </pc:sldLayoutMkLst>
          <pc:spChg chg="mod">
            <ac:chgData name="Neil Stidolph" userId="41990bae66dafd49" providerId="LiveId" clId="{ABEA7E78-3571-47B1-84A1-0944DC888EB8}" dt="2024-03-25T23:26:27.830" v="0"/>
            <ac:spMkLst>
              <pc:docMk/>
              <pc:sldMasterMk cId="381981038" sldId="2147483648"/>
              <pc:sldLayoutMk cId="1738162315" sldId="2147483657"/>
              <ac:spMk id="2" creationId="{D3233807-2C87-B356-A33B-9A245D8E88AF}"/>
            </ac:spMkLst>
          </pc:spChg>
          <pc:spChg chg="mod">
            <ac:chgData name="Neil Stidolph" userId="41990bae66dafd49" providerId="LiveId" clId="{ABEA7E78-3571-47B1-84A1-0944DC888EB8}" dt="2024-03-25T23:26:27.830" v="0"/>
            <ac:spMkLst>
              <pc:docMk/>
              <pc:sldMasterMk cId="381981038" sldId="2147483648"/>
              <pc:sldLayoutMk cId="1738162315" sldId="2147483657"/>
              <ac:spMk id="3" creationId="{9EC0D50C-890A-7F82-84D7-FD4AF333B3B1}"/>
            </ac:spMkLst>
          </pc:spChg>
          <pc:spChg chg="mod">
            <ac:chgData name="Neil Stidolph" userId="41990bae66dafd49" providerId="LiveId" clId="{ABEA7E78-3571-47B1-84A1-0944DC888EB8}" dt="2024-03-25T23:26:27.830" v="0"/>
            <ac:spMkLst>
              <pc:docMk/>
              <pc:sldMasterMk cId="381981038" sldId="2147483648"/>
              <pc:sldLayoutMk cId="1738162315" sldId="2147483657"/>
              <ac:spMk id="4" creationId="{CC31767F-C786-46AC-8786-B7996D39685F}"/>
            </ac:spMkLst>
          </pc:spChg>
        </pc:sldLayoutChg>
        <pc:sldLayoutChg chg="modSp">
          <pc:chgData name="Neil Stidolph" userId="41990bae66dafd49" providerId="LiveId" clId="{ABEA7E78-3571-47B1-84A1-0944DC888EB8}" dt="2024-03-25T23:26:27.830" v="0"/>
          <pc:sldLayoutMkLst>
            <pc:docMk/>
            <pc:sldMasterMk cId="381981038" sldId="2147483648"/>
            <pc:sldLayoutMk cId="4079385929" sldId="2147483659"/>
          </pc:sldLayoutMkLst>
          <pc:spChg chg="mod">
            <ac:chgData name="Neil Stidolph" userId="41990bae66dafd49" providerId="LiveId" clId="{ABEA7E78-3571-47B1-84A1-0944DC888EB8}" dt="2024-03-25T23:26:27.830" v="0"/>
            <ac:spMkLst>
              <pc:docMk/>
              <pc:sldMasterMk cId="381981038" sldId="2147483648"/>
              <pc:sldLayoutMk cId="4079385929" sldId="2147483659"/>
              <ac:spMk id="2" creationId="{0B70CF83-C701-BC18-850E-74A795AE7738}"/>
            </ac:spMkLst>
          </pc:spChg>
          <pc:spChg chg="mod">
            <ac:chgData name="Neil Stidolph" userId="41990bae66dafd49" providerId="LiveId" clId="{ABEA7E78-3571-47B1-84A1-0944DC888EB8}" dt="2024-03-25T23:26:27.830" v="0"/>
            <ac:spMkLst>
              <pc:docMk/>
              <pc:sldMasterMk cId="381981038" sldId="2147483648"/>
              <pc:sldLayoutMk cId="4079385929" sldId="2147483659"/>
              <ac:spMk id="3" creationId="{FEEDA5B5-D4C5-7DD4-0011-BDEE29729F1D}"/>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BB8CDC5-2343-42DF-A558-0A1D2F49CB98}"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3931551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BB8CDC5-2343-42DF-A558-0A1D2F49CB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659610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BB8CDC5-2343-42DF-A558-0A1D2F49CB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3387952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BB8CDC5-2343-42DF-A558-0A1D2F49CB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7404A-C021-4EAE-9DE2-2EF022FE42AF}"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8969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BB8CDC5-2343-42DF-A558-0A1D2F49CB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361569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EBB8CDC5-2343-42DF-A558-0A1D2F49CB98}"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3388235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EBB8CDC5-2343-42DF-A558-0A1D2F49CB98}"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1480308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B8CDC5-2343-42DF-A558-0A1D2F49CB9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3167606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B8CDC5-2343-42DF-A558-0A1D2F49CB9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248798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B8CDC5-2343-42DF-A558-0A1D2F49CB9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95705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B8CDC5-2343-42DF-A558-0A1D2F49CB9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375492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B8CDC5-2343-42DF-A558-0A1D2F49CB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48224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B8CDC5-2343-42DF-A558-0A1D2F49CB98}"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364636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B8CDC5-2343-42DF-A558-0A1D2F49CB98}"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284037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8CDC5-2343-42DF-A558-0A1D2F49CB98}"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436694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BB8CDC5-2343-42DF-A558-0A1D2F49CB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2278094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BB8CDC5-2343-42DF-A558-0A1D2F49CB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7404A-C021-4EAE-9DE2-2EF022FE42AF}" type="slidenum">
              <a:rPr lang="en-US" smtClean="0"/>
              <a:t>‹#›</a:t>
            </a:fld>
            <a:endParaRPr lang="en-US"/>
          </a:p>
        </p:txBody>
      </p:sp>
    </p:spTree>
    <p:extLst>
      <p:ext uri="{BB962C8B-B14F-4D97-AF65-F5344CB8AC3E}">
        <p14:creationId xmlns:p14="http://schemas.microsoft.com/office/powerpoint/2010/main" val="325448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BB8CDC5-2343-42DF-A558-0A1D2F49CB98}" type="datetimeFigureOut">
              <a:rPr lang="en-US" smtClean="0"/>
              <a:t>3/25/2024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687404A-C021-4EAE-9DE2-2EF022FE42AF}" type="slidenum">
              <a:rPr lang="en-US" smtClean="0"/>
              <a:t>‹#›</a:t>
            </a:fld>
            <a:endParaRPr lang="en-US"/>
          </a:p>
        </p:txBody>
      </p:sp>
    </p:spTree>
    <p:extLst>
      <p:ext uri="{BB962C8B-B14F-4D97-AF65-F5344CB8AC3E}">
        <p14:creationId xmlns:p14="http://schemas.microsoft.com/office/powerpoint/2010/main" val="1938100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04CE-F233-0403-717E-18BFECCF80CF}"/>
              </a:ext>
            </a:extLst>
          </p:cNvPr>
          <p:cNvSpPr>
            <a:spLocks noGrp="1"/>
          </p:cNvSpPr>
          <p:nvPr>
            <p:ph type="ctrTitle"/>
          </p:nvPr>
        </p:nvSpPr>
        <p:spPr>
          <a:xfrm>
            <a:off x="2167223" y="4419961"/>
            <a:ext cx="4809551" cy="1936772"/>
          </a:xfrm>
        </p:spPr>
        <p:txBody>
          <a:bodyPr anchor="ctr">
            <a:normAutofit fontScale="90000"/>
          </a:bodyPr>
          <a:lstStyle/>
          <a:p>
            <a:pPr algn="ctr"/>
            <a:r>
              <a:rPr lang="en-US" sz="7300" b="1" dirty="0">
                <a:effectLst>
                  <a:outerShdw blurRad="38100" dist="38100" dir="2700000" algn="tl">
                    <a:srgbClr val="000000">
                      <a:alpha val="43137"/>
                    </a:srgbClr>
                  </a:outerShdw>
                </a:effectLst>
                <a:latin typeface="Trade Gothic Next" panose="020B0503040303020004" pitchFamily="34" charset="0"/>
              </a:rPr>
              <a:t>The End of Time</a:t>
            </a:r>
            <a:br>
              <a:rPr lang="en-US" sz="7300" b="1" dirty="0">
                <a:effectLst>
                  <a:outerShdw blurRad="38100" dist="38100" dir="2700000" algn="tl">
                    <a:srgbClr val="000000">
                      <a:alpha val="43137"/>
                    </a:srgbClr>
                  </a:outerShdw>
                </a:effectLst>
                <a:latin typeface="Trade Gothic Next" panose="020B0503040303020004" pitchFamily="34" charset="0"/>
              </a:rPr>
            </a:br>
            <a:r>
              <a:rPr lang="en-US" sz="7300" b="1" dirty="0">
                <a:effectLst>
                  <a:outerShdw blurRad="38100" dist="38100" dir="2700000" algn="tl">
                    <a:srgbClr val="000000">
                      <a:alpha val="43137"/>
                    </a:srgbClr>
                  </a:outerShdw>
                </a:effectLst>
                <a:latin typeface="Trade Gothic Next" panose="020B0503040303020004" pitchFamily="34" charset="0"/>
              </a:rPr>
              <a:t>According to John</a:t>
            </a:r>
            <a:br>
              <a:rPr lang="en-US" sz="3600" dirty="0">
                <a:effectLst>
                  <a:outerShdw blurRad="38100" dist="38100" dir="2700000" algn="tl">
                    <a:srgbClr val="000000">
                      <a:alpha val="43137"/>
                    </a:srgbClr>
                  </a:outerShdw>
                </a:effectLst>
                <a:latin typeface="Trade Gothic Next" panose="020B0503040303020004" pitchFamily="34" charset="0"/>
              </a:rPr>
            </a:br>
            <a:r>
              <a:rPr lang="en-US" sz="4400" dirty="0">
                <a:effectLst>
                  <a:outerShdw blurRad="38100" dist="38100" dir="2700000" algn="tl">
                    <a:srgbClr val="000000">
                      <a:alpha val="43137"/>
                    </a:srgbClr>
                  </a:outerShdw>
                </a:effectLst>
                <a:latin typeface="Trade Gothic Next" panose="020B0503040303020004" pitchFamily="34" charset="0"/>
              </a:rPr>
              <a:t>(Revelation 19-22)</a:t>
            </a:r>
          </a:p>
        </p:txBody>
      </p:sp>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extLst>
              <a:ext uri="{28A0092B-C50C-407E-A947-70E740481C1C}">
                <a14:useLocalDpi xmlns:a14="http://schemas.microsoft.com/office/drawing/2010/main" val="0"/>
              </a:ext>
            </a:extLst>
          </a:blip>
          <a:srcRect t="34199" r="-2" b="3314"/>
          <a:stretch/>
        </p:blipFill>
        <p:spPr>
          <a:xfrm>
            <a:off x="913321" y="853807"/>
            <a:ext cx="7317357" cy="3040580"/>
          </a:xfrm>
          <a:prstGeom prst="rect">
            <a:avLst/>
          </a:prstGeom>
        </p:spPr>
      </p:pic>
    </p:spTree>
    <p:extLst>
      <p:ext uri="{BB962C8B-B14F-4D97-AF65-F5344CB8AC3E}">
        <p14:creationId xmlns:p14="http://schemas.microsoft.com/office/powerpoint/2010/main" val="367357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2">
            <a:extLst>
              <a:ext uri="{28A0092B-C50C-407E-A947-70E740481C1C}">
                <a14:useLocalDpi xmlns:a14="http://schemas.microsoft.com/office/drawing/2010/main" val="0"/>
              </a:ext>
            </a:extLst>
          </a:blip>
          <a:srcRect t="34199" r="-2" b="3314"/>
          <a:stretch/>
        </p:blipFill>
        <p:spPr>
          <a:xfrm>
            <a:off x="913321" y="853807"/>
            <a:ext cx="7317357" cy="3040580"/>
          </a:xfrm>
          <a:prstGeom prst="rect">
            <a:avLst/>
          </a:prstGeom>
        </p:spPr>
      </p:pic>
      <p:sp>
        <p:nvSpPr>
          <p:cNvPr id="8" name="TextBox 7">
            <a:extLst>
              <a:ext uri="{FF2B5EF4-FFF2-40B4-BE49-F238E27FC236}">
                <a16:creationId xmlns:a16="http://schemas.microsoft.com/office/drawing/2014/main" id="{CBDAF4D0-831E-6997-8F55-54D0134D5D1A}"/>
              </a:ext>
            </a:extLst>
          </p:cNvPr>
          <p:cNvSpPr txBox="1"/>
          <p:nvPr/>
        </p:nvSpPr>
        <p:spPr>
          <a:xfrm>
            <a:off x="0" y="3922350"/>
            <a:ext cx="9144000" cy="2913618"/>
          </a:xfrm>
          <a:prstGeom prst="rect">
            <a:avLst/>
          </a:prstGeom>
          <a:noFill/>
        </p:spPr>
        <p:txBody>
          <a:bodyPr wrap="square" rtlCol="0" anchor="ctr">
            <a:spAutoFit/>
          </a:bodyPr>
          <a:lstStyle/>
          <a:p>
            <a:pPr algn="ctr">
              <a:lnSpc>
                <a:spcPts val="4400"/>
              </a:lnSpc>
            </a:pPr>
            <a:r>
              <a:rPr lang="en-US" sz="4400" dirty="0">
                <a:effectLst>
                  <a:outerShdw blurRad="38100" dist="38100" dir="2700000" algn="tl">
                    <a:srgbClr val="000000">
                      <a:alpha val="43137"/>
                    </a:srgbClr>
                  </a:outerShdw>
                </a:effectLst>
                <a:latin typeface="Trade Gothic Next" panose="020B0503040303020004" pitchFamily="34" charset="0"/>
              </a:rPr>
              <a:t>The primary message of Revelation to the Christians in Asia was that they must not compromise but be faithful until God destroyed the empire at the heart of their oppression.</a:t>
            </a:r>
          </a:p>
        </p:txBody>
      </p:sp>
    </p:spTree>
    <p:extLst>
      <p:ext uri="{BB962C8B-B14F-4D97-AF65-F5344CB8AC3E}">
        <p14:creationId xmlns:p14="http://schemas.microsoft.com/office/powerpoint/2010/main" val="416572276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892364" y="3481996"/>
            <a:ext cx="7359268" cy="2785378"/>
          </a:xfrm>
          <a:prstGeom prst="rect">
            <a:avLst/>
          </a:prstGeom>
          <a:noFill/>
        </p:spPr>
        <p:txBody>
          <a:bodyPr wrap="square" rtlCol="0" anchor="ctr">
            <a:spAutoFit/>
          </a:bodyPr>
          <a:lstStyle/>
          <a:p>
            <a:pPr algn="ctr" defTabSz="338328">
              <a:lnSpc>
                <a:spcPts val="4200"/>
              </a:lnSpc>
              <a:spcAft>
                <a:spcPts val="600"/>
              </a:spcAft>
            </a:pP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Then I saw an angel coming down from heaven, holding in his hand the key to the bottomless pit and a great chain.</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20:1)</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4026496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1063126" y="3481996"/>
            <a:ext cx="7017743" cy="2785378"/>
          </a:xfrm>
          <a:prstGeom prst="rect">
            <a:avLst/>
          </a:prstGeom>
          <a:noFill/>
        </p:spPr>
        <p:txBody>
          <a:bodyPr wrap="square" rtlCol="0" anchor="ctr">
            <a:spAutoFit/>
          </a:bodyPr>
          <a:lstStyle/>
          <a:p>
            <a:pPr algn="ctr" defTabSz="338328">
              <a:lnSpc>
                <a:spcPts val="4200"/>
              </a:lnSpc>
              <a:spcAft>
                <a:spcPts val="600"/>
              </a:spcAft>
            </a:pP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And he seized the dragon, that ancient serpent, who is the devil and Satan, and bound him for a thousand years.</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20:2)</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409042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806985" y="3481996"/>
            <a:ext cx="7530026" cy="2785378"/>
          </a:xfrm>
          <a:prstGeom prst="rect">
            <a:avLst/>
          </a:prstGeom>
          <a:noFill/>
        </p:spPr>
        <p:txBody>
          <a:bodyPr wrap="square" rtlCol="0" anchor="ctr">
            <a:spAutoFit/>
          </a:bodyPr>
          <a:lstStyle/>
          <a:p>
            <a:pPr algn="ctr" defTabSz="338328">
              <a:lnSpc>
                <a:spcPts val="4200"/>
              </a:lnSpc>
              <a:spcAft>
                <a:spcPts val="600"/>
              </a:spcAft>
            </a:pP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And when the thousand years are ended, Satan will be released from his prison and will come out to deceive the nations…</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20:7)</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16612955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403492" y="3212693"/>
            <a:ext cx="8337011" cy="3323987"/>
          </a:xfrm>
          <a:prstGeom prst="rect">
            <a:avLst/>
          </a:prstGeom>
          <a:noFill/>
        </p:spPr>
        <p:txBody>
          <a:bodyPr wrap="square" rtlCol="0" anchor="ctr">
            <a:spAutoFit/>
          </a:bodyPr>
          <a:lstStyle/>
          <a:p>
            <a:pPr algn="ctr" defTabSz="338328">
              <a:lnSpc>
                <a:spcPts val="4200"/>
              </a:lnSpc>
              <a:spcAft>
                <a:spcPts val="600"/>
              </a:spcAft>
            </a:pPr>
            <a:r>
              <a:rPr lang="en-US" sz="4000" dirty="0">
                <a:effectLst>
                  <a:outerShdw blurRad="38100" dist="38100" dir="2700000" algn="tl">
                    <a:srgbClr val="000000">
                      <a:alpha val="43137"/>
                    </a:srgbClr>
                  </a:outerShdw>
                </a:effectLst>
                <a:latin typeface="Trade Gothic Next" panose="020B0503040303020004" pitchFamily="34" charset="0"/>
              </a:rPr>
              <a:t>But fire came down from heaven and consumed them, and the devil who had deceived them was thrown into the lake of fire and sulfur where the beast and the false prophet were…</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20:9-10)</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3239685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85377" y="3220642"/>
            <a:ext cx="8973241" cy="3323987"/>
          </a:xfrm>
          <a:prstGeom prst="rect">
            <a:avLst/>
          </a:prstGeom>
          <a:noFill/>
        </p:spPr>
        <p:txBody>
          <a:bodyPr wrap="square" rtlCol="0" anchor="ctr">
            <a:spAutoFit/>
          </a:bodyPr>
          <a:lstStyle/>
          <a:p>
            <a:pPr algn="ctr" defTabSz="338328">
              <a:lnSpc>
                <a:spcPts val="4200"/>
              </a:lnSpc>
              <a:spcAft>
                <a:spcPts val="600"/>
              </a:spcAft>
            </a:pP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Then Death and Hades were thrown into the lake of fire. This is the second death, the lack of fire. And if anyone’s name was not found written in the book of life, he was thrown into the lake of fire.</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20:14-15)</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2431632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black dragon with red eyes and flames&#10;&#10;Description automatically generated">
            <a:extLst>
              <a:ext uri="{FF2B5EF4-FFF2-40B4-BE49-F238E27FC236}">
                <a16:creationId xmlns:a16="http://schemas.microsoft.com/office/drawing/2014/main" id="{9A83BA7D-7CCF-927A-73ED-B3B267E34AD2}"/>
              </a:ext>
            </a:extLst>
          </p:cNvPr>
          <p:cNvPicPr>
            <a:picLocks noChangeAspect="1"/>
          </p:cNvPicPr>
          <p:nvPr/>
        </p:nvPicPr>
        <p:blipFill rotWithShape="1">
          <a:blip r:embed="rId3"/>
          <a:srcRect t="11247" b="20637"/>
          <a:stretch/>
        </p:blipFill>
        <p:spPr>
          <a:xfrm>
            <a:off x="482600" y="643467"/>
            <a:ext cx="8178799" cy="5571066"/>
          </a:xfrm>
          <a:prstGeom prst="rect">
            <a:avLst/>
          </a:prstGeom>
        </p:spPr>
      </p:pic>
    </p:spTree>
    <p:extLst>
      <p:ext uri="{BB962C8B-B14F-4D97-AF65-F5344CB8AC3E}">
        <p14:creationId xmlns:p14="http://schemas.microsoft.com/office/powerpoint/2010/main" val="8577125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2">
            <a:extLst>
              <a:ext uri="{28A0092B-C50C-407E-A947-70E740481C1C}">
                <a14:useLocalDpi xmlns:a14="http://schemas.microsoft.com/office/drawing/2010/main" val="0"/>
              </a:ext>
            </a:extLst>
          </a:blip>
          <a:srcRect t="34199" r="-2" b="3314"/>
          <a:stretch/>
        </p:blipFill>
        <p:spPr>
          <a:xfrm>
            <a:off x="913321" y="853807"/>
            <a:ext cx="7317357" cy="3040580"/>
          </a:xfrm>
          <a:prstGeom prst="rect">
            <a:avLst/>
          </a:prstGeom>
        </p:spPr>
      </p:pic>
      <p:sp>
        <p:nvSpPr>
          <p:cNvPr id="8" name="TextBox 7">
            <a:extLst>
              <a:ext uri="{FF2B5EF4-FFF2-40B4-BE49-F238E27FC236}">
                <a16:creationId xmlns:a16="http://schemas.microsoft.com/office/drawing/2014/main" id="{CBDAF4D0-831E-6997-8F55-54D0134D5D1A}"/>
              </a:ext>
            </a:extLst>
          </p:cNvPr>
          <p:cNvSpPr txBox="1"/>
          <p:nvPr/>
        </p:nvSpPr>
        <p:spPr>
          <a:xfrm>
            <a:off x="154236" y="3922352"/>
            <a:ext cx="8835526" cy="2913618"/>
          </a:xfrm>
          <a:prstGeom prst="rect">
            <a:avLst/>
          </a:prstGeom>
          <a:noFill/>
        </p:spPr>
        <p:txBody>
          <a:bodyPr wrap="square" rtlCol="0" anchor="ctr">
            <a:spAutoFit/>
          </a:bodyPr>
          <a:lstStyle/>
          <a:p>
            <a:pPr algn="ctr">
              <a:lnSpc>
                <a:spcPts val="4400"/>
              </a:lnSpc>
            </a:pPr>
            <a:r>
              <a:rPr lang="en-US" sz="4400" dirty="0">
                <a:effectLst>
                  <a:outerShdw blurRad="38100" dist="38100" dir="2700000" algn="tl">
                    <a:srgbClr val="000000">
                      <a:alpha val="43137"/>
                    </a:srgbClr>
                  </a:outerShdw>
                </a:effectLst>
                <a:latin typeface="Trade Gothic Next" panose="020B0503040303020004" pitchFamily="34" charset="0"/>
              </a:rPr>
              <a:t>Just as God assured His people He would judge Rome very soon, He also assured them that Satan and all his followers would ultimately be judged as well, in His time.</a:t>
            </a:r>
          </a:p>
        </p:txBody>
      </p:sp>
    </p:spTree>
    <p:extLst>
      <p:ext uri="{BB962C8B-B14F-4D97-AF65-F5344CB8AC3E}">
        <p14:creationId xmlns:p14="http://schemas.microsoft.com/office/powerpoint/2010/main" val="18845560"/>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163874" y="2940319"/>
            <a:ext cx="8816247" cy="3862596"/>
          </a:xfrm>
          <a:prstGeom prst="rect">
            <a:avLst/>
          </a:prstGeom>
          <a:noFill/>
        </p:spPr>
        <p:txBody>
          <a:bodyPr wrap="square" rtlCol="0" anchor="ctr">
            <a:spAutoFit/>
          </a:bodyPr>
          <a:lstStyle/>
          <a:p>
            <a:pPr algn="ctr" defTabSz="338328">
              <a:lnSpc>
                <a:spcPts val="4200"/>
              </a:lnSpc>
              <a:spcAft>
                <a:spcPts val="600"/>
              </a:spcAft>
            </a:pPr>
            <a:r>
              <a:rPr lang="en-US" sz="36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Then I saw a new heaven and a new earth, for the first heaven and the first earth had passed away, and the sea was no more. And I saw the holy city, new Jerusalem, coming down out of heaven from God, prepared as a bride adorned for her husband.</a:t>
            </a:r>
            <a:br>
              <a:rPr lang="en-US" sz="36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36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21:1-2)</a:t>
            </a:r>
            <a:endParaRPr lang="en-US" sz="36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1108215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163874" y="3209625"/>
            <a:ext cx="8816247" cy="3323987"/>
          </a:xfrm>
          <a:prstGeom prst="rect">
            <a:avLst/>
          </a:prstGeom>
          <a:noFill/>
        </p:spPr>
        <p:txBody>
          <a:bodyPr wrap="square" rtlCol="0" anchor="ctr">
            <a:spAutoFit/>
          </a:bodyPr>
          <a:lstStyle/>
          <a:p>
            <a:pPr algn="ctr" defTabSz="338328">
              <a:lnSpc>
                <a:spcPts val="4200"/>
              </a:lnSpc>
              <a:spcAft>
                <a:spcPts val="600"/>
              </a:spcAft>
            </a:pP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And I heard a loud voice from the throne saying, “Behold, the tent of God is with man. He will dwell with them, and they will be His people, and God Himself will be with them as their God.</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21:3)</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4118420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Content Placeholder 15" descr="A map of different countries/regions&#10;&#10;Description automatically generated">
            <a:extLst>
              <a:ext uri="{FF2B5EF4-FFF2-40B4-BE49-F238E27FC236}">
                <a16:creationId xmlns:a16="http://schemas.microsoft.com/office/drawing/2014/main" id="{02E8BD8A-7B8B-AFE1-3C7F-33018FE78896}"/>
              </a:ext>
            </a:extLst>
          </p:cNvPr>
          <p:cNvPicPr>
            <a:picLocks noChangeAspect="1"/>
          </p:cNvPicPr>
          <p:nvPr/>
        </p:nvPicPr>
        <p:blipFill rotWithShape="1">
          <a:blip r:embed="rId3">
            <a:extLst>
              <a:ext uri="{28A0092B-C50C-407E-A947-70E740481C1C}">
                <a14:useLocalDpi xmlns:a14="http://schemas.microsoft.com/office/drawing/2010/main" val="0"/>
              </a:ext>
            </a:extLst>
          </a:blip>
          <a:srcRect b="561"/>
          <a:stretch/>
        </p:blipFill>
        <p:spPr>
          <a:xfrm>
            <a:off x="482600" y="643467"/>
            <a:ext cx="8178799" cy="5571066"/>
          </a:xfrm>
          <a:prstGeom prst="rect">
            <a:avLst/>
          </a:prstGeom>
        </p:spPr>
      </p:pic>
    </p:spTree>
    <p:extLst>
      <p:ext uri="{BB962C8B-B14F-4D97-AF65-F5344CB8AC3E}">
        <p14:creationId xmlns:p14="http://schemas.microsoft.com/office/powerpoint/2010/main" val="1225111686"/>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163874" y="3209627"/>
            <a:ext cx="8816247" cy="3323987"/>
          </a:xfrm>
          <a:prstGeom prst="rect">
            <a:avLst/>
          </a:prstGeom>
          <a:noFill/>
        </p:spPr>
        <p:txBody>
          <a:bodyPr wrap="square" rtlCol="0" anchor="ctr">
            <a:spAutoFit/>
          </a:bodyPr>
          <a:lstStyle/>
          <a:p>
            <a:pPr algn="ctr" defTabSz="338328">
              <a:lnSpc>
                <a:spcPts val="4200"/>
              </a:lnSpc>
              <a:spcAft>
                <a:spcPts val="600"/>
              </a:spcAft>
            </a:pP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He will wipe away every tear from their eyes, and death shall be no more, neither shall there be mourning, nor crying, nor pain anymore, for the former things have passed away.</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21:4)</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36037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erson with her arms raised in the air&#10;&#10;Description automatically generated">
            <a:extLst>
              <a:ext uri="{FF2B5EF4-FFF2-40B4-BE49-F238E27FC236}">
                <a16:creationId xmlns:a16="http://schemas.microsoft.com/office/drawing/2014/main" id="{7B50C29A-7C84-9C31-7728-79051DC191C2}"/>
              </a:ext>
            </a:extLst>
          </p:cNvPr>
          <p:cNvPicPr>
            <a:picLocks noChangeAspect="1"/>
          </p:cNvPicPr>
          <p:nvPr/>
        </p:nvPicPr>
        <p:blipFill rotWithShape="1">
          <a:blip r:embed="rId3">
            <a:extLst>
              <a:ext uri="{28A0092B-C50C-407E-A947-70E740481C1C}">
                <a14:useLocalDpi xmlns:a14="http://schemas.microsoft.com/office/drawing/2010/main" val="0"/>
              </a:ext>
            </a:extLst>
          </a:blip>
          <a:srcRect l="5309" r="-1" b="-1"/>
          <a:stretch/>
        </p:blipFill>
        <p:spPr>
          <a:xfrm>
            <a:off x="482600" y="643467"/>
            <a:ext cx="8178799" cy="5571066"/>
          </a:xfrm>
          <a:prstGeom prst="rect">
            <a:avLst/>
          </a:prstGeom>
        </p:spPr>
      </p:pic>
    </p:spTree>
    <p:extLst>
      <p:ext uri="{BB962C8B-B14F-4D97-AF65-F5344CB8AC3E}">
        <p14:creationId xmlns:p14="http://schemas.microsoft.com/office/powerpoint/2010/main" val="147376522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2">
            <a:extLst>
              <a:ext uri="{28A0092B-C50C-407E-A947-70E740481C1C}">
                <a14:useLocalDpi xmlns:a14="http://schemas.microsoft.com/office/drawing/2010/main" val="0"/>
              </a:ext>
            </a:extLst>
          </a:blip>
          <a:srcRect t="34199" r="-2" b="3314"/>
          <a:stretch/>
        </p:blipFill>
        <p:spPr>
          <a:xfrm>
            <a:off x="913321" y="853807"/>
            <a:ext cx="7317357" cy="3040580"/>
          </a:xfrm>
          <a:prstGeom prst="rect">
            <a:avLst/>
          </a:prstGeom>
        </p:spPr>
      </p:pic>
      <p:sp>
        <p:nvSpPr>
          <p:cNvPr id="8" name="TextBox 7">
            <a:extLst>
              <a:ext uri="{FF2B5EF4-FFF2-40B4-BE49-F238E27FC236}">
                <a16:creationId xmlns:a16="http://schemas.microsoft.com/office/drawing/2014/main" id="{CBDAF4D0-831E-6997-8F55-54D0134D5D1A}"/>
              </a:ext>
            </a:extLst>
          </p:cNvPr>
          <p:cNvSpPr txBox="1"/>
          <p:nvPr/>
        </p:nvSpPr>
        <p:spPr>
          <a:xfrm>
            <a:off x="154237" y="3922354"/>
            <a:ext cx="8835526" cy="2913618"/>
          </a:xfrm>
          <a:prstGeom prst="rect">
            <a:avLst/>
          </a:prstGeom>
          <a:noFill/>
        </p:spPr>
        <p:txBody>
          <a:bodyPr wrap="square" rtlCol="0" anchor="ctr">
            <a:spAutoFit/>
          </a:bodyPr>
          <a:lstStyle/>
          <a:p>
            <a:pPr algn="ctr">
              <a:lnSpc>
                <a:spcPts val="4400"/>
              </a:lnSpc>
            </a:pPr>
            <a:r>
              <a:rPr lang="en-US" sz="4400" dirty="0">
                <a:effectLst>
                  <a:outerShdw blurRad="38100" dist="38100" dir="2700000" algn="tl">
                    <a:srgbClr val="000000">
                      <a:alpha val="43137"/>
                    </a:srgbClr>
                  </a:outerShdw>
                </a:effectLst>
                <a:latin typeface="Trade Gothic Next" panose="020B0503040303020004" pitchFamily="34" charset="0"/>
              </a:rPr>
              <a:t>Finally, after all evil is judged, the faithful will enjoy eternity in perfect fellowship with the Father in a perfect state of being, removed from all evil and pain.</a:t>
            </a:r>
          </a:p>
        </p:txBody>
      </p:sp>
    </p:spTree>
    <p:extLst>
      <p:ext uri="{BB962C8B-B14F-4D97-AF65-F5344CB8AC3E}">
        <p14:creationId xmlns:p14="http://schemas.microsoft.com/office/powerpoint/2010/main" val="1333599299"/>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572188" y="3220648"/>
            <a:ext cx="7999620" cy="3323987"/>
          </a:xfrm>
          <a:prstGeom prst="rect">
            <a:avLst/>
          </a:prstGeom>
          <a:noFill/>
        </p:spPr>
        <p:txBody>
          <a:bodyPr wrap="square" rtlCol="0" anchor="ctr">
            <a:spAutoFit/>
          </a:bodyPr>
          <a:lstStyle/>
          <a:p>
            <a:pPr algn="ctr" defTabSz="338328">
              <a:lnSpc>
                <a:spcPts val="4200"/>
              </a:lnSpc>
              <a:spcAft>
                <a:spcPts val="600"/>
              </a:spcAft>
            </a:pPr>
            <a:r>
              <a:rPr lang="en-US" sz="4000" dirty="0">
                <a:effectLst>
                  <a:outerShdw blurRad="38100" dist="38100" dir="2700000" algn="tl">
                    <a:srgbClr val="000000">
                      <a:alpha val="43137"/>
                    </a:srgbClr>
                  </a:outerShdw>
                </a:effectLst>
                <a:latin typeface="Trade Gothic Next" panose="020B0503040303020004" pitchFamily="34" charset="0"/>
              </a:rPr>
              <a:t>And He who was seated on the throne said, “Behold, I am making all things new.” Also He said, “Write these things down, for these words are trustworthy and true.”</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21:</a:t>
            </a:r>
            <a:r>
              <a:rPr lang="en-US" sz="4000" dirty="0">
                <a:effectLst>
                  <a:outerShdw blurRad="38100" dist="38100" dir="2700000" algn="tl">
                    <a:srgbClr val="000000">
                      <a:alpha val="43137"/>
                    </a:srgbClr>
                  </a:outerShdw>
                </a:effectLst>
                <a:latin typeface="Trade Gothic Next" panose="020B0503040303020004" pitchFamily="34" charset="0"/>
              </a:rPr>
              <a:t>5</a:t>
            </a: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301814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572188" y="3220646"/>
            <a:ext cx="7999620" cy="3323987"/>
          </a:xfrm>
          <a:prstGeom prst="rect">
            <a:avLst/>
          </a:prstGeom>
          <a:noFill/>
        </p:spPr>
        <p:txBody>
          <a:bodyPr wrap="square" rtlCol="0" anchor="ctr">
            <a:spAutoFit/>
          </a:bodyPr>
          <a:lstStyle/>
          <a:p>
            <a:pPr algn="ctr" defTabSz="338328">
              <a:lnSpc>
                <a:spcPts val="4200"/>
              </a:lnSpc>
              <a:spcAft>
                <a:spcPts val="600"/>
              </a:spcAft>
            </a:pPr>
            <a:r>
              <a:rPr lang="en-US" sz="4000" dirty="0">
                <a:effectLst>
                  <a:outerShdw blurRad="38100" dist="38100" dir="2700000" algn="tl">
                    <a:srgbClr val="000000">
                      <a:alpha val="43137"/>
                    </a:srgbClr>
                  </a:outerShdw>
                </a:effectLst>
                <a:latin typeface="Trade Gothic Next" panose="020B0503040303020004" pitchFamily="34" charset="0"/>
              </a:rPr>
              <a:t>And He said to me, “It is done! I am the Alpha and the Omega, the beginning and the end. To the thirst I will give from the spring of the water of life without payment.”</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21:6)</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1544454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687865" y="3481996"/>
            <a:ext cx="7768266" cy="2785378"/>
          </a:xfrm>
          <a:prstGeom prst="rect">
            <a:avLst/>
          </a:prstGeom>
          <a:noFill/>
        </p:spPr>
        <p:txBody>
          <a:bodyPr wrap="square" rtlCol="0" anchor="ctr">
            <a:spAutoFit/>
          </a:bodyPr>
          <a:lstStyle/>
          <a:p>
            <a:pPr algn="ctr" defTabSz="338328">
              <a:lnSpc>
                <a:spcPts val="4200"/>
              </a:lnSpc>
              <a:spcAft>
                <a:spcPts val="600"/>
              </a:spcAft>
            </a:pP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Then came one of the seven angels… and spoke to me, saying, “Come, I will show you the Bride, the wife of the Lamb.”</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21:9)</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2756159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343932" y="3481996"/>
            <a:ext cx="8456131" cy="2785378"/>
          </a:xfrm>
          <a:prstGeom prst="rect">
            <a:avLst/>
          </a:prstGeom>
          <a:noFill/>
        </p:spPr>
        <p:txBody>
          <a:bodyPr wrap="square" rtlCol="0" anchor="ctr">
            <a:spAutoFit/>
          </a:bodyPr>
          <a:lstStyle/>
          <a:p>
            <a:pPr algn="ctr" defTabSz="338328">
              <a:lnSpc>
                <a:spcPts val="4200"/>
              </a:lnSpc>
              <a:spcAft>
                <a:spcPts val="600"/>
              </a:spcAft>
            </a:pP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And he carried me away in the Spirit to a great, high mountain, and showed me the holy city Jerusalem coming down out of heaven from God.</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21:10)</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1559899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0" y="2943389"/>
            <a:ext cx="9144000" cy="3862596"/>
          </a:xfrm>
          <a:prstGeom prst="rect">
            <a:avLst/>
          </a:prstGeom>
          <a:noFill/>
        </p:spPr>
        <p:txBody>
          <a:bodyPr wrap="square" rtlCol="0" anchor="ctr">
            <a:spAutoFit/>
          </a:bodyPr>
          <a:lstStyle/>
          <a:p>
            <a:pPr algn="ctr" defTabSz="338328">
              <a:lnSpc>
                <a:spcPts val="4200"/>
              </a:lnSpc>
              <a:spcAft>
                <a:spcPts val="600"/>
              </a:spcAft>
            </a:pP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And I saw no temple in the city, for its temple is the Lord God the Almighty and the Lamb. and the city has no need of sin or moon to shine on it, for the glory of God gives it light, and its light is the Lamb. By its light will the nations walk…</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21:22-24)</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3589986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661010" y="3267780"/>
            <a:ext cx="7821976" cy="3323987"/>
          </a:xfrm>
          <a:prstGeom prst="rect">
            <a:avLst/>
          </a:prstGeom>
          <a:noFill/>
        </p:spPr>
        <p:txBody>
          <a:bodyPr wrap="square" rtlCol="0" anchor="ctr">
            <a:spAutoFit/>
          </a:bodyPr>
          <a:lstStyle/>
          <a:p>
            <a:pPr algn="ctr" defTabSz="338328">
              <a:lnSpc>
                <a:spcPts val="4200"/>
              </a:lnSpc>
              <a:spcAft>
                <a:spcPts val="600"/>
              </a:spcAft>
            </a:pP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Then the angel showed me the river of the water of life, bright as crystal, flowing from the throne of God and of the Lamb through the middle of the street of the city;</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22:1-2a)</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4220351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661010" y="3267782"/>
            <a:ext cx="7821976" cy="3323987"/>
          </a:xfrm>
          <a:prstGeom prst="rect">
            <a:avLst/>
          </a:prstGeom>
          <a:noFill/>
        </p:spPr>
        <p:txBody>
          <a:bodyPr wrap="square" rtlCol="0" anchor="ctr">
            <a:spAutoFit/>
          </a:bodyPr>
          <a:lstStyle/>
          <a:p>
            <a:pPr algn="ctr" defTabSz="338328">
              <a:lnSpc>
                <a:spcPts val="4200"/>
              </a:lnSpc>
              <a:spcAft>
                <a:spcPts val="600"/>
              </a:spcAft>
            </a:pP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Also, on either side of the river, the tree of life with its twelve kinds of fruit, yielding its fruit each month. The leaves of the tree were for the healing of the nations.</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22:2b)</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3414955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Content Placeholder 4" descr="A statue of a person&#10;&#10;Description automatically generated">
            <a:extLst>
              <a:ext uri="{FF2B5EF4-FFF2-40B4-BE49-F238E27FC236}">
                <a16:creationId xmlns:a16="http://schemas.microsoft.com/office/drawing/2014/main" id="{0BFA620C-6F42-8E7C-ED5A-D850275E2AD8}"/>
              </a:ext>
            </a:extLst>
          </p:cNvPr>
          <p:cNvPicPr>
            <a:picLocks noChangeAspect="1"/>
          </p:cNvPicPr>
          <p:nvPr/>
        </p:nvPicPr>
        <p:blipFill rotWithShape="1">
          <a:blip r:embed="rId3">
            <a:extLst>
              <a:ext uri="{28A0092B-C50C-407E-A947-70E740481C1C}">
                <a14:useLocalDpi xmlns:a14="http://schemas.microsoft.com/office/drawing/2010/main" val="0"/>
              </a:ext>
            </a:extLst>
          </a:blip>
          <a:srcRect l="-1" t="2217" r="-1" b="42779"/>
          <a:stretch/>
        </p:blipFill>
        <p:spPr>
          <a:xfrm>
            <a:off x="482600" y="643467"/>
            <a:ext cx="8178799" cy="5571066"/>
          </a:xfrm>
          <a:prstGeom prst="rect">
            <a:avLst/>
          </a:prstGeom>
        </p:spPr>
      </p:pic>
    </p:spTree>
    <p:extLst>
      <p:ext uri="{BB962C8B-B14F-4D97-AF65-F5344CB8AC3E}">
        <p14:creationId xmlns:p14="http://schemas.microsoft.com/office/powerpoint/2010/main" val="14004400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group of people standing in the sand&#10;&#10;Description automatically generated">
            <a:extLst>
              <a:ext uri="{FF2B5EF4-FFF2-40B4-BE49-F238E27FC236}">
                <a16:creationId xmlns:a16="http://schemas.microsoft.com/office/drawing/2014/main" id="{244033E7-0EE9-E781-6EE1-EB71A1091312}"/>
              </a:ext>
            </a:extLst>
          </p:cNvPr>
          <p:cNvPicPr>
            <a:picLocks noChangeAspect="1"/>
          </p:cNvPicPr>
          <p:nvPr/>
        </p:nvPicPr>
        <p:blipFill rotWithShape="1">
          <a:blip r:embed="rId3">
            <a:extLst>
              <a:ext uri="{28A0092B-C50C-407E-A947-70E740481C1C}">
                <a14:useLocalDpi xmlns:a14="http://schemas.microsoft.com/office/drawing/2010/main" val="0"/>
              </a:ext>
            </a:extLst>
          </a:blip>
          <a:srcRect l="1750" r="253" b="-2"/>
          <a:stretch/>
        </p:blipFill>
        <p:spPr>
          <a:xfrm>
            <a:off x="482600" y="643467"/>
            <a:ext cx="8178799" cy="5571066"/>
          </a:xfrm>
          <a:prstGeom prst="rect">
            <a:avLst/>
          </a:prstGeom>
        </p:spPr>
      </p:pic>
    </p:spTree>
    <p:extLst>
      <p:ext uri="{BB962C8B-B14F-4D97-AF65-F5344CB8AC3E}">
        <p14:creationId xmlns:p14="http://schemas.microsoft.com/office/powerpoint/2010/main" val="315448995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2">
            <a:extLst>
              <a:ext uri="{28A0092B-C50C-407E-A947-70E740481C1C}">
                <a14:useLocalDpi xmlns:a14="http://schemas.microsoft.com/office/drawing/2010/main" val="0"/>
              </a:ext>
            </a:extLst>
          </a:blip>
          <a:srcRect t="34199" r="-2" b="3314"/>
          <a:stretch/>
        </p:blipFill>
        <p:spPr>
          <a:xfrm>
            <a:off x="913321" y="853807"/>
            <a:ext cx="7317357" cy="3040580"/>
          </a:xfrm>
          <a:prstGeom prst="rect">
            <a:avLst/>
          </a:prstGeom>
        </p:spPr>
      </p:pic>
      <p:sp>
        <p:nvSpPr>
          <p:cNvPr id="8" name="TextBox 7">
            <a:extLst>
              <a:ext uri="{FF2B5EF4-FFF2-40B4-BE49-F238E27FC236}">
                <a16:creationId xmlns:a16="http://schemas.microsoft.com/office/drawing/2014/main" id="{CBDAF4D0-831E-6997-8F55-54D0134D5D1A}"/>
              </a:ext>
            </a:extLst>
          </p:cNvPr>
          <p:cNvSpPr txBox="1"/>
          <p:nvPr/>
        </p:nvSpPr>
        <p:spPr>
          <a:xfrm>
            <a:off x="154237" y="3922356"/>
            <a:ext cx="8835526" cy="2913618"/>
          </a:xfrm>
          <a:prstGeom prst="rect">
            <a:avLst/>
          </a:prstGeom>
          <a:noFill/>
        </p:spPr>
        <p:txBody>
          <a:bodyPr wrap="square" rtlCol="0" anchor="ctr">
            <a:spAutoFit/>
          </a:bodyPr>
          <a:lstStyle/>
          <a:p>
            <a:pPr algn="ctr">
              <a:lnSpc>
                <a:spcPts val="4400"/>
              </a:lnSpc>
            </a:pPr>
            <a:r>
              <a:rPr lang="en-US" sz="4400" dirty="0">
                <a:effectLst>
                  <a:outerShdw blurRad="38100" dist="38100" dir="2700000" algn="tl">
                    <a:srgbClr val="000000">
                      <a:alpha val="43137"/>
                    </a:srgbClr>
                  </a:outerShdw>
                </a:effectLst>
                <a:latin typeface="Trade Gothic Next" panose="020B0503040303020004" pitchFamily="34" charset="0"/>
              </a:rPr>
              <a:t>While we as Christians await the completion of God’s judgement on evil, we are blessed to be apart of His people, the new city of God, which is open to all who will enter.</a:t>
            </a:r>
          </a:p>
        </p:txBody>
      </p:sp>
    </p:spTree>
    <p:extLst>
      <p:ext uri="{BB962C8B-B14F-4D97-AF65-F5344CB8AC3E}">
        <p14:creationId xmlns:p14="http://schemas.microsoft.com/office/powerpoint/2010/main" val="17710162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extLst>
              <a:ext uri="{28A0092B-C50C-407E-A947-70E740481C1C}">
                <a14:useLocalDpi xmlns:a14="http://schemas.microsoft.com/office/drawing/2010/main" val="0"/>
              </a:ext>
            </a:extLst>
          </a:blip>
          <a:srcRect t="34199" r="-2" b="3314"/>
          <a:stretch/>
        </p:blipFill>
        <p:spPr>
          <a:xfrm>
            <a:off x="913321" y="853807"/>
            <a:ext cx="7317357" cy="3040580"/>
          </a:xfrm>
          <a:prstGeom prst="rect">
            <a:avLst/>
          </a:prstGeom>
        </p:spPr>
      </p:pic>
      <p:sp>
        <p:nvSpPr>
          <p:cNvPr id="8" name="TextBox 7">
            <a:extLst>
              <a:ext uri="{FF2B5EF4-FFF2-40B4-BE49-F238E27FC236}">
                <a16:creationId xmlns:a16="http://schemas.microsoft.com/office/drawing/2014/main" id="{CBDAF4D0-831E-6997-8F55-54D0134D5D1A}"/>
              </a:ext>
            </a:extLst>
          </p:cNvPr>
          <p:cNvSpPr txBox="1"/>
          <p:nvPr/>
        </p:nvSpPr>
        <p:spPr>
          <a:xfrm>
            <a:off x="77118" y="3892253"/>
            <a:ext cx="8989762" cy="3017877"/>
          </a:xfrm>
          <a:prstGeom prst="rect">
            <a:avLst/>
          </a:prstGeom>
          <a:noFill/>
        </p:spPr>
        <p:txBody>
          <a:bodyPr wrap="square" rtlCol="0" anchor="ctr">
            <a:spAutoFit/>
          </a:bodyPr>
          <a:lstStyle/>
          <a:p>
            <a:pPr algn="ctr">
              <a:lnSpc>
                <a:spcPts val="3800"/>
              </a:lnSpc>
            </a:pPr>
            <a:r>
              <a:rPr lang="en-US" sz="4000" dirty="0">
                <a:effectLst>
                  <a:outerShdw blurRad="38100" dist="38100" dir="2700000" algn="tl">
                    <a:srgbClr val="000000">
                      <a:alpha val="43137"/>
                    </a:srgbClr>
                  </a:outerShdw>
                </a:effectLst>
                <a:latin typeface="Trade Gothic Next" panose="020B0503040303020004" pitchFamily="34" charset="0"/>
              </a:rPr>
              <a:t>John assured the Asian Christians that God would judge Rome, Satan, and sinners and that faithful saints would be rewarded. Until that final reward, we enjoy the spiritual benefits of His kingdom in the church.</a:t>
            </a:r>
          </a:p>
        </p:txBody>
      </p:sp>
    </p:spTree>
    <p:extLst>
      <p:ext uri="{BB962C8B-B14F-4D97-AF65-F5344CB8AC3E}">
        <p14:creationId xmlns:p14="http://schemas.microsoft.com/office/powerpoint/2010/main" val="299918803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oad with a sign in the middle&#10;&#10;Description automatically generated">
            <a:extLst>
              <a:ext uri="{FF2B5EF4-FFF2-40B4-BE49-F238E27FC236}">
                <a16:creationId xmlns:a16="http://schemas.microsoft.com/office/drawing/2014/main" id="{F0FA81F1-94CD-1A0E-BEBA-F08715AF55EA}"/>
              </a:ext>
            </a:extLst>
          </p:cNvPr>
          <p:cNvPicPr>
            <a:picLocks noChangeAspect="1"/>
          </p:cNvPicPr>
          <p:nvPr/>
        </p:nvPicPr>
        <p:blipFill rotWithShape="1">
          <a:blip r:embed="rId3">
            <a:extLst>
              <a:ext uri="{28A0092B-C50C-407E-A947-70E740481C1C}">
                <a14:useLocalDpi xmlns:a14="http://schemas.microsoft.com/office/drawing/2010/main" val="0"/>
              </a:ext>
            </a:extLst>
          </a:blip>
          <a:srcRect l="1682" r="321" b="-2"/>
          <a:stretch/>
        </p:blipFill>
        <p:spPr>
          <a:xfrm>
            <a:off x="482600" y="643467"/>
            <a:ext cx="8178799" cy="5571066"/>
          </a:xfrm>
          <a:prstGeom prst="rect">
            <a:avLst/>
          </a:prstGeom>
        </p:spPr>
      </p:pic>
    </p:spTree>
    <p:extLst>
      <p:ext uri="{BB962C8B-B14F-4D97-AF65-F5344CB8AC3E}">
        <p14:creationId xmlns:p14="http://schemas.microsoft.com/office/powerpoint/2010/main" val="22712843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892364" y="3212693"/>
            <a:ext cx="7359268" cy="3323987"/>
          </a:xfrm>
          <a:prstGeom prst="rect">
            <a:avLst/>
          </a:prstGeom>
          <a:noFill/>
        </p:spPr>
        <p:txBody>
          <a:bodyPr wrap="square" rtlCol="0" anchor="ctr">
            <a:spAutoFit/>
          </a:bodyPr>
          <a:lstStyle/>
          <a:p>
            <a:pPr algn="ctr" defTabSz="338328">
              <a:lnSpc>
                <a:spcPts val="4200"/>
              </a:lnSpc>
              <a:spcAft>
                <a:spcPts val="600"/>
              </a:spcAft>
            </a:pP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Then I saw heaven opened, and behold, a white horse! The One sitting on it is called Faithful and True, and in righteousness He judges and makes war.</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a:t>
            </a:r>
            <a:r>
              <a:rPr lang="en-US" sz="4000" dirty="0">
                <a:effectLst>
                  <a:outerShdw blurRad="38100" dist="38100" dir="2700000" algn="tl">
                    <a:srgbClr val="000000">
                      <a:alpha val="43137"/>
                    </a:srgbClr>
                  </a:outerShdw>
                </a:effectLst>
                <a:latin typeface="Trade Gothic Next" panose="020B0503040303020004" pitchFamily="34" charset="0"/>
              </a:rPr>
              <a:t>19</a:t>
            </a: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:11)</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102347068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892364" y="3212695"/>
            <a:ext cx="7359268" cy="3323987"/>
          </a:xfrm>
          <a:prstGeom prst="rect">
            <a:avLst/>
          </a:prstGeom>
          <a:noFill/>
        </p:spPr>
        <p:txBody>
          <a:bodyPr wrap="square" rtlCol="0" anchor="ctr">
            <a:spAutoFit/>
          </a:bodyPr>
          <a:lstStyle/>
          <a:p>
            <a:pPr algn="ctr" defTabSz="338328">
              <a:lnSpc>
                <a:spcPts val="4200"/>
              </a:lnSpc>
              <a:spcAft>
                <a:spcPts val="600"/>
              </a:spcAft>
            </a:pP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And I saw the beast and the kings of the earth with their armies gathered to make war against Him who was sitting on the horse and against His army.</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a:t>
            </a:r>
            <a:r>
              <a:rPr lang="en-US" sz="4000" dirty="0">
                <a:effectLst>
                  <a:outerShdw blurRad="38100" dist="38100" dir="2700000" algn="tl">
                    <a:srgbClr val="000000">
                      <a:alpha val="43137"/>
                    </a:srgbClr>
                  </a:outerShdw>
                </a:effectLst>
                <a:latin typeface="Trade Gothic Next" panose="020B0503040303020004" pitchFamily="34" charset="0"/>
              </a:rPr>
              <a:t>19</a:t>
            </a: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:19)</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1541122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451689" y="2867164"/>
            <a:ext cx="8240617" cy="3990836"/>
          </a:xfrm>
          <a:prstGeom prst="rect">
            <a:avLst/>
          </a:prstGeom>
          <a:noFill/>
        </p:spPr>
        <p:txBody>
          <a:bodyPr wrap="square" rtlCol="0" anchor="ctr">
            <a:spAutoFit/>
          </a:bodyPr>
          <a:lstStyle/>
          <a:p>
            <a:pPr algn="ctr" defTabSz="338328">
              <a:lnSpc>
                <a:spcPts val="3800"/>
              </a:lnSpc>
              <a:spcAft>
                <a:spcPts val="600"/>
              </a:spcAft>
            </a:pPr>
            <a:r>
              <a:rPr lang="en-US" sz="36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And the beast was captured, and with it the false prophet who in its presence had done the signs by which he deceived those who had received the mark of the beast and those who worshiped its image. These two were thrown alive into the lake of fire that burns with sulfur.</a:t>
            </a:r>
            <a:br>
              <a:rPr lang="en-US" sz="36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36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a:t>
            </a:r>
            <a:r>
              <a:rPr lang="en-US" sz="3600" dirty="0">
                <a:effectLst>
                  <a:outerShdw blurRad="38100" dist="38100" dir="2700000" algn="tl">
                    <a:srgbClr val="000000">
                      <a:alpha val="43137"/>
                    </a:srgbClr>
                  </a:outerShdw>
                </a:effectLst>
                <a:latin typeface="Trade Gothic Next" panose="020B0503040303020004" pitchFamily="34" charset="0"/>
              </a:rPr>
              <a:t>19</a:t>
            </a:r>
            <a:r>
              <a:rPr lang="en-US" sz="36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:20)</a:t>
            </a:r>
            <a:endParaRPr lang="en-US" sz="36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13533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tree reflected in water&#10;&#10;Description automatically generated">
            <a:extLst>
              <a:ext uri="{FF2B5EF4-FFF2-40B4-BE49-F238E27FC236}">
                <a16:creationId xmlns:a16="http://schemas.microsoft.com/office/drawing/2014/main" id="{F6F5D7E5-A72E-E167-D780-FE1B19EDF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4199" r="-2" b="3314"/>
          <a:stretch/>
        </p:blipFill>
        <p:spPr>
          <a:xfrm>
            <a:off x="1853981" y="590626"/>
            <a:ext cx="5436035" cy="2258835"/>
          </a:xfrm>
          <a:prstGeom prst="rect">
            <a:avLst/>
          </a:prstGeom>
          <a:solidFill>
            <a:schemeClr val="tx1"/>
          </a:solidFill>
        </p:spPr>
      </p:pic>
      <p:sp>
        <p:nvSpPr>
          <p:cNvPr id="8" name="TextBox 7">
            <a:extLst>
              <a:ext uri="{FF2B5EF4-FFF2-40B4-BE49-F238E27FC236}">
                <a16:creationId xmlns:a16="http://schemas.microsoft.com/office/drawing/2014/main" id="{CBDAF4D0-831E-6997-8F55-54D0134D5D1A}"/>
              </a:ext>
            </a:extLst>
          </p:cNvPr>
          <p:cNvSpPr txBox="1"/>
          <p:nvPr/>
        </p:nvSpPr>
        <p:spPr>
          <a:xfrm>
            <a:off x="892364" y="3212697"/>
            <a:ext cx="7359268" cy="3323987"/>
          </a:xfrm>
          <a:prstGeom prst="rect">
            <a:avLst/>
          </a:prstGeom>
          <a:noFill/>
        </p:spPr>
        <p:txBody>
          <a:bodyPr wrap="square" rtlCol="0" anchor="ctr">
            <a:spAutoFit/>
          </a:bodyPr>
          <a:lstStyle/>
          <a:p>
            <a:pPr algn="ctr" defTabSz="338328">
              <a:lnSpc>
                <a:spcPts val="4200"/>
              </a:lnSpc>
              <a:spcAft>
                <a:spcPts val="600"/>
              </a:spcAft>
            </a:pP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And the rest were slain by the sword that came from the mouth of Him who wa</a:t>
            </a:r>
            <a:r>
              <a:rPr lang="en-US" sz="4000" dirty="0">
                <a:effectLst>
                  <a:outerShdw blurRad="38100" dist="38100" dir="2700000" algn="tl">
                    <a:srgbClr val="000000">
                      <a:alpha val="43137"/>
                    </a:srgbClr>
                  </a:outerShdw>
                </a:effectLst>
                <a:latin typeface="Trade Gothic Next" panose="020B0503040303020004" pitchFamily="34" charset="0"/>
              </a:rPr>
              <a:t>s sitting on the horse, and all the birds were gorged with their flesh.</a:t>
            </a:r>
            <a:b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b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(Rev. </a:t>
            </a:r>
            <a:r>
              <a:rPr lang="en-US" sz="4000" dirty="0">
                <a:effectLst>
                  <a:outerShdw blurRad="38100" dist="38100" dir="2700000" algn="tl">
                    <a:srgbClr val="000000">
                      <a:alpha val="43137"/>
                    </a:srgbClr>
                  </a:outerShdw>
                </a:effectLst>
                <a:latin typeface="Trade Gothic Next" panose="020B0503040303020004" pitchFamily="34" charset="0"/>
              </a:rPr>
              <a:t>19</a:t>
            </a:r>
            <a:r>
              <a:rPr lang="en-US" sz="4000" kern="1200" dirty="0">
                <a:solidFill>
                  <a:schemeClr val="tx1"/>
                </a:solidFill>
                <a:effectLst>
                  <a:outerShdw blurRad="38100" dist="38100" dir="2700000" algn="tl">
                    <a:srgbClr val="000000">
                      <a:alpha val="43137"/>
                    </a:srgbClr>
                  </a:outerShdw>
                </a:effectLst>
                <a:latin typeface="Trade Gothic Next" panose="020B0503040303020004" pitchFamily="34" charset="0"/>
                <a:ea typeface="+mn-ea"/>
                <a:cs typeface="+mn-cs"/>
              </a:rPr>
              <a:t>:21)</a:t>
            </a:r>
            <a:endParaRPr lang="en-US" sz="4000" dirty="0">
              <a:effectLst>
                <a:outerShdw blurRad="38100" dist="38100" dir="2700000" algn="tl">
                  <a:srgbClr val="000000">
                    <a:alpha val="43137"/>
                  </a:srgbClr>
                </a:outerShdw>
              </a:effectLst>
              <a:latin typeface="Trade Gothic Next" panose="020B0503040303020004" pitchFamily="34" charset="0"/>
            </a:endParaRPr>
          </a:p>
        </p:txBody>
      </p:sp>
    </p:spTree>
    <p:extLst>
      <p:ext uri="{BB962C8B-B14F-4D97-AF65-F5344CB8AC3E}">
        <p14:creationId xmlns:p14="http://schemas.microsoft.com/office/powerpoint/2010/main" val="1958145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A painting of a city with a bridge and people&#10;&#10;Description automatically generated">
            <a:extLst>
              <a:ext uri="{FF2B5EF4-FFF2-40B4-BE49-F238E27FC236}">
                <a16:creationId xmlns:a16="http://schemas.microsoft.com/office/drawing/2014/main" id="{0E381C80-3A35-5274-4B7A-F3C276A68EF5}"/>
              </a:ext>
            </a:extLst>
          </p:cNvPr>
          <p:cNvPicPr>
            <a:picLocks noChangeAspect="1"/>
          </p:cNvPicPr>
          <p:nvPr/>
        </p:nvPicPr>
        <p:blipFill rotWithShape="1">
          <a:blip r:embed="rId3">
            <a:extLst>
              <a:ext uri="{28A0092B-C50C-407E-A947-70E740481C1C}">
                <a14:useLocalDpi xmlns:a14="http://schemas.microsoft.com/office/drawing/2010/main" val="0"/>
              </a:ext>
            </a:extLst>
          </a:blip>
          <a:srcRect l="8979"/>
          <a:stretch/>
        </p:blipFill>
        <p:spPr>
          <a:xfrm>
            <a:off x="482600" y="643467"/>
            <a:ext cx="8178799" cy="5571066"/>
          </a:xfrm>
          <a:prstGeom prst="rect">
            <a:avLst/>
          </a:prstGeom>
        </p:spPr>
      </p:pic>
    </p:spTree>
    <p:extLst>
      <p:ext uri="{BB962C8B-B14F-4D97-AF65-F5344CB8AC3E}">
        <p14:creationId xmlns:p14="http://schemas.microsoft.com/office/powerpoint/2010/main" val="144552833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102</TotalTime>
  <Words>1028</Words>
  <Application>Microsoft Office PowerPoint</Application>
  <PresentationFormat>On-screen Show (4:3)</PresentationFormat>
  <Paragraphs>25</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Corbel</vt:lpstr>
      <vt:lpstr>Trade Gothic Next</vt:lpstr>
      <vt:lpstr>Depth</vt:lpstr>
      <vt:lpstr>The End of Time According to John (Revelation 19-22)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Stidolph</dc:creator>
  <cp:lastModifiedBy>Neil Stidolph</cp:lastModifiedBy>
  <cp:revision>1</cp:revision>
  <dcterms:created xsi:type="dcterms:W3CDTF">2024-03-25T23:25:56Z</dcterms:created>
  <dcterms:modified xsi:type="dcterms:W3CDTF">2024-03-26T01:08:17Z</dcterms:modified>
</cp:coreProperties>
</file>