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708" r:id="rId2"/>
  </p:sldMasterIdLst>
  <p:notesMasterIdLst>
    <p:notesMasterId r:id="rId139"/>
  </p:notesMasterIdLst>
  <p:sldIdLst>
    <p:sldId id="3457" r:id="rId3"/>
    <p:sldId id="3458" r:id="rId4"/>
    <p:sldId id="3459" r:id="rId5"/>
    <p:sldId id="3460" r:id="rId6"/>
    <p:sldId id="3463" r:id="rId7"/>
    <p:sldId id="3464" r:id="rId8"/>
    <p:sldId id="3465" r:id="rId9"/>
    <p:sldId id="3466" r:id="rId10"/>
    <p:sldId id="277" r:id="rId11"/>
    <p:sldId id="280" r:id="rId12"/>
    <p:sldId id="3467" r:id="rId13"/>
    <p:sldId id="3468" r:id="rId14"/>
    <p:sldId id="258" r:id="rId15"/>
    <p:sldId id="259" r:id="rId16"/>
    <p:sldId id="271" r:id="rId17"/>
    <p:sldId id="272" r:id="rId18"/>
    <p:sldId id="3469" r:id="rId19"/>
    <p:sldId id="3475" r:id="rId20"/>
    <p:sldId id="3476" r:id="rId21"/>
    <p:sldId id="3477" r:id="rId22"/>
    <p:sldId id="3478" r:id="rId23"/>
    <p:sldId id="3479" r:id="rId24"/>
    <p:sldId id="278" r:id="rId25"/>
    <p:sldId id="279" r:id="rId26"/>
    <p:sldId id="3470" r:id="rId27"/>
    <p:sldId id="3471" r:id="rId28"/>
    <p:sldId id="3472" r:id="rId29"/>
    <p:sldId id="3473" r:id="rId30"/>
    <p:sldId id="3474" r:id="rId31"/>
    <p:sldId id="3341" r:id="rId32"/>
    <p:sldId id="3480" r:id="rId33"/>
    <p:sldId id="3481" r:id="rId34"/>
    <p:sldId id="3482" r:id="rId35"/>
    <p:sldId id="3483" r:id="rId36"/>
    <p:sldId id="3484" r:id="rId37"/>
    <p:sldId id="3485" r:id="rId38"/>
    <p:sldId id="3486" r:id="rId39"/>
    <p:sldId id="3487" r:id="rId40"/>
    <p:sldId id="260" r:id="rId41"/>
    <p:sldId id="261" r:id="rId42"/>
    <p:sldId id="3488" r:id="rId43"/>
    <p:sldId id="3489" r:id="rId44"/>
    <p:sldId id="3347" r:id="rId45"/>
    <p:sldId id="3342" r:id="rId46"/>
    <p:sldId id="3535" r:id="rId47"/>
    <p:sldId id="3536" r:id="rId48"/>
    <p:sldId id="3537" r:id="rId49"/>
    <p:sldId id="3538" r:id="rId50"/>
    <p:sldId id="3539" r:id="rId51"/>
    <p:sldId id="3540" r:id="rId52"/>
    <p:sldId id="3541" r:id="rId53"/>
    <p:sldId id="3542" r:id="rId54"/>
    <p:sldId id="3543" r:id="rId55"/>
    <p:sldId id="3544" r:id="rId56"/>
    <p:sldId id="3545" r:id="rId57"/>
    <p:sldId id="3546" r:id="rId58"/>
    <p:sldId id="3343" r:id="rId59"/>
    <p:sldId id="256" r:id="rId60"/>
    <p:sldId id="257" r:id="rId61"/>
    <p:sldId id="266" r:id="rId62"/>
    <p:sldId id="267" r:id="rId63"/>
    <p:sldId id="3451" r:id="rId64"/>
    <p:sldId id="3452" r:id="rId65"/>
    <p:sldId id="268" r:id="rId66"/>
    <p:sldId id="269" r:id="rId67"/>
    <p:sldId id="3453" r:id="rId68"/>
    <p:sldId id="3454" r:id="rId69"/>
    <p:sldId id="3455" r:id="rId70"/>
    <p:sldId id="3456" r:id="rId71"/>
    <p:sldId id="262" r:id="rId72"/>
    <p:sldId id="263" r:id="rId73"/>
    <p:sldId id="264" r:id="rId74"/>
    <p:sldId id="265" r:id="rId75"/>
    <p:sldId id="287" r:id="rId76"/>
    <p:sldId id="3183" r:id="rId77"/>
    <p:sldId id="3340" r:id="rId78"/>
    <p:sldId id="3352" r:id="rId79"/>
    <p:sldId id="3591" r:id="rId80"/>
    <p:sldId id="3445" r:id="rId81"/>
    <p:sldId id="3593" r:id="rId82"/>
    <p:sldId id="3594" r:id="rId83"/>
    <p:sldId id="3443" r:id="rId84"/>
    <p:sldId id="3595" r:id="rId85"/>
    <p:sldId id="3592" r:id="rId86"/>
    <p:sldId id="3596" r:id="rId87"/>
    <p:sldId id="3597" r:id="rId88"/>
    <p:sldId id="3598" r:id="rId89"/>
    <p:sldId id="352" r:id="rId90"/>
    <p:sldId id="3439" r:id="rId91"/>
    <p:sldId id="3547" r:id="rId92"/>
    <p:sldId id="3548" r:id="rId93"/>
    <p:sldId id="3549" r:id="rId94"/>
    <p:sldId id="3550" r:id="rId95"/>
    <p:sldId id="3551" r:id="rId96"/>
    <p:sldId id="3552" r:id="rId97"/>
    <p:sldId id="3553" r:id="rId98"/>
    <p:sldId id="3554" r:id="rId99"/>
    <p:sldId id="3555" r:id="rId100"/>
    <p:sldId id="3556" r:id="rId101"/>
    <p:sldId id="3557" r:id="rId102"/>
    <p:sldId id="3558" r:id="rId103"/>
    <p:sldId id="3344" r:id="rId104"/>
    <p:sldId id="3559" r:id="rId105"/>
    <p:sldId id="3560" r:id="rId106"/>
    <p:sldId id="3561" r:id="rId107"/>
    <p:sldId id="3562" r:id="rId108"/>
    <p:sldId id="3563" r:id="rId109"/>
    <p:sldId id="3564" r:id="rId110"/>
    <p:sldId id="3565" r:id="rId111"/>
    <p:sldId id="3566" r:id="rId112"/>
    <p:sldId id="3567" r:id="rId113"/>
    <p:sldId id="3568" r:id="rId114"/>
    <p:sldId id="3569" r:id="rId115"/>
    <p:sldId id="3570" r:id="rId116"/>
    <p:sldId id="3571" r:id="rId117"/>
    <p:sldId id="270" r:id="rId118"/>
    <p:sldId id="3572" r:id="rId119"/>
    <p:sldId id="275" r:id="rId120"/>
    <p:sldId id="3348" r:id="rId121"/>
    <p:sldId id="3349" r:id="rId122"/>
    <p:sldId id="3350" r:id="rId123"/>
    <p:sldId id="273" r:id="rId124"/>
    <p:sldId id="3346" r:id="rId125"/>
    <p:sldId id="3573" r:id="rId126"/>
    <p:sldId id="3574" r:id="rId127"/>
    <p:sldId id="3575" r:id="rId128"/>
    <p:sldId id="3576" r:id="rId129"/>
    <p:sldId id="3577" r:id="rId130"/>
    <p:sldId id="3578" r:id="rId131"/>
    <p:sldId id="3585" r:id="rId132"/>
    <p:sldId id="3586" r:id="rId133"/>
    <p:sldId id="3587" r:id="rId134"/>
    <p:sldId id="3588" r:id="rId135"/>
    <p:sldId id="3589" r:id="rId136"/>
    <p:sldId id="3590" r:id="rId137"/>
    <p:sldId id="274" r:id="rId138"/>
  </p:sldIdLst>
  <p:sldSz cx="12192000" cy="6858000"/>
  <p:notesSz cx="6858000" cy="9144000"/>
  <p:embeddedFontLst>
    <p:embeddedFont>
      <p:font typeface="ＭＳ Ｐゴシック" panose="020B0600070205080204" pitchFamily="34" charset="-128"/>
      <p:regular r:id="rId140"/>
    </p:embeddedFont>
    <p:embeddedFont>
      <p:font typeface="Aspire" panose="00000600000000000000" pitchFamily="2" charset="0"/>
      <p:bold r:id="rId141"/>
    </p:embeddedFont>
    <p:embeddedFont>
      <p:font typeface="Calibri" panose="020F0502020204030204" pitchFamily="34" charset="0"/>
      <p:regular r:id="rId142"/>
      <p:bold r:id="rId143"/>
      <p:italic r:id="rId144"/>
      <p:boldItalic r:id="rId145"/>
    </p:embeddedFont>
    <p:embeddedFont>
      <p:font typeface="Calibri Light" panose="020F0302020204030204" pitchFamily="34" charset="0"/>
      <p:regular r:id="rId146"/>
      <p:italic r:id="rId147"/>
    </p:embeddedFont>
    <p:embeddedFont>
      <p:font typeface="Times" panose="02020603050405020304" pitchFamily="18" charset="0"/>
      <p:regular r:id="rId148"/>
      <p:bold r:id="rId149"/>
      <p:italic r:id="rId150"/>
      <p:boldItalic r:id="rId15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0" autoAdjust="0"/>
    <p:restoredTop sz="94660"/>
  </p:normalViewPr>
  <p:slideViewPr>
    <p:cSldViewPr snapToGrid="0">
      <p:cViewPr varScale="1">
        <p:scale>
          <a:sx n="39" d="100"/>
          <a:sy n="39" d="100"/>
        </p:scale>
        <p:origin x="52" y="6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font" Target="fonts/font5.fntdata"/><Relationship Id="rId149" Type="http://schemas.openxmlformats.org/officeDocument/2006/relationships/font" Target="fonts/font10.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notesMaster" Target="notesMasters/notesMaster1.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font" Target="fonts/font11.fntdata"/><Relationship Id="rId155"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font" Target="fonts/font1.fntdata"/><Relationship Id="rId145" Type="http://schemas.openxmlformats.org/officeDocument/2006/relationships/font" Target="fonts/font6.fntdata"/><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font" Target="fonts/font4.fntdata"/><Relationship Id="rId148" Type="http://schemas.openxmlformats.org/officeDocument/2006/relationships/font" Target="fonts/font9.fntdata"/><Relationship Id="rId15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font" Target="fonts/font2.fntdata"/><Relationship Id="rId146" Type="http://schemas.openxmlformats.org/officeDocument/2006/relationships/font" Target="fonts/font7.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font" Target="fonts/font3.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0C42E-9822-4698-A486-D4BA712824FA}" type="datetimeFigureOut">
              <a:rPr lang="en-US" smtClean="0"/>
              <a:t>9/25/2021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968E67-25FD-49F4-89ED-ACDF9EEB4CFD}" type="slidenum">
              <a:rPr lang="en-US" smtClean="0"/>
              <a:t>‹#›</a:t>
            </a:fld>
            <a:endParaRPr lang="en-US"/>
          </a:p>
        </p:txBody>
      </p:sp>
    </p:spTree>
    <p:extLst>
      <p:ext uri="{BB962C8B-B14F-4D97-AF65-F5344CB8AC3E}">
        <p14:creationId xmlns:p14="http://schemas.microsoft.com/office/powerpoint/2010/main" val="4283473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9/25/2021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821042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9/25/2021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591912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9/25/2021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1320474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7E62D7D-FE07-43F6-B143-FA0D5F53E0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BB16A03-E5A2-4B6D-BBF3-4915AF76A4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A9F2EE-38B6-4A0F-BC73-46DAAA104CE8}"/>
              </a:ext>
            </a:extLst>
          </p:cNvPr>
          <p:cNvSpPr>
            <a:spLocks noGrp="1" noChangeArrowheads="1"/>
          </p:cNvSpPr>
          <p:nvPr>
            <p:ph type="sldNum" sz="quarter" idx="12"/>
          </p:nvPr>
        </p:nvSpPr>
        <p:spPr>
          <a:ln/>
        </p:spPr>
        <p:txBody>
          <a:bodyPr/>
          <a:lstStyle>
            <a:lvl1pPr>
              <a:defRPr/>
            </a:lvl1pPr>
          </a:lstStyle>
          <a:p>
            <a:fld id="{FCFFF523-3C73-4C15-A8EA-409ADE96DB89}" type="slidenum">
              <a:rPr lang="en-US" altLang="en-US"/>
              <a:pPr/>
              <a:t>‹#›</a:t>
            </a:fld>
            <a:endParaRPr lang="en-US" altLang="en-US"/>
          </a:p>
        </p:txBody>
      </p:sp>
    </p:spTree>
    <p:extLst>
      <p:ext uri="{BB962C8B-B14F-4D97-AF65-F5344CB8AC3E}">
        <p14:creationId xmlns:p14="http://schemas.microsoft.com/office/powerpoint/2010/main" val="6396523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755527-63F9-4742-A614-8C3F3B49BE8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B30654-AA7A-4B26-A16B-6CF6B97FB2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631891-3EBF-419D-AA1C-7494515B879F}"/>
              </a:ext>
            </a:extLst>
          </p:cNvPr>
          <p:cNvSpPr>
            <a:spLocks noGrp="1" noChangeArrowheads="1"/>
          </p:cNvSpPr>
          <p:nvPr>
            <p:ph type="sldNum" sz="quarter" idx="12"/>
          </p:nvPr>
        </p:nvSpPr>
        <p:spPr>
          <a:ln/>
        </p:spPr>
        <p:txBody>
          <a:bodyPr/>
          <a:lstStyle>
            <a:lvl1pPr>
              <a:defRPr/>
            </a:lvl1pPr>
          </a:lstStyle>
          <a:p>
            <a:fld id="{3BCEBBA4-AD5E-4405-A8B8-D978D1AA4577}" type="slidenum">
              <a:rPr lang="en-US" altLang="en-US"/>
              <a:pPr/>
              <a:t>‹#›</a:t>
            </a:fld>
            <a:endParaRPr lang="en-US" altLang="en-US"/>
          </a:p>
        </p:txBody>
      </p:sp>
    </p:spTree>
    <p:extLst>
      <p:ext uri="{BB962C8B-B14F-4D97-AF65-F5344CB8AC3E}">
        <p14:creationId xmlns:p14="http://schemas.microsoft.com/office/powerpoint/2010/main" val="321790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1F7D091E-5D29-4226-9693-704DAEEE1E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0AE1030-A60A-45AC-B199-7B07588923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F068117-BAF9-4BF6-9447-B9EBD73AB6F7}"/>
              </a:ext>
            </a:extLst>
          </p:cNvPr>
          <p:cNvSpPr>
            <a:spLocks noGrp="1" noChangeArrowheads="1"/>
          </p:cNvSpPr>
          <p:nvPr>
            <p:ph type="sldNum" sz="quarter" idx="12"/>
          </p:nvPr>
        </p:nvSpPr>
        <p:spPr>
          <a:ln/>
        </p:spPr>
        <p:txBody>
          <a:bodyPr/>
          <a:lstStyle>
            <a:lvl1pPr>
              <a:defRPr/>
            </a:lvl1pPr>
          </a:lstStyle>
          <a:p>
            <a:fld id="{AC124815-1A94-41E7-891D-E9C5B49BBC9F}" type="slidenum">
              <a:rPr lang="en-US" altLang="en-US"/>
              <a:pPr/>
              <a:t>‹#›</a:t>
            </a:fld>
            <a:endParaRPr lang="en-US" altLang="en-US"/>
          </a:p>
        </p:txBody>
      </p:sp>
    </p:spTree>
    <p:extLst>
      <p:ext uri="{BB962C8B-B14F-4D97-AF65-F5344CB8AC3E}">
        <p14:creationId xmlns:p14="http://schemas.microsoft.com/office/powerpoint/2010/main" val="95802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292F32B-1487-4D3E-BD98-1E734635784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F1B2378-6880-4342-88D8-A1F351DCF5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90D1C7-24BD-4310-B2C8-B8F3B7CB113F}"/>
              </a:ext>
            </a:extLst>
          </p:cNvPr>
          <p:cNvSpPr>
            <a:spLocks noGrp="1" noChangeArrowheads="1"/>
          </p:cNvSpPr>
          <p:nvPr>
            <p:ph type="sldNum" sz="quarter" idx="12"/>
          </p:nvPr>
        </p:nvSpPr>
        <p:spPr>
          <a:ln/>
        </p:spPr>
        <p:txBody>
          <a:bodyPr/>
          <a:lstStyle>
            <a:lvl1pPr>
              <a:defRPr/>
            </a:lvl1pPr>
          </a:lstStyle>
          <a:p>
            <a:fld id="{3450EDA3-62AE-4DAA-862B-9D1DA8E2F2DB}" type="slidenum">
              <a:rPr lang="en-US" altLang="en-US"/>
              <a:pPr/>
              <a:t>‹#›</a:t>
            </a:fld>
            <a:endParaRPr lang="en-US" altLang="en-US"/>
          </a:p>
        </p:txBody>
      </p:sp>
    </p:spTree>
    <p:extLst>
      <p:ext uri="{BB962C8B-B14F-4D97-AF65-F5344CB8AC3E}">
        <p14:creationId xmlns:p14="http://schemas.microsoft.com/office/powerpoint/2010/main" val="2893997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5990AC9-D87B-4030-9A77-1EC6486555C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E04CF97-914C-4F8E-AB6E-7C0CEA42D0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E12E340-30A5-42C9-A691-BE556E62F492}"/>
              </a:ext>
            </a:extLst>
          </p:cNvPr>
          <p:cNvSpPr>
            <a:spLocks noGrp="1" noChangeArrowheads="1"/>
          </p:cNvSpPr>
          <p:nvPr>
            <p:ph type="sldNum" sz="quarter" idx="12"/>
          </p:nvPr>
        </p:nvSpPr>
        <p:spPr>
          <a:ln/>
        </p:spPr>
        <p:txBody>
          <a:bodyPr/>
          <a:lstStyle>
            <a:lvl1pPr>
              <a:defRPr/>
            </a:lvl1pPr>
          </a:lstStyle>
          <a:p>
            <a:fld id="{B19A5272-E1EB-4225-9278-FA0AC1D65BE6}" type="slidenum">
              <a:rPr lang="en-US" altLang="en-US"/>
              <a:pPr/>
              <a:t>‹#›</a:t>
            </a:fld>
            <a:endParaRPr lang="en-US" altLang="en-US"/>
          </a:p>
        </p:txBody>
      </p:sp>
    </p:spTree>
    <p:extLst>
      <p:ext uri="{BB962C8B-B14F-4D97-AF65-F5344CB8AC3E}">
        <p14:creationId xmlns:p14="http://schemas.microsoft.com/office/powerpoint/2010/main" val="89221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3C85D06-FAD2-46C8-9060-1CE416B0011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EED494C-285E-4AF3-8B83-278E6A45FB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74D745B-8FAB-44EA-AF6C-B9B7883B9761}"/>
              </a:ext>
            </a:extLst>
          </p:cNvPr>
          <p:cNvSpPr>
            <a:spLocks noGrp="1" noChangeArrowheads="1"/>
          </p:cNvSpPr>
          <p:nvPr>
            <p:ph type="sldNum" sz="quarter" idx="12"/>
          </p:nvPr>
        </p:nvSpPr>
        <p:spPr>
          <a:ln/>
        </p:spPr>
        <p:txBody>
          <a:bodyPr/>
          <a:lstStyle>
            <a:lvl1pPr>
              <a:defRPr/>
            </a:lvl1pPr>
          </a:lstStyle>
          <a:p>
            <a:fld id="{D2FF4DFB-F6EC-4D49-9D87-D20FF8B265C0}" type="slidenum">
              <a:rPr lang="en-US" altLang="en-US"/>
              <a:pPr/>
              <a:t>‹#›</a:t>
            </a:fld>
            <a:endParaRPr lang="en-US" altLang="en-US"/>
          </a:p>
        </p:txBody>
      </p:sp>
    </p:spTree>
    <p:extLst>
      <p:ext uri="{BB962C8B-B14F-4D97-AF65-F5344CB8AC3E}">
        <p14:creationId xmlns:p14="http://schemas.microsoft.com/office/powerpoint/2010/main" val="538149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03E03EB-11F0-408B-AC3B-D1A804F4D9C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6E6F98A-9FC2-416C-8D27-27EDC3C6AF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F3EA901-41A5-4A41-A854-016C7DB1854C}"/>
              </a:ext>
            </a:extLst>
          </p:cNvPr>
          <p:cNvSpPr>
            <a:spLocks noGrp="1" noChangeArrowheads="1"/>
          </p:cNvSpPr>
          <p:nvPr>
            <p:ph type="sldNum" sz="quarter" idx="12"/>
          </p:nvPr>
        </p:nvSpPr>
        <p:spPr>
          <a:ln/>
        </p:spPr>
        <p:txBody>
          <a:bodyPr/>
          <a:lstStyle>
            <a:lvl1pPr>
              <a:defRPr/>
            </a:lvl1pPr>
          </a:lstStyle>
          <a:p>
            <a:fld id="{CAEBDDDB-F5A6-47CC-8A80-BC68D9ADA302}" type="slidenum">
              <a:rPr lang="en-US" altLang="en-US"/>
              <a:pPr/>
              <a:t>‹#›</a:t>
            </a:fld>
            <a:endParaRPr lang="en-US" altLang="en-US"/>
          </a:p>
        </p:txBody>
      </p:sp>
    </p:spTree>
    <p:extLst>
      <p:ext uri="{BB962C8B-B14F-4D97-AF65-F5344CB8AC3E}">
        <p14:creationId xmlns:p14="http://schemas.microsoft.com/office/powerpoint/2010/main" val="1842078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B6353738-6495-466C-8579-EE2C3DD472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11A4514-9958-45A1-AED2-6835A2BDBE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0A72DF3-7E31-4547-B9B7-091F3ADB89AA}"/>
              </a:ext>
            </a:extLst>
          </p:cNvPr>
          <p:cNvSpPr>
            <a:spLocks noGrp="1" noChangeArrowheads="1"/>
          </p:cNvSpPr>
          <p:nvPr>
            <p:ph type="sldNum" sz="quarter" idx="12"/>
          </p:nvPr>
        </p:nvSpPr>
        <p:spPr>
          <a:ln/>
        </p:spPr>
        <p:txBody>
          <a:bodyPr/>
          <a:lstStyle>
            <a:lvl1pPr>
              <a:defRPr/>
            </a:lvl1pPr>
          </a:lstStyle>
          <a:p>
            <a:fld id="{A988850E-1FD2-4B28-B8DB-2691361C5F94}" type="slidenum">
              <a:rPr lang="en-US" altLang="en-US"/>
              <a:pPr/>
              <a:t>‹#›</a:t>
            </a:fld>
            <a:endParaRPr lang="en-US" altLang="en-US"/>
          </a:p>
        </p:txBody>
      </p:sp>
    </p:spTree>
    <p:extLst>
      <p:ext uri="{BB962C8B-B14F-4D97-AF65-F5344CB8AC3E}">
        <p14:creationId xmlns:p14="http://schemas.microsoft.com/office/powerpoint/2010/main" val="835927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9/25/2021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4281745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77230AE9-159D-4B12-8260-60B2E04D43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DFBC9EC-E9F9-41A7-995C-57EC6467AA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7703D0C-ED03-40FB-9C16-48754D31BD63}"/>
              </a:ext>
            </a:extLst>
          </p:cNvPr>
          <p:cNvSpPr>
            <a:spLocks noGrp="1" noChangeArrowheads="1"/>
          </p:cNvSpPr>
          <p:nvPr>
            <p:ph type="sldNum" sz="quarter" idx="12"/>
          </p:nvPr>
        </p:nvSpPr>
        <p:spPr>
          <a:ln/>
        </p:spPr>
        <p:txBody>
          <a:bodyPr/>
          <a:lstStyle>
            <a:lvl1pPr>
              <a:defRPr/>
            </a:lvl1pPr>
          </a:lstStyle>
          <a:p>
            <a:fld id="{895893EB-CBB5-4CD2-B190-34F8DA90F178}" type="slidenum">
              <a:rPr lang="en-US" altLang="en-US"/>
              <a:pPr/>
              <a:t>‹#›</a:t>
            </a:fld>
            <a:endParaRPr lang="en-US" altLang="en-US"/>
          </a:p>
        </p:txBody>
      </p:sp>
    </p:spTree>
    <p:extLst>
      <p:ext uri="{BB962C8B-B14F-4D97-AF65-F5344CB8AC3E}">
        <p14:creationId xmlns:p14="http://schemas.microsoft.com/office/powerpoint/2010/main" val="4238976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B1C562-2099-43E7-AEA9-94421F33262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0DBE287-78B6-43B3-B908-F3C8B12FFE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B9D887-94EE-48F9-B8F2-944813B6B37E}"/>
              </a:ext>
            </a:extLst>
          </p:cNvPr>
          <p:cNvSpPr>
            <a:spLocks noGrp="1" noChangeArrowheads="1"/>
          </p:cNvSpPr>
          <p:nvPr>
            <p:ph type="sldNum" sz="quarter" idx="12"/>
          </p:nvPr>
        </p:nvSpPr>
        <p:spPr>
          <a:ln/>
        </p:spPr>
        <p:txBody>
          <a:bodyPr/>
          <a:lstStyle>
            <a:lvl1pPr>
              <a:defRPr/>
            </a:lvl1pPr>
          </a:lstStyle>
          <a:p>
            <a:fld id="{D1D4683D-ED65-4C7E-8654-1374D57EFA89}" type="slidenum">
              <a:rPr lang="en-US" altLang="en-US"/>
              <a:pPr/>
              <a:t>‹#›</a:t>
            </a:fld>
            <a:endParaRPr lang="en-US" altLang="en-US"/>
          </a:p>
        </p:txBody>
      </p:sp>
    </p:spTree>
    <p:extLst>
      <p:ext uri="{BB962C8B-B14F-4D97-AF65-F5344CB8AC3E}">
        <p14:creationId xmlns:p14="http://schemas.microsoft.com/office/powerpoint/2010/main" val="4342090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6721418-9A92-46BC-9587-88B0E455FD7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C010759-42AD-4425-A405-F95FD023C2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984368-01A7-41D9-A2C2-9FAC45EB0445}"/>
              </a:ext>
            </a:extLst>
          </p:cNvPr>
          <p:cNvSpPr>
            <a:spLocks noGrp="1" noChangeArrowheads="1"/>
          </p:cNvSpPr>
          <p:nvPr>
            <p:ph type="sldNum" sz="quarter" idx="12"/>
          </p:nvPr>
        </p:nvSpPr>
        <p:spPr>
          <a:ln/>
        </p:spPr>
        <p:txBody>
          <a:bodyPr/>
          <a:lstStyle>
            <a:lvl1pPr>
              <a:defRPr/>
            </a:lvl1pPr>
          </a:lstStyle>
          <a:p>
            <a:fld id="{23DAE43E-A09F-47D5-922B-D96FC7B1445D}" type="slidenum">
              <a:rPr lang="en-US" altLang="en-US"/>
              <a:pPr/>
              <a:t>‹#›</a:t>
            </a:fld>
            <a:endParaRPr lang="en-US" altLang="en-US"/>
          </a:p>
        </p:txBody>
      </p:sp>
    </p:spTree>
    <p:extLst>
      <p:ext uri="{BB962C8B-B14F-4D97-AF65-F5344CB8AC3E}">
        <p14:creationId xmlns:p14="http://schemas.microsoft.com/office/powerpoint/2010/main" val="75167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9AD623-ADBD-455F-A2BC-1666B74836ED}" type="datetimeFigureOut">
              <a:rPr lang="en-US" smtClean="0"/>
              <a:t>9/25/2021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3496855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9AD623-ADBD-455F-A2BC-1666B74836ED}" type="datetimeFigureOut">
              <a:rPr lang="en-US" smtClean="0"/>
              <a:t>9/25/2021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227810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9AD623-ADBD-455F-A2BC-1666B74836ED}" type="datetimeFigureOut">
              <a:rPr lang="en-US" smtClean="0"/>
              <a:t>9/25/2021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1378561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9AD623-ADBD-455F-A2BC-1666B74836ED}" type="datetimeFigureOut">
              <a:rPr lang="en-US" smtClean="0"/>
              <a:t>9/25/2021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921893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9AD623-ADBD-455F-A2BC-1666B74836ED}" type="datetimeFigureOut">
              <a:rPr lang="en-US" smtClean="0"/>
              <a:t>9/25/2021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590722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9AD623-ADBD-455F-A2BC-1666B74836ED}" type="datetimeFigureOut">
              <a:rPr lang="en-US" smtClean="0"/>
              <a:t>9/25/2021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3154964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9AD623-ADBD-455F-A2BC-1666B74836ED}" type="datetimeFigureOut">
              <a:rPr lang="en-US" smtClean="0"/>
              <a:t>9/25/2021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1755408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9AD623-ADBD-455F-A2BC-1666B74836ED}" type="datetimeFigureOut">
              <a:rPr lang="en-US" smtClean="0"/>
              <a:t>9/25/2021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2E478-07CF-4AAB-9E8C-16D9BB6BF7D9}" type="slidenum">
              <a:rPr lang="en-US" smtClean="0"/>
              <a:t>‹#›</a:t>
            </a:fld>
            <a:endParaRPr lang="en-US"/>
          </a:p>
        </p:txBody>
      </p:sp>
    </p:spTree>
    <p:extLst>
      <p:ext uri="{BB962C8B-B14F-4D97-AF65-F5344CB8AC3E}">
        <p14:creationId xmlns:p14="http://schemas.microsoft.com/office/powerpoint/2010/main" val="32022703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659C427-731A-4647-9F63-8916A2DFEFDE}"/>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4BFC491A-CE68-4826-9B36-285A084B05A0}"/>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9D83CEAD-B58B-463E-B785-0E374674445D}"/>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DB5968F-57C0-4CC9-94C3-5F769DF6CBD2}"/>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494C1FD3-B38E-4BCF-A8C2-8C9D61C126E1}"/>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8ADE42F7-508F-4A1C-A15F-A71E28764CD5}" type="slidenum">
              <a:rPr lang="en-US" altLang="en-US"/>
              <a:pPr/>
              <a:t>‹#›</a:t>
            </a:fld>
            <a:endParaRPr lang="en-US" altLang="en-US"/>
          </a:p>
        </p:txBody>
      </p:sp>
    </p:spTree>
    <p:extLst>
      <p:ext uri="{BB962C8B-B14F-4D97-AF65-F5344CB8AC3E}">
        <p14:creationId xmlns:p14="http://schemas.microsoft.com/office/powerpoint/2010/main" val="97880207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Times" charset="0"/>
          <a:ea typeface="ＭＳ Ｐゴシック" charset="0"/>
        </a:defRPr>
      </a:lvl2pPr>
      <a:lvl3pPr algn="ctr" rtl="0" eaLnBrk="0" fontAlgn="base" hangingPunct="0">
        <a:spcBef>
          <a:spcPct val="0"/>
        </a:spcBef>
        <a:spcAft>
          <a:spcPct val="0"/>
        </a:spcAft>
        <a:defRPr sz="5867">
          <a:solidFill>
            <a:schemeClr val="tx2"/>
          </a:solidFill>
          <a:latin typeface="Times" charset="0"/>
          <a:ea typeface="ＭＳ Ｐゴシック" charset="0"/>
        </a:defRPr>
      </a:lvl3pPr>
      <a:lvl4pPr algn="ctr" rtl="0" eaLnBrk="0" fontAlgn="base" hangingPunct="0">
        <a:spcBef>
          <a:spcPct val="0"/>
        </a:spcBef>
        <a:spcAft>
          <a:spcPct val="0"/>
        </a:spcAft>
        <a:defRPr sz="5867">
          <a:solidFill>
            <a:schemeClr val="tx2"/>
          </a:solidFill>
          <a:latin typeface="Times" charset="0"/>
          <a:ea typeface="ＭＳ Ｐゴシック" charset="0"/>
        </a:defRPr>
      </a:lvl4pPr>
      <a:lvl5pPr algn="ctr" rtl="0" eaLnBrk="0" fontAlgn="base" hangingPunct="0">
        <a:spcBef>
          <a:spcPct val="0"/>
        </a:spcBef>
        <a:spcAft>
          <a:spcPct val="0"/>
        </a:spcAft>
        <a:defRPr sz="5867">
          <a:solidFill>
            <a:schemeClr val="tx2"/>
          </a:solidFill>
          <a:latin typeface="Times" charset="0"/>
          <a:ea typeface="ＭＳ Ｐゴシック" charset="0"/>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ea typeface="+mn-ea"/>
        </a:defRPr>
      </a:lvl2pPr>
      <a:lvl3pPr marL="1523962" indent="-304792" algn="l" rtl="0" eaLnBrk="0" fontAlgn="base" hangingPunct="0">
        <a:spcBef>
          <a:spcPct val="20000"/>
        </a:spcBef>
        <a:spcAft>
          <a:spcPct val="0"/>
        </a:spcAft>
        <a:buChar char="•"/>
        <a:defRPr sz="3200">
          <a:solidFill>
            <a:schemeClr val="tx1"/>
          </a:solidFill>
          <a:latin typeface="+mn-lt"/>
          <a:ea typeface="+mn-ea"/>
        </a:defRPr>
      </a:lvl3pPr>
      <a:lvl4pPr marL="2133547" indent="-304792" algn="l" rtl="0" eaLnBrk="0" fontAlgn="base" hangingPunct="0">
        <a:spcBef>
          <a:spcPct val="20000"/>
        </a:spcBef>
        <a:spcAft>
          <a:spcPct val="0"/>
        </a:spcAft>
        <a:buChar char="–"/>
        <a:defRPr sz="2667">
          <a:solidFill>
            <a:schemeClr val="tx1"/>
          </a:solidFill>
          <a:latin typeface="+mn-lt"/>
          <a:ea typeface="+mn-ea"/>
        </a:defRPr>
      </a:lvl4pPr>
      <a:lvl5pPr marL="2743131" indent="-304792" algn="l" rtl="0" eaLnBrk="0" fontAlgn="base" hangingPunct="0">
        <a:spcBef>
          <a:spcPct val="20000"/>
        </a:spcBef>
        <a:spcAft>
          <a:spcPct val="0"/>
        </a:spcAft>
        <a:buChar char="»"/>
        <a:defRPr sz="2667">
          <a:solidFill>
            <a:schemeClr val="tx1"/>
          </a:solidFill>
          <a:latin typeface="+mn-lt"/>
          <a:ea typeface="+mn-ea"/>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63D36E0-3528-48D2-A27E-DECBAEA73671}"/>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Our God He Is Alive</a:t>
            </a:r>
            <a:endParaRPr lang="en-US"/>
          </a:p>
        </p:txBody>
      </p:sp>
      <p:pic>
        <p:nvPicPr>
          <p:cNvPr id="2" name="Picture 57" descr="Our God He Is Alive-pp">
            <a:extLst>
              <a:ext uri="{FF2B5EF4-FFF2-40B4-BE49-F238E27FC236}">
                <a16:creationId xmlns:a16="http://schemas.microsoft.com/office/drawing/2014/main" id="{5D3A31B4-D771-45C1-A7B6-5F2D331DB2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00362903-26E6-4F42-BE62-99F10B9031DD}"/>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29FB6973-9B65-4A90-91AB-094BD83F46CB}"/>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1566952"/>
            <a:ext cx="9528389"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500" dirty="0">
                <a:solidFill>
                  <a:prstClr val="black"/>
                </a:solidFill>
                <a:latin typeface="Aspire" panose="00000600000000000000" pitchFamily="2" charset="0"/>
              </a:rPr>
              <a:t>Jesus, Hold My Hand</a:t>
            </a:r>
            <a:endPar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endParaRPr>
          </a:p>
        </p:txBody>
      </p:sp>
      <p:sp>
        <p:nvSpPr>
          <p:cNvPr id="5" name="TextBox 4">
            <a:extLst>
              <a:ext uri="{FF2B5EF4-FFF2-40B4-BE49-F238E27FC236}">
                <a16:creationId xmlns:a16="http://schemas.microsoft.com/office/drawing/2014/main" id="{0D2DAD93-CEAD-4E93-B556-F930C4C443B6}"/>
              </a:ext>
            </a:extLst>
          </p:cNvPr>
          <p:cNvSpPr txBox="1"/>
          <p:nvPr/>
        </p:nvSpPr>
        <p:spPr>
          <a:xfrm>
            <a:off x="1331804" y="3429000"/>
            <a:ext cx="9528389"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#412</a:t>
            </a:r>
          </a:p>
        </p:txBody>
      </p:sp>
    </p:spTree>
    <p:extLst>
      <p:ext uri="{BB962C8B-B14F-4D97-AF65-F5344CB8AC3E}">
        <p14:creationId xmlns:p14="http://schemas.microsoft.com/office/powerpoint/2010/main" val="31087838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9C0231D1-CC7F-4536-9AE6-020B2A891669}"/>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Love Lifted Me</a:t>
            </a:r>
            <a:endParaRPr lang="en-US"/>
          </a:p>
        </p:txBody>
      </p:sp>
      <p:pic>
        <p:nvPicPr>
          <p:cNvPr id="12290" name="Picture 3" descr="Love Lifted Me-pp">
            <a:extLst>
              <a:ext uri="{FF2B5EF4-FFF2-40B4-BE49-F238E27FC236}">
                <a16:creationId xmlns:a16="http://schemas.microsoft.com/office/drawing/2014/main" id="{796DC3F8-707D-4EF1-BD5B-C9477D8FE4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E1A1ABDD-C90D-4E14-911A-82FD84AA499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453</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38B2416B-F6A8-4F94-B8AE-37F784198CA1}"/>
              </a:ext>
            </a:extLst>
          </p:cNvPr>
          <p:cNvSpPr txBox="1">
            <a:spLocks noChangeArrowheads="1"/>
          </p:cNvSpPr>
          <p:nvPr/>
        </p:nvSpPr>
        <p:spPr bwMode="auto">
          <a:xfrm>
            <a:off x="101600" y="76201"/>
            <a:ext cx="28985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Love Lifted Me</a:t>
            </a:r>
            <a:endParaRPr lang="en-US" sz="3200">
              <a:solidFill>
                <a:srgbClr val="000000"/>
              </a:solidFill>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C6407874-7DFF-44B8-95EB-61E229BF213D}"/>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Love Lifted Me</a:t>
            </a:r>
            <a:endParaRPr lang="en-US"/>
          </a:p>
        </p:txBody>
      </p:sp>
      <p:pic>
        <p:nvPicPr>
          <p:cNvPr id="13314" name="Picture 3" descr="Love Lifted Me-pp">
            <a:extLst>
              <a:ext uri="{FF2B5EF4-FFF2-40B4-BE49-F238E27FC236}">
                <a16:creationId xmlns:a16="http://schemas.microsoft.com/office/drawing/2014/main" id="{C50C9B10-7664-48B6-AC41-A1D6846FA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171BB4E7-97B4-410F-954A-D93D5DC240D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453</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27BD2F24-A92C-4638-A4E4-83BB70C6E0CA}"/>
              </a:ext>
            </a:extLst>
          </p:cNvPr>
          <p:cNvSpPr txBox="1">
            <a:spLocks noChangeArrowheads="1"/>
          </p:cNvSpPr>
          <p:nvPr/>
        </p:nvSpPr>
        <p:spPr bwMode="auto">
          <a:xfrm>
            <a:off x="101600" y="76201"/>
            <a:ext cx="28985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Love Lifted Me</a:t>
            </a:r>
            <a:endParaRPr lang="en-US" sz="3200">
              <a:solidFill>
                <a:srgbClr val="000000"/>
              </a:solidFill>
              <a:latin typeface="Times"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2321004"/>
            <a:ext cx="9528389" cy="2215991"/>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Above All</a:t>
            </a:r>
          </a:p>
        </p:txBody>
      </p:sp>
    </p:spTree>
    <p:extLst>
      <p:ext uri="{BB962C8B-B14F-4D97-AF65-F5344CB8AC3E}">
        <p14:creationId xmlns:p14="http://schemas.microsoft.com/office/powerpoint/2010/main" val="29630298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663CDB8-9DB0-40FF-A8B2-069624096AF1}"/>
              </a:ext>
            </a:extLst>
          </p:cNvPr>
          <p:cNvSpPr>
            <a:spLocks noGrp="1" noChangeArrowheads="1"/>
          </p:cNvSpPr>
          <p:nvPr>
            <p:ph type="ctrTitle"/>
          </p:nvPr>
        </p:nvSpPr>
        <p:spPr>
          <a:xfrm>
            <a:off x="101600" y="152400"/>
            <a:ext cx="4368800" cy="228600"/>
          </a:xfrm>
        </p:spPr>
        <p:txBody>
          <a:bodyPr/>
          <a:lstStyle/>
          <a:p>
            <a:pPr eaLnBrk="1" hangingPunct="1">
              <a:defRPr/>
            </a:pPr>
            <a:r>
              <a:rPr lang="en-US" sz="2400" dirty="0"/>
              <a:t>1 Above All</a:t>
            </a:r>
            <a:endParaRPr lang="en-US" dirty="0"/>
          </a:p>
        </p:txBody>
      </p:sp>
      <p:pic>
        <p:nvPicPr>
          <p:cNvPr id="2" name="Picture 15" descr="Above All-pp">
            <a:extLst>
              <a:ext uri="{FF2B5EF4-FFF2-40B4-BE49-F238E27FC236}">
                <a16:creationId xmlns:a16="http://schemas.microsoft.com/office/drawing/2014/main" id="{18FB9313-9376-444F-B561-EE81629CA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Text Box 16">
            <a:extLst>
              <a:ext uri="{FF2B5EF4-FFF2-40B4-BE49-F238E27FC236}">
                <a16:creationId xmlns:a16="http://schemas.microsoft.com/office/drawing/2014/main" id="{F0D7200C-F67F-4861-8058-84EE148BFB22}"/>
              </a:ext>
            </a:extLst>
          </p:cNvPr>
          <p:cNvSpPr txBox="1">
            <a:spLocks noChangeArrowheads="1"/>
          </p:cNvSpPr>
          <p:nvPr/>
        </p:nvSpPr>
        <p:spPr bwMode="auto">
          <a:xfrm>
            <a:off x="101601" y="76201"/>
            <a:ext cx="190609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Above All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F88541D0-2CB4-4EFC-A698-1C21B1B24FCA}"/>
              </a:ext>
            </a:extLst>
          </p:cNvPr>
          <p:cNvSpPr>
            <a:spLocks noGrp="1" noChangeArrowheads="1"/>
          </p:cNvSpPr>
          <p:nvPr>
            <p:ph type="ctrTitle"/>
          </p:nvPr>
        </p:nvSpPr>
        <p:spPr>
          <a:xfrm>
            <a:off x="101600" y="152400"/>
            <a:ext cx="4368800" cy="228600"/>
          </a:xfrm>
        </p:spPr>
        <p:txBody>
          <a:bodyPr/>
          <a:lstStyle/>
          <a:p>
            <a:pPr eaLnBrk="1" hangingPunct="1">
              <a:defRPr/>
            </a:pPr>
            <a:r>
              <a:rPr lang="en-US" sz="2400" dirty="0"/>
              <a:t>2 Above All</a:t>
            </a:r>
            <a:endParaRPr lang="en-US" dirty="0"/>
          </a:p>
        </p:txBody>
      </p:sp>
      <p:pic>
        <p:nvPicPr>
          <p:cNvPr id="3074" name="Picture 3" descr="Above All-pp">
            <a:extLst>
              <a:ext uri="{FF2B5EF4-FFF2-40B4-BE49-F238E27FC236}">
                <a16:creationId xmlns:a16="http://schemas.microsoft.com/office/drawing/2014/main" id="{B81C62F5-3A1C-489C-93C6-C24E63528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4">
            <a:extLst>
              <a:ext uri="{FF2B5EF4-FFF2-40B4-BE49-F238E27FC236}">
                <a16:creationId xmlns:a16="http://schemas.microsoft.com/office/drawing/2014/main" id="{33EFB9CB-0E3F-4497-A75F-8E772A5CE079}"/>
              </a:ext>
            </a:extLst>
          </p:cNvPr>
          <p:cNvSpPr txBox="1">
            <a:spLocks noChangeArrowheads="1"/>
          </p:cNvSpPr>
          <p:nvPr/>
        </p:nvSpPr>
        <p:spPr bwMode="auto">
          <a:xfrm>
            <a:off x="101601" y="76201"/>
            <a:ext cx="190609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Above All</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74C8FDDC-75B7-4599-BE84-198255B9FA60}"/>
              </a:ext>
            </a:extLst>
          </p:cNvPr>
          <p:cNvSpPr>
            <a:spLocks noGrp="1" noChangeArrowheads="1"/>
          </p:cNvSpPr>
          <p:nvPr>
            <p:ph type="ctrTitle"/>
          </p:nvPr>
        </p:nvSpPr>
        <p:spPr>
          <a:xfrm>
            <a:off x="101600" y="152400"/>
            <a:ext cx="4368800" cy="228600"/>
          </a:xfrm>
        </p:spPr>
        <p:txBody>
          <a:bodyPr/>
          <a:lstStyle/>
          <a:p>
            <a:pPr eaLnBrk="1" hangingPunct="1">
              <a:defRPr/>
            </a:pPr>
            <a:r>
              <a:rPr lang="en-US" sz="2400"/>
              <a:t>3 Above All</a:t>
            </a:r>
            <a:endParaRPr lang="en-US"/>
          </a:p>
        </p:txBody>
      </p:sp>
      <p:pic>
        <p:nvPicPr>
          <p:cNvPr id="4098" name="Picture 3" descr="Above All-pp">
            <a:extLst>
              <a:ext uri="{FF2B5EF4-FFF2-40B4-BE49-F238E27FC236}">
                <a16:creationId xmlns:a16="http://schemas.microsoft.com/office/drawing/2014/main" id="{CE1926EE-8E81-4DC4-B7BB-13FC774394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4">
            <a:extLst>
              <a:ext uri="{FF2B5EF4-FFF2-40B4-BE49-F238E27FC236}">
                <a16:creationId xmlns:a16="http://schemas.microsoft.com/office/drawing/2014/main" id="{BEAB4496-8CC2-4536-A52A-1C80F7A29AD4}"/>
              </a:ext>
            </a:extLst>
          </p:cNvPr>
          <p:cNvSpPr txBox="1">
            <a:spLocks noChangeArrowheads="1"/>
          </p:cNvSpPr>
          <p:nvPr/>
        </p:nvSpPr>
        <p:spPr bwMode="auto">
          <a:xfrm>
            <a:off x="101601" y="76201"/>
            <a:ext cx="190609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Above All</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C120A90D-8ED9-4181-A226-C0A0666BD844}"/>
              </a:ext>
            </a:extLst>
          </p:cNvPr>
          <p:cNvSpPr>
            <a:spLocks noGrp="1" noChangeArrowheads="1"/>
          </p:cNvSpPr>
          <p:nvPr>
            <p:ph type="ctrTitle"/>
          </p:nvPr>
        </p:nvSpPr>
        <p:spPr>
          <a:xfrm>
            <a:off x="101600" y="152400"/>
            <a:ext cx="4368800" cy="228600"/>
          </a:xfrm>
        </p:spPr>
        <p:txBody>
          <a:bodyPr/>
          <a:lstStyle/>
          <a:p>
            <a:pPr eaLnBrk="1" hangingPunct="1">
              <a:defRPr/>
            </a:pPr>
            <a:r>
              <a:rPr lang="en-US" sz="2400"/>
              <a:t>4 Above All</a:t>
            </a:r>
            <a:endParaRPr lang="en-US"/>
          </a:p>
        </p:txBody>
      </p:sp>
      <p:pic>
        <p:nvPicPr>
          <p:cNvPr id="5122" name="Picture 3" descr="Above All-pp">
            <a:extLst>
              <a:ext uri="{FF2B5EF4-FFF2-40B4-BE49-F238E27FC236}">
                <a16:creationId xmlns:a16="http://schemas.microsoft.com/office/drawing/2014/main" id="{0A7BB1E6-4550-4C5C-9D86-04B6703EE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4">
            <a:extLst>
              <a:ext uri="{FF2B5EF4-FFF2-40B4-BE49-F238E27FC236}">
                <a16:creationId xmlns:a16="http://schemas.microsoft.com/office/drawing/2014/main" id="{311F9CAD-E435-4A2E-A0E1-6BAF47A733E2}"/>
              </a:ext>
            </a:extLst>
          </p:cNvPr>
          <p:cNvSpPr txBox="1">
            <a:spLocks noChangeArrowheads="1"/>
          </p:cNvSpPr>
          <p:nvPr/>
        </p:nvSpPr>
        <p:spPr bwMode="auto">
          <a:xfrm>
            <a:off x="101601" y="76201"/>
            <a:ext cx="190609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Above All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80449862-2C4B-4402-AF2D-070D9BF38121}"/>
              </a:ext>
            </a:extLst>
          </p:cNvPr>
          <p:cNvSpPr>
            <a:spLocks noGrp="1" noChangeArrowheads="1"/>
          </p:cNvSpPr>
          <p:nvPr>
            <p:ph type="ctrTitle"/>
          </p:nvPr>
        </p:nvSpPr>
        <p:spPr>
          <a:xfrm>
            <a:off x="101600" y="152400"/>
            <a:ext cx="4368800" cy="228600"/>
          </a:xfrm>
        </p:spPr>
        <p:txBody>
          <a:bodyPr/>
          <a:lstStyle/>
          <a:p>
            <a:pPr eaLnBrk="1" hangingPunct="1">
              <a:defRPr/>
            </a:pPr>
            <a:r>
              <a:rPr lang="en-US" sz="2400"/>
              <a:t>5 Above All</a:t>
            </a:r>
            <a:endParaRPr lang="en-US"/>
          </a:p>
        </p:txBody>
      </p:sp>
      <p:pic>
        <p:nvPicPr>
          <p:cNvPr id="6146" name="Picture 3" descr="Above All-pp">
            <a:extLst>
              <a:ext uri="{FF2B5EF4-FFF2-40B4-BE49-F238E27FC236}">
                <a16:creationId xmlns:a16="http://schemas.microsoft.com/office/drawing/2014/main" id="{E320E4BA-C22F-4331-9DFF-930232670F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4">
            <a:extLst>
              <a:ext uri="{FF2B5EF4-FFF2-40B4-BE49-F238E27FC236}">
                <a16:creationId xmlns:a16="http://schemas.microsoft.com/office/drawing/2014/main" id="{2008F452-1EB6-4304-99F7-9FA2CA1DDE7F}"/>
              </a:ext>
            </a:extLst>
          </p:cNvPr>
          <p:cNvSpPr txBox="1">
            <a:spLocks noChangeArrowheads="1"/>
          </p:cNvSpPr>
          <p:nvPr/>
        </p:nvSpPr>
        <p:spPr bwMode="auto">
          <a:xfrm>
            <a:off x="101601" y="76201"/>
            <a:ext cx="190609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Above All</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3C02184A-FEB8-4583-BABD-8F9A20CBBB29}"/>
              </a:ext>
            </a:extLst>
          </p:cNvPr>
          <p:cNvSpPr>
            <a:spLocks noGrp="1" noChangeArrowheads="1"/>
          </p:cNvSpPr>
          <p:nvPr>
            <p:ph type="ctrTitle"/>
          </p:nvPr>
        </p:nvSpPr>
        <p:spPr>
          <a:xfrm>
            <a:off x="101600" y="152400"/>
            <a:ext cx="4368800" cy="228600"/>
          </a:xfrm>
        </p:spPr>
        <p:txBody>
          <a:bodyPr/>
          <a:lstStyle/>
          <a:p>
            <a:pPr eaLnBrk="1" hangingPunct="1">
              <a:defRPr/>
            </a:pPr>
            <a:r>
              <a:rPr lang="en-US" sz="2400"/>
              <a:t>6 Above All</a:t>
            </a:r>
            <a:endParaRPr lang="en-US"/>
          </a:p>
        </p:txBody>
      </p:sp>
      <p:pic>
        <p:nvPicPr>
          <p:cNvPr id="7170" name="Picture 3" descr="Above All-pp">
            <a:extLst>
              <a:ext uri="{FF2B5EF4-FFF2-40B4-BE49-F238E27FC236}">
                <a16:creationId xmlns:a16="http://schemas.microsoft.com/office/drawing/2014/main" id="{E800A2EF-6181-496E-9931-A255A4B150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4">
            <a:extLst>
              <a:ext uri="{FF2B5EF4-FFF2-40B4-BE49-F238E27FC236}">
                <a16:creationId xmlns:a16="http://schemas.microsoft.com/office/drawing/2014/main" id="{94240647-5B5C-498C-AD93-840B38B5C48A}"/>
              </a:ext>
            </a:extLst>
          </p:cNvPr>
          <p:cNvSpPr txBox="1">
            <a:spLocks noChangeArrowheads="1"/>
          </p:cNvSpPr>
          <p:nvPr/>
        </p:nvSpPr>
        <p:spPr bwMode="auto">
          <a:xfrm>
            <a:off x="101601" y="76201"/>
            <a:ext cx="190609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Above All</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6BE0E9C2-BED3-4D7C-A0B5-6F957E509E99}"/>
              </a:ext>
            </a:extLst>
          </p:cNvPr>
          <p:cNvSpPr>
            <a:spLocks noGrp="1" noChangeArrowheads="1"/>
          </p:cNvSpPr>
          <p:nvPr>
            <p:ph type="ctrTitle"/>
          </p:nvPr>
        </p:nvSpPr>
        <p:spPr>
          <a:xfrm>
            <a:off x="101600" y="152400"/>
            <a:ext cx="4368800" cy="228600"/>
          </a:xfrm>
        </p:spPr>
        <p:txBody>
          <a:bodyPr/>
          <a:lstStyle/>
          <a:p>
            <a:pPr eaLnBrk="1" hangingPunct="1">
              <a:defRPr/>
            </a:pPr>
            <a:r>
              <a:rPr lang="en-US" sz="2400"/>
              <a:t>DC1 Above All</a:t>
            </a:r>
            <a:endParaRPr lang="en-US"/>
          </a:p>
        </p:txBody>
      </p:sp>
      <p:pic>
        <p:nvPicPr>
          <p:cNvPr id="8194" name="Picture 3" descr="Above All-pp">
            <a:extLst>
              <a:ext uri="{FF2B5EF4-FFF2-40B4-BE49-F238E27FC236}">
                <a16:creationId xmlns:a16="http://schemas.microsoft.com/office/drawing/2014/main" id="{5B45C464-1C47-498F-B679-DBC2571021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Box 4">
            <a:extLst>
              <a:ext uri="{FF2B5EF4-FFF2-40B4-BE49-F238E27FC236}">
                <a16:creationId xmlns:a16="http://schemas.microsoft.com/office/drawing/2014/main" id="{7F43640B-5F9B-45DE-8BCF-692BA46A4F53}"/>
              </a:ext>
            </a:extLst>
          </p:cNvPr>
          <p:cNvSpPr txBox="1">
            <a:spLocks noChangeArrowheads="1"/>
          </p:cNvSpPr>
          <p:nvPr/>
        </p:nvSpPr>
        <p:spPr bwMode="auto">
          <a:xfrm>
            <a:off x="101601" y="76201"/>
            <a:ext cx="190609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Above All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E273E29-FED6-4D04-ACE6-53CFBD2FC93E}"/>
              </a:ext>
            </a:extLst>
          </p:cNvPr>
          <p:cNvSpPr>
            <a:spLocks noGrp="1" noChangeArrowheads="1"/>
          </p:cNvSpPr>
          <p:nvPr>
            <p:ph type="ctrTitle"/>
          </p:nvPr>
        </p:nvSpPr>
        <p:spPr>
          <a:xfrm>
            <a:off x="101600" y="152400"/>
            <a:ext cx="4775200" cy="228600"/>
          </a:xfrm>
        </p:spPr>
        <p:txBody>
          <a:bodyPr/>
          <a:lstStyle/>
          <a:p>
            <a:pPr eaLnBrk="1" hangingPunct="1">
              <a:defRPr/>
            </a:pPr>
            <a:r>
              <a:rPr lang="en-US" sz="2400"/>
              <a:t>1-1 Jesus Hold My Hand</a:t>
            </a:r>
            <a:endParaRPr lang="en-US"/>
          </a:p>
        </p:txBody>
      </p:sp>
      <p:pic>
        <p:nvPicPr>
          <p:cNvPr id="2" name="Picture 65" descr="Jesus hold my Hand-pp">
            <a:extLst>
              <a:ext uri="{FF2B5EF4-FFF2-40B4-BE49-F238E27FC236}">
                <a16:creationId xmlns:a16="http://schemas.microsoft.com/office/drawing/2014/main" id="{07C907CB-43C3-427C-8B72-CC5F2099CF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4" name="Text Box 66">
            <a:extLst>
              <a:ext uri="{FF2B5EF4-FFF2-40B4-BE49-F238E27FC236}">
                <a16:creationId xmlns:a16="http://schemas.microsoft.com/office/drawing/2014/main" id="{E1A608F0-A579-468D-8A7A-82A455E4D045}"/>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115" name="Text Box 67">
            <a:extLst>
              <a:ext uri="{FF2B5EF4-FFF2-40B4-BE49-F238E27FC236}">
                <a16:creationId xmlns:a16="http://schemas.microsoft.com/office/drawing/2014/main" id="{B9FC770A-1CD3-4306-A4EE-FA334342B87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B084AD89-B7A0-483D-99E5-43E5629BC1CF}"/>
              </a:ext>
            </a:extLst>
          </p:cNvPr>
          <p:cNvSpPr>
            <a:spLocks noGrp="1" noChangeArrowheads="1"/>
          </p:cNvSpPr>
          <p:nvPr>
            <p:ph type="ctrTitle"/>
          </p:nvPr>
        </p:nvSpPr>
        <p:spPr>
          <a:xfrm>
            <a:off x="101600" y="152400"/>
            <a:ext cx="4368800" cy="228600"/>
          </a:xfrm>
        </p:spPr>
        <p:txBody>
          <a:bodyPr/>
          <a:lstStyle/>
          <a:p>
            <a:pPr eaLnBrk="1" hangingPunct="1">
              <a:defRPr/>
            </a:pPr>
            <a:r>
              <a:rPr lang="en-US" sz="2400"/>
              <a:t>DC2 Above All</a:t>
            </a:r>
            <a:endParaRPr lang="en-US"/>
          </a:p>
        </p:txBody>
      </p:sp>
      <p:pic>
        <p:nvPicPr>
          <p:cNvPr id="9218" name="Picture 3" descr="Above All-pp">
            <a:extLst>
              <a:ext uri="{FF2B5EF4-FFF2-40B4-BE49-F238E27FC236}">
                <a16:creationId xmlns:a16="http://schemas.microsoft.com/office/drawing/2014/main" id="{D915462C-A98F-4646-9D67-F44235EACD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 Box 4">
            <a:extLst>
              <a:ext uri="{FF2B5EF4-FFF2-40B4-BE49-F238E27FC236}">
                <a16:creationId xmlns:a16="http://schemas.microsoft.com/office/drawing/2014/main" id="{7BE53745-9CB9-4397-B46F-948DF7638CB0}"/>
              </a:ext>
            </a:extLst>
          </p:cNvPr>
          <p:cNvSpPr txBox="1">
            <a:spLocks noChangeArrowheads="1"/>
          </p:cNvSpPr>
          <p:nvPr/>
        </p:nvSpPr>
        <p:spPr bwMode="auto">
          <a:xfrm>
            <a:off x="101601" y="76201"/>
            <a:ext cx="190609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Above All</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31B41381-900F-4EE6-89C4-36343C663DC8}"/>
              </a:ext>
            </a:extLst>
          </p:cNvPr>
          <p:cNvSpPr>
            <a:spLocks noGrp="1" noChangeArrowheads="1"/>
          </p:cNvSpPr>
          <p:nvPr>
            <p:ph type="ctrTitle"/>
          </p:nvPr>
        </p:nvSpPr>
        <p:spPr>
          <a:xfrm>
            <a:off x="101600" y="152400"/>
            <a:ext cx="4368800" cy="228600"/>
          </a:xfrm>
        </p:spPr>
        <p:txBody>
          <a:bodyPr/>
          <a:lstStyle/>
          <a:p>
            <a:pPr eaLnBrk="1" hangingPunct="1">
              <a:defRPr/>
            </a:pPr>
            <a:r>
              <a:rPr lang="en-US" sz="2400"/>
              <a:t>DC3 Above All</a:t>
            </a:r>
            <a:endParaRPr lang="en-US"/>
          </a:p>
        </p:txBody>
      </p:sp>
      <p:pic>
        <p:nvPicPr>
          <p:cNvPr id="10242" name="Picture 3" descr="Above All-pp">
            <a:extLst>
              <a:ext uri="{FF2B5EF4-FFF2-40B4-BE49-F238E27FC236}">
                <a16:creationId xmlns:a16="http://schemas.microsoft.com/office/drawing/2014/main" id="{65117E91-24C2-45EE-B464-0D3C1D8EC4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4">
            <a:extLst>
              <a:ext uri="{FF2B5EF4-FFF2-40B4-BE49-F238E27FC236}">
                <a16:creationId xmlns:a16="http://schemas.microsoft.com/office/drawing/2014/main" id="{5EEA315A-4644-4A97-8FA2-D02B994E2BE2}"/>
              </a:ext>
            </a:extLst>
          </p:cNvPr>
          <p:cNvSpPr txBox="1">
            <a:spLocks noChangeArrowheads="1"/>
          </p:cNvSpPr>
          <p:nvPr/>
        </p:nvSpPr>
        <p:spPr bwMode="auto">
          <a:xfrm>
            <a:off x="101601" y="76201"/>
            <a:ext cx="190609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Above All</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126FF0B6-41FE-4EAA-8253-56D0E6FA5F3C}"/>
              </a:ext>
            </a:extLst>
          </p:cNvPr>
          <p:cNvSpPr>
            <a:spLocks noGrp="1" noChangeArrowheads="1"/>
          </p:cNvSpPr>
          <p:nvPr>
            <p:ph type="ctrTitle"/>
          </p:nvPr>
        </p:nvSpPr>
        <p:spPr>
          <a:xfrm>
            <a:off x="101600" y="152400"/>
            <a:ext cx="4368800" cy="228600"/>
          </a:xfrm>
        </p:spPr>
        <p:txBody>
          <a:bodyPr/>
          <a:lstStyle/>
          <a:p>
            <a:pPr eaLnBrk="1" hangingPunct="1">
              <a:defRPr/>
            </a:pPr>
            <a:r>
              <a:rPr lang="en-US" sz="2400"/>
              <a:t>DC4 Above All</a:t>
            </a:r>
            <a:endParaRPr lang="en-US"/>
          </a:p>
        </p:txBody>
      </p:sp>
      <p:pic>
        <p:nvPicPr>
          <p:cNvPr id="11266" name="Picture 3" descr="Above All-pp">
            <a:extLst>
              <a:ext uri="{FF2B5EF4-FFF2-40B4-BE49-F238E27FC236}">
                <a16:creationId xmlns:a16="http://schemas.microsoft.com/office/drawing/2014/main" id="{2FB4A14F-3FCB-4C56-8A4D-E2F354DD2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 Box 4">
            <a:extLst>
              <a:ext uri="{FF2B5EF4-FFF2-40B4-BE49-F238E27FC236}">
                <a16:creationId xmlns:a16="http://schemas.microsoft.com/office/drawing/2014/main" id="{F9B4D8E0-050E-4918-AE67-99EF3E41D248}"/>
              </a:ext>
            </a:extLst>
          </p:cNvPr>
          <p:cNvSpPr txBox="1">
            <a:spLocks noChangeArrowheads="1"/>
          </p:cNvSpPr>
          <p:nvPr/>
        </p:nvSpPr>
        <p:spPr bwMode="auto">
          <a:xfrm>
            <a:off x="101601" y="76201"/>
            <a:ext cx="190609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Above All</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9BEAB2DE-D297-4BF9-B660-6DCDFD6A2C80}"/>
              </a:ext>
            </a:extLst>
          </p:cNvPr>
          <p:cNvSpPr>
            <a:spLocks noGrp="1" noChangeArrowheads="1"/>
          </p:cNvSpPr>
          <p:nvPr>
            <p:ph type="ctrTitle"/>
          </p:nvPr>
        </p:nvSpPr>
        <p:spPr>
          <a:xfrm>
            <a:off x="101600" y="152400"/>
            <a:ext cx="4368800" cy="228600"/>
          </a:xfrm>
        </p:spPr>
        <p:txBody>
          <a:bodyPr/>
          <a:lstStyle/>
          <a:p>
            <a:pPr eaLnBrk="1" hangingPunct="1">
              <a:defRPr/>
            </a:pPr>
            <a:r>
              <a:rPr lang="en-US" sz="2400"/>
              <a:t>DC5 Above All</a:t>
            </a:r>
            <a:endParaRPr lang="en-US"/>
          </a:p>
        </p:txBody>
      </p:sp>
      <p:pic>
        <p:nvPicPr>
          <p:cNvPr id="12290" name="Picture 3" descr="Above All-pp">
            <a:extLst>
              <a:ext uri="{FF2B5EF4-FFF2-40B4-BE49-F238E27FC236}">
                <a16:creationId xmlns:a16="http://schemas.microsoft.com/office/drawing/2014/main" id="{9B6AE668-60A9-4778-A107-41830A1900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4">
            <a:extLst>
              <a:ext uri="{FF2B5EF4-FFF2-40B4-BE49-F238E27FC236}">
                <a16:creationId xmlns:a16="http://schemas.microsoft.com/office/drawing/2014/main" id="{5978CDC2-6BCF-4DF3-BF51-1736FD64AF84}"/>
              </a:ext>
            </a:extLst>
          </p:cNvPr>
          <p:cNvSpPr txBox="1">
            <a:spLocks noChangeArrowheads="1"/>
          </p:cNvSpPr>
          <p:nvPr/>
        </p:nvSpPr>
        <p:spPr bwMode="auto">
          <a:xfrm>
            <a:off x="101601" y="76201"/>
            <a:ext cx="190609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Above All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67FE57E1-56DE-4F1B-8ED8-387718D31DB4}"/>
              </a:ext>
            </a:extLst>
          </p:cNvPr>
          <p:cNvSpPr>
            <a:spLocks noGrp="1" noChangeArrowheads="1"/>
          </p:cNvSpPr>
          <p:nvPr>
            <p:ph type="ctrTitle"/>
          </p:nvPr>
        </p:nvSpPr>
        <p:spPr>
          <a:xfrm>
            <a:off x="101600" y="152400"/>
            <a:ext cx="4368800" cy="228600"/>
          </a:xfrm>
        </p:spPr>
        <p:txBody>
          <a:bodyPr/>
          <a:lstStyle/>
          <a:p>
            <a:pPr eaLnBrk="1" hangingPunct="1">
              <a:defRPr/>
            </a:pPr>
            <a:r>
              <a:rPr lang="en-US" sz="2400"/>
              <a:t>DC6 Above All</a:t>
            </a:r>
            <a:endParaRPr lang="en-US"/>
          </a:p>
        </p:txBody>
      </p:sp>
      <p:pic>
        <p:nvPicPr>
          <p:cNvPr id="13314" name="Picture 3" descr="Above All-pp">
            <a:extLst>
              <a:ext uri="{FF2B5EF4-FFF2-40B4-BE49-F238E27FC236}">
                <a16:creationId xmlns:a16="http://schemas.microsoft.com/office/drawing/2014/main" id="{F6C3426C-291D-4548-808B-CB3D028BF1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4">
            <a:extLst>
              <a:ext uri="{FF2B5EF4-FFF2-40B4-BE49-F238E27FC236}">
                <a16:creationId xmlns:a16="http://schemas.microsoft.com/office/drawing/2014/main" id="{F74266EE-8565-4DB2-B503-8A7846927C1C}"/>
              </a:ext>
            </a:extLst>
          </p:cNvPr>
          <p:cNvSpPr txBox="1">
            <a:spLocks noChangeArrowheads="1"/>
          </p:cNvSpPr>
          <p:nvPr/>
        </p:nvSpPr>
        <p:spPr bwMode="auto">
          <a:xfrm>
            <a:off x="101601" y="76201"/>
            <a:ext cx="190609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Above All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D7CF155A-5FAC-436C-B332-2077F4E6F4D0}"/>
              </a:ext>
            </a:extLst>
          </p:cNvPr>
          <p:cNvSpPr>
            <a:spLocks noGrp="1" noChangeArrowheads="1"/>
          </p:cNvSpPr>
          <p:nvPr>
            <p:ph type="ctrTitle"/>
          </p:nvPr>
        </p:nvSpPr>
        <p:spPr>
          <a:xfrm>
            <a:off x="101600" y="152400"/>
            <a:ext cx="4368800" cy="228600"/>
          </a:xfrm>
        </p:spPr>
        <p:txBody>
          <a:bodyPr/>
          <a:lstStyle/>
          <a:p>
            <a:pPr eaLnBrk="1" hangingPunct="1">
              <a:defRPr/>
            </a:pPr>
            <a:r>
              <a:rPr lang="en-US" sz="2400"/>
              <a:t>DS1 Above All</a:t>
            </a:r>
            <a:endParaRPr lang="en-US"/>
          </a:p>
        </p:txBody>
      </p:sp>
      <p:pic>
        <p:nvPicPr>
          <p:cNvPr id="14338" name="Picture 3" descr="Above All-pp">
            <a:extLst>
              <a:ext uri="{FF2B5EF4-FFF2-40B4-BE49-F238E27FC236}">
                <a16:creationId xmlns:a16="http://schemas.microsoft.com/office/drawing/2014/main" id="{7E444CBD-9BD7-4BF8-81F9-E282F1CDAC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 Box 4">
            <a:extLst>
              <a:ext uri="{FF2B5EF4-FFF2-40B4-BE49-F238E27FC236}">
                <a16:creationId xmlns:a16="http://schemas.microsoft.com/office/drawing/2014/main" id="{6CEDB12D-2C0E-4964-AC13-A51E4636040B}"/>
              </a:ext>
            </a:extLst>
          </p:cNvPr>
          <p:cNvSpPr txBox="1">
            <a:spLocks noChangeArrowheads="1"/>
          </p:cNvSpPr>
          <p:nvPr/>
        </p:nvSpPr>
        <p:spPr bwMode="auto">
          <a:xfrm>
            <a:off x="101601" y="76201"/>
            <a:ext cx="190609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Above All</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62981A53-E56C-4FBA-B93D-6B6EE141AA5A}"/>
              </a:ext>
            </a:extLst>
          </p:cNvPr>
          <p:cNvSpPr>
            <a:spLocks noGrp="1" noChangeArrowheads="1"/>
          </p:cNvSpPr>
          <p:nvPr>
            <p:ph type="ctrTitle"/>
          </p:nvPr>
        </p:nvSpPr>
        <p:spPr>
          <a:xfrm>
            <a:off x="101600" y="152400"/>
            <a:ext cx="4368800" cy="228600"/>
          </a:xfrm>
        </p:spPr>
        <p:txBody>
          <a:bodyPr/>
          <a:lstStyle/>
          <a:p>
            <a:pPr eaLnBrk="1" hangingPunct="1">
              <a:defRPr/>
            </a:pPr>
            <a:r>
              <a:rPr lang="en-US" sz="2400"/>
              <a:t>DS2 Above All</a:t>
            </a:r>
            <a:endParaRPr lang="en-US"/>
          </a:p>
        </p:txBody>
      </p:sp>
      <p:pic>
        <p:nvPicPr>
          <p:cNvPr id="15362" name="Picture 3" descr="Above All-pp">
            <a:extLst>
              <a:ext uri="{FF2B5EF4-FFF2-40B4-BE49-F238E27FC236}">
                <a16:creationId xmlns:a16="http://schemas.microsoft.com/office/drawing/2014/main" id="{DFA40083-BC9B-4F42-8A66-C02591C0C5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 Box 4">
            <a:extLst>
              <a:ext uri="{FF2B5EF4-FFF2-40B4-BE49-F238E27FC236}">
                <a16:creationId xmlns:a16="http://schemas.microsoft.com/office/drawing/2014/main" id="{61BD92F9-F236-463A-9552-1F823C7A9D40}"/>
              </a:ext>
            </a:extLst>
          </p:cNvPr>
          <p:cNvSpPr txBox="1">
            <a:spLocks noChangeArrowheads="1"/>
          </p:cNvSpPr>
          <p:nvPr/>
        </p:nvSpPr>
        <p:spPr bwMode="auto">
          <a:xfrm>
            <a:off x="101601" y="76201"/>
            <a:ext cx="190609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Above All</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8D15BA7E-5ED9-4BF9-AC7A-AE285624F760}"/>
              </a:ext>
            </a:extLst>
          </p:cNvPr>
          <p:cNvSpPr>
            <a:spLocks noGrp="1" noChangeArrowheads="1"/>
          </p:cNvSpPr>
          <p:nvPr>
            <p:ph type="ctrTitle"/>
          </p:nvPr>
        </p:nvSpPr>
        <p:spPr>
          <a:xfrm>
            <a:off x="101600" y="152400"/>
            <a:ext cx="4368800" cy="228600"/>
          </a:xfrm>
        </p:spPr>
        <p:txBody>
          <a:bodyPr/>
          <a:lstStyle/>
          <a:p>
            <a:pPr eaLnBrk="1" hangingPunct="1">
              <a:defRPr/>
            </a:pPr>
            <a:r>
              <a:rPr lang="en-US" sz="2400"/>
              <a:t>tag Above All</a:t>
            </a:r>
            <a:endParaRPr lang="en-US"/>
          </a:p>
        </p:txBody>
      </p:sp>
      <p:pic>
        <p:nvPicPr>
          <p:cNvPr id="16386" name="Picture 3" descr="Above All-pp">
            <a:extLst>
              <a:ext uri="{FF2B5EF4-FFF2-40B4-BE49-F238E27FC236}">
                <a16:creationId xmlns:a16="http://schemas.microsoft.com/office/drawing/2014/main" id="{C3E1681E-0EE7-431C-9AAF-D6BF8701F8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 Box 4">
            <a:extLst>
              <a:ext uri="{FF2B5EF4-FFF2-40B4-BE49-F238E27FC236}">
                <a16:creationId xmlns:a16="http://schemas.microsoft.com/office/drawing/2014/main" id="{374AA72D-AD00-4FF3-8248-B7DDECA27AA4}"/>
              </a:ext>
            </a:extLst>
          </p:cNvPr>
          <p:cNvSpPr txBox="1">
            <a:spLocks noChangeArrowheads="1"/>
          </p:cNvSpPr>
          <p:nvPr/>
        </p:nvSpPr>
        <p:spPr bwMode="auto">
          <a:xfrm>
            <a:off x="101601" y="76201"/>
            <a:ext cx="190609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Above All</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657724" y="1443841"/>
            <a:ext cx="10876547" cy="264687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The Lord’s Supper</a:t>
            </a:r>
          </a:p>
        </p:txBody>
      </p:sp>
      <p:sp>
        <p:nvSpPr>
          <p:cNvPr id="5" name="TextBox 4">
            <a:extLst>
              <a:ext uri="{FF2B5EF4-FFF2-40B4-BE49-F238E27FC236}">
                <a16:creationId xmlns:a16="http://schemas.microsoft.com/office/drawing/2014/main" id="{0D2DAD93-CEAD-4E93-B556-F930C4C443B6}"/>
              </a:ext>
            </a:extLst>
          </p:cNvPr>
          <p:cNvSpPr txBox="1"/>
          <p:nvPr/>
        </p:nvSpPr>
        <p:spPr>
          <a:xfrm>
            <a:off x="1331802" y="3853543"/>
            <a:ext cx="9528389" cy="132343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Acts 20:7</a:t>
            </a:r>
          </a:p>
        </p:txBody>
      </p:sp>
    </p:spTree>
    <p:extLst>
      <p:ext uri="{BB962C8B-B14F-4D97-AF65-F5344CB8AC3E}">
        <p14:creationId xmlns:p14="http://schemas.microsoft.com/office/powerpoint/2010/main" val="282013684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0"/>
            <a:ext cx="9528389"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The Unleavened Bread</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408214" y="1862639"/>
            <a:ext cx="11280321" cy="43396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 ”Therefore, since Christ suffered for us in the flesh, arm yourselves also with the same mind, for he who has suffered in the flesh has ceased from sin, 2 that he no longer should live the rest of his time in the flesh for the lusts of men, but for the will of God.”</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dirty="0">
                <a:solidFill>
                  <a:srgbClr val="2A2000"/>
                </a:solidFill>
                <a:latin typeface="Aspire" panose="00000600000000000000" pitchFamily="2" charset="0"/>
              </a:rPr>
              <a:t>1 Peter 4: 1-2</a:t>
            </a:r>
            <a:endParaRPr kumimoji="0" lang="en-US" sz="6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endParaRPr>
          </a:p>
        </p:txBody>
      </p:sp>
    </p:spTree>
    <p:extLst>
      <p:ext uri="{BB962C8B-B14F-4D97-AF65-F5344CB8AC3E}">
        <p14:creationId xmlns:p14="http://schemas.microsoft.com/office/powerpoint/2010/main" val="110566333"/>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BA88C64E-5C9B-47CF-ADC7-8952094EC3F1}"/>
              </a:ext>
            </a:extLst>
          </p:cNvPr>
          <p:cNvSpPr>
            <a:spLocks noGrp="1" noChangeArrowheads="1"/>
          </p:cNvSpPr>
          <p:nvPr>
            <p:ph type="ctrTitle"/>
          </p:nvPr>
        </p:nvSpPr>
        <p:spPr>
          <a:xfrm>
            <a:off x="101600" y="152400"/>
            <a:ext cx="4775200" cy="228600"/>
          </a:xfrm>
        </p:spPr>
        <p:txBody>
          <a:bodyPr/>
          <a:lstStyle/>
          <a:p>
            <a:pPr eaLnBrk="1" hangingPunct="1">
              <a:defRPr/>
            </a:pPr>
            <a:r>
              <a:rPr lang="en-US" sz="2400"/>
              <a:t>1-2 Jesus Hold My Hand</a:t>
            </a:r>
            <a:endParaRPr lang="en-US"/>
          </a:p>
        </p:txBody>
      </p:sp>
      <p:pic>
        <p:nvPicPr>
          <p:cNvPr id="3074" name="Picture 5" descr="Jesus hold my Hand-pp">
            <a:extLst>
              <a:ext uri="{FF2B5EF4-FFF2-40B4-BE49-F238E27FC236}">
                <a16:creationId xmlns:a16="http://schemas.microsoft.com/office/drawing/2014/main" id="{174C4BE6-E02C-471E-B963-C1110FB8D0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0" name="Text Box 6">
            <a:extLst>
              <a:ext uri="{FF2B5EF4-FFF2-40B4-BE49-F238E27FC236}">
                <a16:creationId xmlns:a16="http://schemas.microsoft.com/office/drawing/2014/main" id="{227F9D46-1723-4852-9011-19A3B51C7160}"/>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0471" name="Text Box 7">
            <a:extLst>
              <a:ext uri="{FF2B5EF4-FFF2-40B4-BE49-F238E27FC236}">
                <a16:creationId xmlns:a16="http://schemas.microsoft.com/office/drawing/2014/main" id="{AB3B30D5-BF60-4EE1-B455-E65CEBD5558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0"/>
            <a:ext cx="9528389"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The Fruit of the Vine</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734787" y="1988266"/>
            <a:ext cx="10431234" cy="4308872"/>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dirty="0">
                <a:solidFill>
                  <a:srgbClr val="2A2000"/>
                </a:solidFill>
                <a:latin typeface="Aspire" panose="00000600000000000000" pitchFamily="2" charset="0"/>
              </a:rPr>
              <a:t>“</a:t>
            </a:r>
            <a:r>
              <a:rPr kumimoji="0" lang="en-US" sz="44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And if you call on the Father, who without partiality judges according to each one’s work, conduct yourselves throughout the time of your stay here in fear; knowing that you were not redeemed with corruptible things, like silver or gold, from your aimless conduct received by tradition from your fathers, but with the precious blood of Christ, as of a lamb without blemish and without spot.” – </a:t>
            </a:r>
            <a:r>
              <a:rPr kumimoji="0" lang="en-US" sz="54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1 Peter 1: 17-19</a:t>
            </a:r>
            <a:endParaRPr kumimoji="0" lang="en-US" sz="44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endParaRPr>
          </a:p>
        </p:txBody>
      </p:sp>
    </p:spTree>
    <p:extLst>
      <p:ext uri="{BB962C8B-B14F-4D97-AF65-F5344CB8AC3E}">
        <p14:creationId xmlns:p14="http://schemas.microsoft.com/office/powerpoint/2010/main" val="489346031"/>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0"/>
            <a:ext cx="9528389"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Our Offering</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800101" y="1862048"/>
            <a:ext cx="10825842" cy="43396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“So let each one give as he purposes in his heart, not grudgingly or of necessity; for God loves a cheerful giver. And God is able to make all grace abound toward you, that you, always having all sufficiency in all things, may have an abundance for every good work.”– </a:t>
            </a:r>
            <a:r>
              <a:rPr kumimoji="0" lang="en-US" sz="6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2 Cor. 9: 7-8 </a:t>
            </a:r>
            <a:endParaRPr kumimoji="0" lang="en-US" sz="54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endParaRPr>
          </a:p>
        </p:txBody>
      </p:sp>
    </p:spTree>
    <p:extLst>
      <p:ext uri="{BB962C8B-B14F-4D97-AF65-F5344CB8AC3E}">
        <p14:creationId xmlns:p14="http://schemas.microsoft.com/office/powerpoint/2010/main" val="159820871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2105561"/>
            <a:ext cx="9528389" cy="264687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Closing Prayer</a:t>
            </a:r>
          </a:p>
        </p:txBody>
      </p:sp>
    </p:spTree>
    <p:extLst>
      <p:ext uri="{BB962C8B-B14F-4D97-AF65-F5344CB8AC3E}">
        <p14:creationId xmlns:p14="http://schemas.microsoft.com/office/powerpoint/2010/main" val="144619102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720804"/>
            <a:ext cx="9528389" cy="3631763"/>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This World Is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Not My Home</a:t>
            </a:r>
          </a:p>
        </p:txBody>
      </p:sp>
      <p:sp>
        <p:nvSpPr>
          <p:cNvPr id="5" name="TextBox 4">
            <a:extLst>
              <a:ext uri="{FF2B5EF4-FFF2-40B4-BE49-F238E27FC236}">
                <a16:creationId xmlns:a16="http://schemas.microsoft.com/office/drawing/2014/main" id="{2EDD1F17-E39E-4BF8-A366-04A53E45133F}"/>
              </a:ext>
            </a:extLst>
          </p:cNvPr>
          <p:cNvSpPr txBox="1"/>
          <p:nvPr/>
        </p:nvSpPr>
        <p:spPr>
          <a:xfrm>
            <a:off x="1331804" y="4158733"/>
            <a:ext cx="9528389"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#957</a:t>
            </a:r>
          </a:p>
        </p:txBody>
      </p:sp>
    </p:spTree>
    <p:extLst>
      <p:ext uri="{BB962C8B-B14F-4D97-AF65-F5344CB8AC3E}">
        <p14:creationId xmlns:p14="http://schemas.microsoft.com/office/powerpoint/2010/main" val="259659599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B1F3C72-23CC-418C-8B0F-FEBD7EEA650D}"/>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This World is Not My Home</a:t>
            </a:r>
            <a:endParaRPr lang="en-US"/>
          </a:p>
        </p:txBody>
      </p:sp>
      <p:pic>
        <p:nvPicPr>
          <p:cNvPr id="2" name="Picture 63" descr="This World is not my-SFP-pp">
            <a:extLst>
              <a:ext uri="{FF2B5EF4-FFF2-40B4-BE49-F238E27FC236}">
                <a16:creationId xmlns:a16="http://schemas.microsoft.com/office/drawing/2014/main" id="{C710A451-7FE3-40E2-B81C-D85358C9F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D9D71143-94C5-48D1-B229-1306238B52A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4EF30A0D-FBC6-490B-8104-EC7D8A9EF939}"/>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F9DBFA29-D0CB-464A-96ED-675C8110E3D5}"/>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This World is Not My Home</a:t>
            </a:r>
            <a:endParaRPr lang="en-US"/>
          </a:p>
        </p:txBody>
      </p:sp>
      <p:pic>
        <p:nvPicPr>
          <p:cNvPr id="3074" name="Picture 3" descr="This World is not my-SFP-pp">
            <a:extLst>
              <a:ext uri="{FF2B5EF4-FFF2-40B4-BE49-F238E27FC236}">
                <a16:creationId xmlns:a16="http://schemas.microsoft.com/office/drawing/2014/main" id="{9255264E-F8B8-43CA-B75B-63BB06D4F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DEA5929F-D355-454B-B172-B0C4DDE573B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249944A9-C263-4E27-8E00-9760D165FC64}"/>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A28817A8-CBD0-496B-A869-59E0CD281E7C}"/>
              </a:ext>
            </a:extLst>
          </p:cNvPr>
          <p:cNvSpPr>
            <a:spLocks noGrp="1" noChangeArrowheads="1"/>
          </p:cNvSpPr>
          <p:nvPr>
            <p:ph type="ctrTitle"/>
          </p:nvPr>
        </p:nvSpPr>
        <p:spPr>
          <a:xfrm>
            <a:off x="101600" y="152400"/>
            <a:ext cx="5384800" cy="228600"/>
          </a:xfrm>
        </p:spPr>
        <p:txBody>
          <a:bodyPr/>
          <a:lstStyle/>
          <a:p>
            <a:pPr eaLnBrk="1" hangingPunct="1">
              <a:defRPr/>
            </a:pPr>
            <a:r>
              <a:rPr lang="en-US" sz="2400"/>
              <a:t>1-3 This World is Not My Home</a:t>
            </a:r>
            <a:endParaRPr lang="en-US"/>
          </a:p>
        </p:txBody>
      </p:sp>
      <p:pic>
        <p:nvPicPr>
          <p:cNvPr id="4098" name="Picture 3" descr="This World is not my-SFP-pp">
            <a:extLst>
              <a:ext uri="{FF2B5EF4-FFF2-40B4-BE49-F238E27FC236}">
                <a16:creationId xmlns:a16="http://schemas.microsoft.com/office/drawing/2014/main" id="{052E439D-13EB-4A6E-A54F-32E6B0615C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55AF5F55-D7FE-460A-B9CF-EED04DE8DFF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79377188-290E-41D8-BAAA-9CA45FC1EC06}"/>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D4076855-93E8-4E8F-A4DB-B1AB831A008B}"/>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This World is Not My Home</a:t>
            </a:r>
            <a:endParaRPr lang="en-US"/>
          </a:p>
        </p:txBody>
      </p:sp>
      <p:pic>
        <p:nvPicPr>
          <p:cNvPr id="5122" name="Picture 1027" descr="This World is not my-SFP-pp">
            <a:extLst>
              <a:ext uri="{FF2B5EF4-FFF2-40B4-BE49-F238E27FC236}">
                <a16:creationId xmlns:a16="http://schemas.microsoft.com/office/drawing/2014/main" id="{0AB0B48E-C21A-4481-8E1C-70B4977820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 Box 1028">
            <a:extLst>
              <a:ext uri="{FF2B5EF4-FFF2-40B4-BE49-F238E27FC236}">
                <a16:creationId xmlns:a16="http://schemas.microsoft.com/office/drawing/2014/main" id="{4B619B9A-FAF4-4D96-8C64-B5D4BAE794C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7093" name="Text Box 1029">
            <a:extLst>
              <a:ext uri="{FF2B5EF4-FFF2-40B4-BE49-F238E27FC236}">
                <a16:creationId xmlns:a16="http://schemas.microsoft.com/office/drawing/2014/main" id="{ACB89365-997C-44DE-9982-CA79B055BF20}"/>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a:extLst>
              <a:ext uri="{FF2B5EF4-FFF2-40B4-BE49-F238E27FC236}">
                <a16:creationId xmlns:a16="http://schemas.microsoft.com/office/drawing/2014/main" id="{B097B5B5-22BD-479C-8A24-B6583AE8E632}"/>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This World is Not My Home</a:t>
            </a:r>
            <a:endParaRPr lang="en-US"/>
          </a:p>
        </p:txBody>
      </p:sp>
      <p:pic>
        <p:nvPicPr>
          <p:cNvPr id="6146" name="Picture 1027" descr="This World is not my-SFP-pp">
            <a:extLst>
              <a:ext uri="{FF2B5EF4-FFF2-40B4-BE49-F238E27FC236}">
                <a16:creationId xmlns:a16="http://schemas.microsoft.com/office/drawing/2014/main" id="{14185E68-C61E-406F-BBD4-A6A9C6AD68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1028">
            <a:extLst>
              <a:ext uri="{FF2B5EF4-FFF2-40B4-BE49-F238E27FC236}">
                <a16:creationId xmlns:a16="http://schemas.microsoft.com/office/drawing/2014/main" id="{FDDDD9B5-F5E2-442C-831F-AE96C1AA6D5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8117" name="Text Box 1029">
            <a:extLst>
              <a:ext uri="{FF2B5EF4-FFF2-40B4-BE49-F238E27FC236}">
                <a16:creationId xmlns:a16="http://schemas.microsoft.com/office/drawing/2014/main" id="{F829918A-58DE-4B19-BBDC-7E44545DD87C}"/>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EEAA7CD5-278C-4A9A-A7EC-AE0AF5E05E5A}"/>
              </a:ext>
            </a:extLst>
          </p:cNvPr>
          <p:cNvSpPr>
            <a:spLocks noGrp="1" noChangeArrowheads="1"/>
          </p:cNvSpPr>
          <p:nvPr>
            <p:ph type="ctrTitle"/>
          </p:nvPr>
        </p:nvSpPr>
        <p:spPr>
          <a:xfrm>
            <a:off x="101600" y="152400"/>
            <a:ext cx="5384800" cy="228600"/>
          </a:xfrm>
        </p:spPr>
        <p:txBody>
          <a:bodyPr/>
          <a:lstStyle/>
          <a:p>
            <a:pPr eaLnBrk="1" hangingPunct="1">
              <a:defRPr/>
            </a:pPr>
            <a:r>
              <a:rPr lang="en-US" sz="2400"/>
              <a:t>C-3 This World is Not My Home</a:t>
            </a:r>
            <a:endParaRPr lang="en-US"/>
          </a:p>
        </p:txBody>
      </p:sp>
      <p:pic>
        <p:nvPicPr>
          <p:cNvPr id="7170" name="Picture 1027" descr="This World is not my-SFP-pp">
            <a:extLst>
              <a:ext uri="{FF2B5EF4-FFF2-40B4-BE49-F238E27FC236}">
                <a16:creationId xmlns:a16="http://schemas.microsoft.com/office/drawing/2014/main" id="{31168481-976B-4135-B74F-40EDFA9CA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Text Box 1028">
            <a:extLst>
              <a:ext uri="{FF2B5EF4-FFF2-40B4-BE49-F238E27FC236}">
                <a16:creationId xmlns:a16="http://schemas.microsoft.com/office/drawing/2014/main" id="{7842AB16-236C-4E3D-ACAA-EC1646816AD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9141" name="Text Box 1029">
            <a:extLst>
              <a:ext uri="{FF2B5EF4-FFF2-40B4-BE49-F238E27FC236}">
                <a16:creationId xmlns:a16="http://schemas.microsoft.com/office/drawing/2014/main" id="{B065C825-118A-4084-8EC9-C64DC019B6C0}"/>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2179CA7F-DAAE-43CA-A080-3188247F56CB}"/>
              </a:ext>
            </a:extLst>
          </p:cNvPr>
          <p:cNvSpPr>
            <a:spLocks noGrp="1" noChangeArrowheads="1"/>
          </p:cNvSpPr>
          <p:nvPr>
            <p:ph type="ctrTitle"/>
          </p:nvPr>
        </p:nvSpPr>
        <p:spPr>
          <a:xfrm>
            <a:off x="101600" y="152400"/>
            <a:ext cx="4775200" cy="228600"/>
          </a:xfrm>
        </p:spPr>
        <p:txBody>
          <a:bodyPr/>
          <a:lstStyle/>
          <a:p>
            <a:pPr eaLnBrk="1" hangingPunct="1">
              <a:defRPr/>
            </a:pPr>
            <a:r>
              <a:rPr lang="en-US" sz="2400"/>
              <a:t>1-3 Jesus Hold My Hand</a:t>
            </a:r>
            <a:endParaRPr lang="en-US"/>
          </a:p>
        </p:txBody>
      </p:sp>
      <p:pic>
        <p:nvPicPr>
          <p:cNvPr id="4098" name="Picture 5" descr="Jesus hold my Hand-pp">
            <a:extLst>
              <a:ext uri="{FF2B5EF4-FFF2-40B4-BE49-F238E27FC236}">
                <a16:creationId xmlns:a16="http://schemas.microsoft.com/office/drawing/2014/main" id="{BB6FCAE1-A783-4B9D-A9B4-59AA6ECC3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Text Box 6">
            <a:extLst>
              <a:ext uri="{FF2B5EF4-FFF2-40B4-BE49-F238E27FC236}">
                <a16:creationId xmlns:a16="http://schemas.microsoft.com/office/drawing/2014/main" id="{A32F4303-A42E-4366-958B-93AF1BCBB02E}"/>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1495" name="Text Box 7">
            <a:extLst>
              <a:ext uri="{FF2B5EF4-FFF2-40B4-BE49-F238E27FC236}">
                <a16:creationId xmlns:a16="http://schemas.microsoft.com/office/drawing/2014/main" id="{14F0EEFE-078B-4573-A204-DD6BEE461AA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FB45EF59-45C9-44A9-9590-D70DCFF0A1E0}"/>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This World is Not My Home</a:t>
            </a:r>
            <a:endParaRPr lang="en-US"/>
          </a:p>
        </p:txBody>
      </p:sp>
      <p:pic>
        <p:nvPicPr>
          <p:cNvPr id="14338" name="Picture 3" descr="This World is not my-SFP-pp">
            <a:extLst>
              <a:ext uri="{FF2B5EF4-FFF2-40B4-BE49-F238E27FC236}">
                <a16:creationId xmlns:a16="http://schemas.microsoft.com/office/drawing/2014/main" id="{A77E2301-4A0A-4409-9744-ED21B1438C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F5247492-4DE6-4F82-BCF1-E6A3A4AC7B6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0950" name="Text Box 6">
            <a:extLst>
              <a:ext uri="{FF2B5EF4-FFF2-40B4-BE49-F238E27FC236}">
                <a16:creationId xmlns:a16="http://schemas.microsoft.com/office/drawing/2014/main" id="{868DD802-3F52-449F-AAF1-FA25E83154E1}"/>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EBBB62DA-CF27-4A80-B6F7-125FF6497612}"/>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This World is Not My Home</a:t>
            </a:r>
            <a:endParaRPr lang="en-US"/>
          </a:p>
        </p:txBody>
      </p:sp>
      <p:pic>
        <p:nvPicPr>
          <p:cNvPr id="15362" name="Picture 3" descr="This World is not my-SFP-pp">
            <a:extLst>
              <a:ext uri="{FF2B5EF4-FFF2-40B4-BE49-F238E27FC236}">
                <a16:creationId xmlns:a16="http://schemas.microsoft.com/office/drawing/2014/main" id="{3F5CD647-3541-4DAD-AAC3-C7D9A74BB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A6F846CA-5875-451A-9266-07DB43DACEE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6F58BB8C-211D-4DE0-8DC8-AAC2C219ED04}"/>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B6ABA90F-A26C-4694-88DF-E1A60BE0411E}"/>
              </a:ext>
            </a:extLst>
          </p:cNvPr>
          <p:cNvSpPr>
            <a:spLocks noGrp="1" noChangeArrowheads="1"/>
          </p:cNvSpPr>
          <p:nvPr>
            <p:ph type="ctrTitle"/>
          </p:nvPr>
        </p:nvSpPr>
        <p:spPr>
          <a:xfrm>
            <a:off x="101600" y="152400"/>
            <a:ext cx="5384800" cy="228600"/>
          </a:xfrm>
        </p:spPr>
        <p:txBody>
          <a:bodyPr/>
          <a:lstStyle/>
          <a:p>
            <a:pPr eaLnBrk="1" hangingPunct="1">
              <a:defRPr/>
            </a:pPr>
            <a:r>
              <a:rPr lang="en-US" sz="2400"/>
              <a:t>3-3 This World is Not My Home</a:t>
            </a:r>
            <a:endParaRPr lang="en-US"/>
          </a:p>
        </p:txBody>
      </p:sp>
      <p:pic>
        <p:nvPicPr>
          <p:cNvPr id="16386" name="Picture 3" descr="This World is not my-SFP-pp">
            <a:extLst>
              <a:ext uri="{FF2B5EF4-FFF2-40B4-BE49-F238E27FC236}">
                <a16:creationId xmlns:a16="http://schemas.microsoft.com/office/drawing/2014/main" id="{934E6322-0539-4DC4-9103-69CC2FD4A9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70DC01D9-8248-4C00-8248-0ED2FDACE6E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CB202C0E-5B95-46E6-9D9A-4D4F59BBA2B7}"/>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CE359057-2556-4AB8-A189-874DA68A21EA}"/>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This World is Not My Home</a:t>
            </a:r>
            <a:endParaRPr lang="en-US"/>
          </a:p>
        </p:txBody>
      </p:sp>
      <p:pic>
        <p:nvPicPr>
          <p:cNvPr id="17410" name="Picture 3" descr="This World is not my-SFP-pp">
            <a:extLst>
              <a:ext uri="{FF2B5EF4-FFF2-40B4-BE49-F238E27FC236}">
                <a16:creationId xmlns:a16="http://schemas.microsoft.com/office/drawing/2014/main" id="{0688B8B8-6D85-453B-820D-15791601EC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0139F372-BB99-4B7D-9BE6-3F5EFFA9FC6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4021" name="Text Box 5">
            <a:extLst>
              <a:ext uri="{FF2B5EF4-FFF2-40B4-BE49-F238E27FC236}">
                <a16:creationId xmlns:a16="http://schemas.microsoft.com/office/drawing/2014/main" id="{F2F276DF-6893-4459-8420-3F9A62292F0E}"/>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813FE432-7F8B-4C40-9859-86FDFD447C10}"/>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This World is Not My Home</a:t>
            </a:r>
            <a:endParaRPr lang="en-US"/>
          </a:p>
        </p:txBody>
      </p:sp>
      <p:pic>
        <p:nvPicPr>
          <p:cNvPr id="18434" name="Picture 3" descr="This World is not my-SFP-pp">
            <a:extLst>
              <a:ext uri="{FF2B5EF4-FFF2-40B4-BE49-F238E27FC236}">
                <a16:creationId xmlns:a16="http://schemas.microsoft.com/office/drawing/2014/main" id="{704E2A2E-5B8E-442C-810B-7BBF1603F2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Text Box 4">
            <a:extLst>
              <a:ext uri="{FF2B5EF4-FFF2-40B4-BE49-F238E27FC236}">
                <a16:creationId xmlns:a16="http://schemas.microsoft.com/office/drawing/2014/main" id="{69314475-B53B-4C4D-A98B-81FF5A37B62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5045" name="Text Box 5">
            <a:extLst>
              <a:ext uri="{FF2B5EF4-FFF2-40B4-BE49-F238E27FC236}">
                <a16:creationId xmlns:a16="http://schemas.microsoft.com/office/drawing/2014/main" id="{E16055E6-B5CF-4552-8343-956068682972}"/>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F4861B32-71F6-44FA-9B42-BD1D19499770}"/>
              </a:ext>
            </a:extLst>
          </p:cNvPr>
          <p:cNvSpPr>
            <a:spLocks noGrp="1" noChangeArrowheads="1"/>
          </p:cNvSpPr>
          <p:nvPr>
            <p:ph type="ctrTitle"/>
          </p:nvPr>
        </p:nvSpPr>
        <p:spPr>
          <a:xfrm>
            <a:off x="101600" y="152400"/>
            <a:ext cx="5384800" cy="228600"/>
          </a:xfrm>
        </p:spPr>
        <p:txBody>
          <a:bodyPr/>
          <a:lstStyle/>
          <a:p>
            <a:pPr eaLnBrk="1" hangingPunct="1">
              <a:defRPr/>
            </a:pPr>
            <a:r>
              <a:rPr lang="en-US" sz="2400"/>
              <a:t>C-3 This World is Not My Home</a:t>
            </a:r>
            <a:endParaRPr lang="en-US"/>
          </a:p>
        </p:txBody>
      </p:sp>
      <p:pic>
        <p:nvPicPr>
          <p:cNvPr id="19458" name="Picture 3" descr="This World is not my-SFP-pp">
            <a:extLst>
              <a:ext uri="{FF2B5EF4-FFF2-40B4-BE49-F238E27FC236}">
                <a16:creationId xmlns:a16="http://schemas.microsoft.com/office/drawing/2014/main" id="{825B556E-8822-4068-AAB0-C344E45858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a:extLst>
              <a:ext uri="{FF2B5EF4-FFF2-40B4-BE49-F238E27FC236}">
                <a16:creationId xmlns:a16="http://schemas.microsoft.com/office/drawing/2014/main" id="{F2147F82-731A-408B-A81B-2547B752518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6069" name="Text Box 5">
            <a:extLst>
              <a:ext uri="{FF2B5EF4-FFF2-40B4-BE49-F238E27FC236}">
                <a16:creationId xmlns:a16="http://schemas.microsoft.com/office/drawing/2014/main" id="{41C01E7F-697B-47F4-AE4B-80805DBAA59E}"/>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5" name="TextBox 4">
            <a:extLst>
              <a:ext uri="{FF2B5EF4-FFF2-40B4-BE49-F238E27FC236}">
                <a16:creationId xmlns:a16="http://schemas.microsoft.com/office/drawing/2014/main" id="{0D2DAD93-CEAD-4E93-B556-F930C4C443B6}"/>
              </a:ext>
            </a:extLst>
          </p:cNvPr>
          <p:cNvSpPr txBox="1"/>
          <p:nvPr/>
        </p:nvSpPr>
        <p:spPr>
          <a:xfrm>
            <a:off x="1556702" y="266596"/>
            <a:ext cx="9528389" cy="632480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Join us for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Evening Worship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Tonight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 6:00pm!</a:t>
            </a:r>
            <a:endParaRPr kumimoji="0" lang="en-US" sz="10400" b="0" i="0" u="none" strike="noStrike" kern="1200" cap="none" spc="0" normalizeH="0" baseline="0" noProof="0" dirty="0">
              <a:ln>
                <a:noFill/>
              </a:ln>
              <a:solidFill>
                <a:prstClr val="black"/>
              </a:solidFill>
              <a:effectLst/>
              <a:uLnTx/>
              <a:uFillTx/>
              <a:latin typeface="Aspire" panose="00000600000000000000" pitchFamily="2" charset="0"/>
              <a:ea typeface="+mn-ea"/>
              <a:cs typeface="+mn-cs"/>
            </a:endParaRPr>
          </a:p>
        </p:txBody>
      </p:sp>
    </p:spTree>
    <p:extLst>
      <p:ext uri="{BB962C8B-B14F-4D97-AF65-F5344CB8AC3E}">
        <p14:creationId xmlns:p14="http://schemas.microsoft.com/office/powerpoint/2010/main" val="3121241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01FCB377-383C-4215-BCEB-4FF381F5A062}"/>
              </a:ext>
            </a:extLst>
          </p:cNvPr>
          <p:cNvSpPr>
            <a:spLocks noGrp="1" noChangeArrowheads="1"/>
          </p:cNvSpPr>
          <p:nvPr>
            <p:ph type="ctrTitle"/>
          </p:nvPr>
        </p:nvSpPr>
        <p:spPr>
          <a:xfrm>
            <a:off x="101600" y="152400"/>
            <a:ext cx="4775200" cy="228600"/>
          </a:xfrm>
        </p:spPr>
        <p:txBody>
          <a:bodyPr/>
          <a:lstStyle/>
          <a:p>
            <a:pPr eaLnBrk="1" hangingPunct="1">
              <a:defRPr/>
            </a:pPr>
            <a:r>
              <a:rPr lang="en-US" sz="2400"/>
              <a:t>1-4 Jesus Hold My Hand</a:t>
            </a:r>
            <a:endParaRPr lang="en-US"/>
          </a:p>
        </p:txBody>
      </p:sp>
      <p:pic>
        <p:nvPicPr>
          <p:cNvPr id="5122" name="Picture 5" descr="Jesus hold my Hand-pp">
            <a:extLst>
              <a:ext uri="{FF2B5EF4-FFF2-40B4-BE49-F238E27FC236}">
                <a16:creationId xmlns:a16="http://schemas.microsoft.com/office/drawing/2014/main" id="{402A2EC5-5955-485D-9258-495B22095F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8" name="Text Box 6">
            <a:extLst>
              <a:ext uri="{FF2B5EF4-FFF2-40B4-BE49-F238E27FC236}">
                <a16:creationId xmlns:a16="http://schemas.microsoft.com/office/drawing/2014/main" id="{6B2C577B-11B6-4C6B-A29E-E45502DECA27}"/>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2519" name="Text Box 7">
            <a:extLst>
              <a:ext uri="{FF2B5EF4-FFF2-40B4-BE49-F238E27FC236}">
                <a16:creationId xmlns:a16="http://schemas.microsoft.com/office/drawing/2014/main" id="{05D44414-F300-42BD-979F-3811AAFCB65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238C0165-6318-4684-96FF-E95487B9B5FC}"/>
              </a:ext>
            </a:extLst>
          </p:cNvPr>
          <p:cNvSpPr>
            <a:spLocks noGrp="1" noChangeArrowheads="1"/>
          </p:cNvSpPr>
          <p:nvPr>
            <p:ph type="ctrTitle"/>
          </p:nvPr>
        </p:nvSpPr>
        <p:spPr>
          <a:xfrm>
            <a:off x="101600" y="152400"/>
            <a:ext cx="4775200" cy="228600"/>
          </a:xfrm>
        </p:spPr>
        <p:txBody>
          <a:bodyPr/>
          <a:lstStyle/>
          <a:p>
            <a:pPr eaLnBrk="1" hangingPunct="1">
              <a:defRPr/>
            </a:pPr>
            <a:r>
              <a:rPr lang="en-US" sz="2400"/>
              <a:t>C-1 Jesus Hold My Hand</a:t>
            </a:r>
            <a:endParaRPr lang="en-US"/>
          </a:p>
        </p:txBody>
      </p:sp>
      <p:pic>
        <p:nvPicPr>
          <p:cNvPr id="6146" name="Picture 5" descr="Jesus hold my Hand-pp">
            <a:extLst>
              <a:ext uri="{FF2B5EF4-FFF2-40B4-BE49-F238E27FC236}">
                <a16:creationId xmlns:a16="http://schemas.microsoft.com/office/drawing/2014/main" id="{F93CBEC6-8048-4B81-AD8B-429884E519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0" name="Text Box 6">
            <a:extLst>
              <a:ext uri="{FF2B5EF4-FFF2-40B4-BE49-F238E27FC236}">
                <a16:creationId xmlns:a16="http://schemas.microsoft.com/office/drawing/2014/main" id="{89B683CB-2B1A-4BB3-9B9B-6387F463A4E4}"/>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05831" name="Text Box 7">
            <a:extLst>
              <a:ext uri="{FF2B5EF4-FFF2-40B4-BE49-F238E27FC236}">
                <a16:creationId xmlns:a16="http://schemas.microsoft.com/office/drawing/2014/main" id="{07413695-B8D5-4183-92F3-66E20BF13B6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4A9241AB-4DD1-4FA1-AA35-19DE7CCE772A}"/>
              </a:ext>
            </a:extLst>
          </p:cNvPr>
          <p:cNvSpPr>
            <a:spLocks noGrp="1" noChangeArrowheads="1"/>
          </p:cNvSpPr>
          <p:nvPr>
            <p:ph type="ctrTitle"/>
          </p:nvPr>
        </p:nvSpPr>
        <p:spPr>
          <a:xfrm>
            <a:off x="101600" y="152400"/>
            <a:ext cx="4775200" cy="228600"/>
          </a:xfrm>
        </p:spPr>
        <p:txBody>
          <a:bodyPr/>
          <a:lstStyle/>
          <a:p>
            <a:pPr eaLnBrk="1" hangingPunct="1">
              <a:defRPr/>
            </a:pPr>
            <a:r>
              <a:rPr lang="en-US" sz="2400"/>
              <a:t>C-2 Jesus Hold My Hand</a:t>
            </a:r>
            <a:endParaRPr lang="en-US"/>
          </a:p>
        </p:txBody>
      </p:sp>
      <p:pic>
        <p:nvPicPr>
          <p:cNvPr id="7170" name="Picture 5" descr="Jesus hold my Hand-pp">
            <a:extLst>
              <a:ext uri="{FF2B5EF4-FFF2-40B4-BE49-F238E27FC236}">
                <a16:creationId xmlns:a16="http://schemas.microsoft.com/office/drawing/2014/main" id="{7357FAAB-C4B4-4D13-9D2A-1A7183A4A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4" name="Text Box 6">
            <a:extLst>
              <a:ext uri="{FF2B5EF4-FFF2-40B4-BE49-F238E27FC236}">
                <a16:creationId xmlns:a16="http://schemas.microsoft.com/office/drawing/2014/main" id="{C7320884-2BB6-4AA5-A2E1-4A51A183F12A}"/>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06855" name="Text Box 7">
            <a:extLst>
              <a:ext uri="{FF2B5EF4-FFF2-40B4-BE49-F238E27FC236}">
                <a16:creationId xmlns:a16="http://schemas.microsoft.com/office/drawing/2014/main" id="{751CA1C2-27E0-4B80-995C-11CF16AC45F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E1C03644-A6FF-4B25-B966-A830193334F4}"/>
              </a:ext>
            </a:extLst>
          </p:cNvPr>
          <p:cNvSpPr>
            <a:spLocks noGrp="1" noChangeArrowheads="1"/>
          </p:cNvSpPr>
          <p:nvPr>
            <p:ph type="ctrTitle"/>
          </p:nvPr>
        </p:nvSpPr>
        <p:spPr>
          <a:xfrm>
            <a:off x="101600" y="152400"/>
            <a:ext cx="4775200" cy="228600"/>
          </a:xfrm>
        </p:spPr>
        <p:txBody>
          <a:bodyPr/>
          <a:lstStyle/>
          <a:p>
            <a:pPr eaLnBrk="1" hangingPunct="1">
              <a:defRPr/>
            </a:pPr>
            <a:r>
              <a:rPr lang="en-US" sz="2400"/>
              <a:t>C-3 Jesus Hold My Hand</a:t>
            </a:r>
            <a:endParaRPr lang="en-US"/>
          </a:p>
        </p:txBody>
      </p:sp>
      <p:pic>
        <p:nvPicPr>
          <p:cNvPr id="8194" name="Picture 5" descr="Jesus hold my Hand-pp">
            <a:extLst>
              <a:ext uri="{FF2B5EF4-FFF2-40B4-BE49-F238E27FC236}">
                <a16:creationId xmlns:a16="http://schemas.microsoft.com/office/drawing/2014/main" id="{DD3D3768-B7DC-437A-A636-77E682A0C6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8" name="Text Box 6">
            <a:extLst>
              <a:ext uri="{FF2B5EF4-FFF2-40B4-BE49-F238E27FC236}">
                <a16:creationId xmlns:a16="http://schemas.microsoft.com/office/drawing/2014/main" id="{3CE5382C-1D4A-4D2B-97E4-B749398C63CA}"/>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07879" name="Text Box 7">
            <a:extLst>
              <a:ext uri="{FF2B5EF4-FFF2-40B4-BE49-F238E27FC236}">
                <a16:creationId xmlns:a16="http://schemas.microsoft.com/office/drawing/2014/main" id="{B049338E-AD23-4B57-9538-FBF8C455236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9FDEBCFC-98E4-4072-B52C-AA1F142187E9}"/>
              </a:ext>
            </a:extLst>
          </p:cNvPr>
          <p:cNvSpPr>
            <a:spLocks noGrp="1" noChangeArrowheads="1"/>
          </p:cNvSpPr>
          <p:nvPr>
            <p:ph type="ctrTitle"/>
          </p:nvPr>
        </p:nvSpPr>
        <p:spPr>
          <a:xfrm>
            <a:off x="101600" y="152400"/>
            <a:ext cx="4775200" cy="228600"/>
          </a:xfrm>
        </p:spPr>
        <p:txBody>
          <a:bodyPr/>
          <a:lstStyle/>
          <a:p>
            <a:pPr eaLnBrk="1" hangingPunct="1">
              <a:defRPr/>
            </a:pPr>
            <a:r>
              <a:rPr lang="en-US" sz="2400"/>
              <a:t>3-1 Jesus Hold My Hand</a:t>
            </a:r>
            <a:endParaRPr lang="en-US"/>
          </a:p>
        </p:txBody>
      </p:sp>
      <p:pic>
        <p:nvPicPr>
          <p:cNvPr id="16386" name="Picture 5" descr="Jesus hold my Hand-pp">
            <a:extLst>
              <a:ext uri="{FF2B5EF4-FFF2-40B4-BE49-F238E27FC236}">
                <a16:creationId xmlns:a16="http://schemas.microsoft.com/office/drawing/2014/main" id="{977487B3-A2EF-4B56-9F12-64BC3C72D7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Text Box 6">
            <a:extLst>
              <a:ext uri="{FF2B5EF4-FFF2-40B4-BE49-F238E27FC236}">
                <a16:creationId xmlns:a16="http://schemas.microsoft.com/office/drawing/2014/main" id="{791B4763-DD28-4F55-9E0B-B41BBCE10ED4}"/>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7639" name="Text Box 7">
            <a:extLst>
              <a:ext uri="{FF2B5EF4-FFF2-40B4-BE49-F238E27FC236}">
                <a16:creationId xmlns:a16="http://schemas.microsoft.com/office/drawing/2014/main" id="{3B86C967-C310-4EAD-B379-EE9EA9169C8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D07EFC79-EB38-447B-8BAB-CE9A801EABDC}"/>
              </a:ext>
            </a:extLst>
          </p:cNvPr>
          <p:cNvSpPr>
            <a:spLocks noGrp="1" noChangeArrowheads="1"/>
          </p:cNvSpPr>
          <p:nvPr>
            <p:ph type="ctrTitle"/>
          </p:nvPr>
        </p:nvSpPr>
        <p:spPr>
          <a:xfrm>
            <a:off x="101600" y="152400"/>
            <a:ext cx="4775200" cy="228600"/>
          </a:xfrm>
        </p:spPr>
        <p:txBody>
          <a:bodyPr/>
          <a:lstStyle/>
          <a:p>
            <a:pPr eaLnBrk="1" hangingPunct="1">
              <a:defRPr/>
            </a:pPr>
            <a:r>
              <a:rPr lang="en-US" sz="2400"/>
              <a:t>3-2 Jesus Hold My Hand</a:t>
            </a:r>
            <a:endParaRPr lang="en-US"/>
          </a:p>
        </p:txBody>
      </p:sp>
      <p:pic>
        <p:nvPicPr>
          <p:cNvPr id="17410" name="Picture 5" descr="Jesus hold my Hand-pp">
            <a:extLst>
              <a:ext uri="{FF2B5EF4-FFF2-40B4-BE49-F238E27FC236}">
                <a16:creationId xmlns:a16="http://schemas.microsoft.com/office/drawing/2014/main" id="{63EAFC69-0EB4-4E8A-A745-48A112729A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2" name="Text Box 6">
            <a:extLst>
              <a:ext uri="{FF2B5EF4-FFF2-40B4-BE49-F238E27FC236}">
                <a16:creationId xmlns:a16="http://schemas.microsoft.com/office/drawing/2014/main" id="{F2A5F10A-F40E-4691-86C4-2B624E94C119}"/>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8663" name="Text Box 7">
            <a:extLst>
              <a:ext uri="{FF2B5EF4-FFF2-40B4-BE49-F238E27FC236}">
                <a16:creationId xmlns:a16="http://schemas.microsoft.com/office/drawing/2014/main" id="{24AAEF83-48DA-43F5-8E0D-312846AC06F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270317BC-B889-4964-93FA-DDA6345D29B6}"/>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Our God He Is Alive</a:t>
            </a:r>
            <a:endParaRPr lang="en-US"/>
          </a:p>
        </p:txBody>
      </p:sp>
      <p:pic>
        <p:nvPicPr>
          <p:cNvPr id="3074" name="Picture 3" descr="Our God He Is Alive-pp">
            <a:extLst>
              <a:ext uri="{FF2B5EF4-FFF2-40B4-BE49-F238E27FC236}">
                <a16:creationId xmlns:a16="http://schemas.microsoft.com/office/drawing/2014/main" id="{F574198A-1336-4F54-B88D-2AF6C6B3A8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978B5047-DA5E-4FA6-B624-F7E7991B6C29}"/>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607DE2E0-DB84-405F-9C6D-8E7BB4D0441D}"/>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A0CE90F9-EF03-4509-ADD5-1815D4D9977C}"/>
              </a:ext>
            </a:extLst>
          </p:cNvPr>
          <p:cNvSpPr>
            <a:spLocks noGrp="1" noChangeArrowheads="1"/>
          </p:cNvSpPr>
          <p:nvPr>
            <p:ph type="ctrTitle"/>
          </p:nvPr>
        </p:nvSpPr>
        <p:spPr>
          <a:xfrm>
            <a:off x="101600" y="152400"/>
            <a:ext cx="4775200" cy="228600"/>
          </a:xfrm>
        </p:spPr>
        <p:txBody>
          <a:bodyPr/>
          <a:lstStyle/>
          <a:p>
            <a:pPr eaLnBrk="1" hangingPunct="1">
              <a:defRPr/>
            </a:pPr>
            <a:r>
              <a:rPr lang="en-US" sz="2400"/>
              <a:t>3-3 Jesus Hold My Hand</a:t>
            </a:r>
            <a:endParaRPr lang="en-US"/>
          </a:p>
        </p:txBody>
      </p:sp>
      <p:pic>
        <p:nvPicPr>
          <p:cNvPr id="18434" name="Picture 5" descr="Jesus hold my Hand-pp">
            <a:extLst>
              <a:ext uri="{FF2B5EF4-FFF2-40B4-BE49-F238E27FC236}">
                <a16:creationId xmlns:a16="http://schemas.microsoft.com/office/drawing/2014/main" id="{F7057D9E-2221-4D19-904E-C357F29EF8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6" name="Text Box 6">
            <a:extLst>
              <a:ext uri="{FF2B5EF4-FFF2-40B4-BE49-F238E27FC236}">
                <a16:creationId xmlns:a16="http://schemas.microsoft.com/office/drawing/2014/main" id="{297402D5-06F0-4E28-9368-17E0C44A764F}"/>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9687" name="Text Box 7">
            <a:extLst>
              <a:ext uri="{FF2B5EF4-FFF2-40B4-BE49-F238E27FC236}">
                <a16:creationId xmlns:a16="http://schemas.microsoft.com/office/drawing/2014/main" id="{AA16C704-EB2B-432D-85CC-B963D125EF0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7965A9BF-FA2B-428B-AED9-DDD68DB3C43E}"/>
              </a:ext>
            </a:extLst>
          </p:cNvPr>
          <p:cNvSpPr>
            <a:spLocks noGrp="1" noChangeArrowheads="1"/>
          </p:cNvSpPr>
          <p:nvPr>
            <p:ph type="ctrTitle"/>
          </p:nvPr>
        </p:nvSpPr>
        <p:spPr>
          <a:xfrm>
            <a:off x="101600" y="152400"/>
            <a:ext cx="4775200" cy="228600"/>
          </a:xfrm>
        </p:spPr>
        <p:txBody>
          <a:bodyPr/>
          <a:lstStyle/>
          <a:p>
            <a:pPr eaLnBrk="1" hangingPunct="1">
              <a:defRPr/>
            </a:pPr>
            <a:r>
              <a:rPr lang="en-US" sz="2400"/>
              <a:t>3-4 Jesus Hold My Hand</a:t>
            </a:r>
            <a:endParaRPr lang="en-US"/>
          </a:p>
        </p:txBody>
      </p:sp>
      <p:pic>
        <p:nvPicPr>
          <p:cNvPr id="19458" name="Picture 5" descr="Jesus hold my Hand-pp">
            <a:extLst>
              <a:ext uri="{FF2B5EF4-FFF2-40B4-BE49-F238E27FC236}">
                <a16:creationId xmlns:a16="http://schemas.microsoft.com/office/drawing/2014/main" id="{A40B6E2D-EE6A-44CB-9405-CC83E285B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0" name="Text Box 6">
            <a:extLst>
              <a:ext uri="{FF2B5EF4-FFF2-40B4-BE49-F238E27FC236}">
                <a16:creationId xmlns:a16="http://schemas.microsoft.com/office/drawing/2014/main" id="{DB7CEF81-5D81-4B71-AB93-5D2972936438}"/>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00711" name="Text Box 7">
            <a:extLst>
              <a:ext uri="{FF2B5EF4-FFF2-40B4-BE49-F238E27FC236}">
                <a16:creationId xmlns:a16="http://schemas.microsoft.com/office/drawing/2014/main" id="{34D2C530-6A1B-4883-8417-2561882ADE0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4786DF87-2F8D-4428-B7B8-F43CD6808EA7}"/>
              </a:ext>
            </a:extLst>
          </p:cNvPr>
          <p:cNvSpPr>
            <a:spLocks noGrp="1" noChangeArrowheads="1"/>
          </p:cNvSpPr>
          <p:nvPr>
            <p:ph type="ctrTitle"/>
          </p:nvPr>
        </p:nvSpPr>
        <p:spPr>
          <a:xfrm>
            <a:off x="101600" y="152400"/>
            <a:ext cx="4775200" cy="228600"/>
          </a:xfrm>
        </p:spPr>
        <p:txBody>
          <a:bodyPr/>
          <a:lstStyle/>
          <a:p>
            <a:pPr eaLnBrk="1" hangingPunct="1">
              <a:defRPr/>
            </a:pPr>
            <a:r>
              <a:rPr lang="en-US" sz="2400"/>
              <a:t>C-1 Jesus Hold My Hand</a:t>
            </a:r>
            <a:endParaRPr lang="en-US"/>
          </a:p>
        </p:txBody>
      </p:sp>
      <p:pic>
        <p:nvPicPr>
          <p:cNvPr id="20482" name="Picture 3" descr="Jesus hold my Hand-pp">
            <a:extLst>
              <a:ext uri="{FF2B5EF4-FFF2-40B4-BE49-F238E27FC236}">
                <a16:creationId xmlns:a16="http://schemas.microsoft.com/office/drawing/2014/main" id="{3264CC93-8233-4A25-84F6-9F59E33E9F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Text Box 4">
            <a:extLst>
              <a:ext uri="{FF2B5EF4-FFF2-40B4-BE49-F238E27FC236}">
                <a16:creationId xmlns:a16="http://schemas.microsoft.com/office/drawing/2014/main" id="{4C66295F-AF16-4CDC-94CE-33EA0FC91E57}"/>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15045" name="Text Box 5">
            <a:extLst>
              <a:ext uri="{FF2B5EF4-FFF2-40B4-BE49-F238E27FC236}">
                <a16:creationId xmlns:a16="http://schemas.microsoft.com/office/drawing/2014/main" id="{86077A79-AA52-4919-BBEF-29677A70913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68F65F15-4574-4741-9610-E724A40AC69F}"/>
              </a:ext>
            </a:extLst>
          </p:cNvPr>
          <p:cNvSpPr>
            <a:spLocks noGrp="1" noChangeArrowheads="1"/>
          </p:cNvSpPr>
          <p:nvPr>
            <p:ph type="ctrTitle"/>
          </p:nvPr>
        </p:nvSpPr>
        <p:spPr>
          <a:xfrm>
            <a:off x="101600" y="152400"/>
            <a:ext cx="4775200" cy="228600"/>
          </a:xfrm>
        </p:spPr>
        <p:txBody>
          <a:bodyPr/>
          <a:lstStyle/>
          <a:p>
            <a:pPr eaLnBrk="1" hangingPunct="1">
              <a:defRPr/>
            </a:pPr>
            <a:r>
              <a:rPr lang="en-US" sz="2400"/>
              <a:t>C-2 Jesus Hold My Hand</a:t>
            </a:r>
            <a:endParaRPr lang="en-US"/>
          </a:p>
        </p:txBody>
      </p:sp>
      <p:pic>
        <p:nvPicPr>
          <p:cNvPr id="21506" name="Picture 3" descr="Jesus hold my Hand-pp">
            <a:extLst>
              <a:ext uri="{FF2B5EF4-FFF2-40B4-BE49-F238E27FC236}">
                <a16:creationId xmlns:a16="http://schemas.microsoft.com/office/drawing/2014/main" id="{6EB9BC16-F181-48CD-A580-E01DF45405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a:extLst>
              <a:ext uri="{FF2B5EF4-FFF2-40B4-BE49-F238E27FC236}">
                <a16:creationId xmlns:a16="http://schemas.microsoft.com/office/drawing/2014/main" id="{067884C2-8810-4C7A-A889-865D3408704E}"/>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16069" name="Text Box 5">
            <a:extLst>
              <a:ext uri="{FF2B5EF4-FFF2-40B4-BE49-F238E27FC236}">
                <a16:creationId xmlns:a16="http://schemas.microsoft.com/office/drawing/2014/main" id="{EA6B5D55-EFF9-44EF-9F1B-8E1296CB576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BD2B6AF5-9DBD-498B-BA22-FC39646C60A3}"/>
              </a:ext>
            </a:extLst>
          </p:cNvPr>
          <p:cNvSpPr>
            <a:spLocks noGrp="1" noChangeArrowheads="1"/>
          </p:cNvSpPr>
          <p:nvPr>
            <p:ph type="ctrTitle"/>
          </p:nvPr>
        </p:nvSpPr>
        <p:spPr>
          <a:xfrm>
            <a:off x="101600" y="152400"/>
            <a:ext cx="4775200" cy="228600"/>
          </a:xfrm>
        </p:spPr>
        <p:txBody>
          <a:bodyPr/>
          <a:lstStyle/>
          <a:p>
            <a:pPr eaLnBrk="1" hangingPunct="1">
              <a:defRPr/>
            </a:pPr>
            <a:r>
              <a:rPr lang="en-US" sz="2400"/>
              <a:t>C-3 Jesus Hold My Hand</a:t>
            </a:r>
            <a:endParaRPr lang="en-US"/>
          </a:p>
        </p:txBody>
      </p:sp>
      <p:pic>
        <p:nvPicPr>
          <p:cNvPr id="22530" name="Picture 3" descr="Jesus hold my Hand-pp">
            <a:extLst>
              <a:ext uri="{FF2B5EF4-FFF2-40B4-BE49-F238E27FC236}">
                <a16:creationId xmlns:a16="http://schemas.microsoft.com/office/drawing/2014/main" id="{06BA1036-F7E7-4241-A024-348D29754A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 Box 4">
            <a:extLst>
              <a:ext uri="{FF2B5EF4-FFF2-40B4-BE49-F238E27FC236}">
                <a16:creationId xmlns:a16="http://schemas.microsoft.com/office/drawing/2014/main" id="{E80FC0E5-1E28-4732-91CE-8E4BE5168BC6}"/>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17093" name="Text Box 5">
            <a:extLst>
              <a:ext uri="{FF2B5EF4-FFF2-40B4-BE49-F238E27FC236}">
                <a16:creationId xmlns:a16="http://schemas.microsoft.com/office/drawing/2014/main" id="{6D86EEEB-E7E3-41B3-9B0A-4036BDA9E9A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3C470E0-4210-4415-93D5-25E03960E8CD}"/>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Take My Hand Precious Lord</a:t>
            </a:r>
            <a:endParaRPr lang="en-US"/>
          </a:p>
        </p:txBody>
      </p:sp>
      <p:pic>
        <p:nvPicPr>
          <p:cNvPr id="2" name="Picture 57" descr="Precious Lord take my hand-pp">
            <a:extLst>
              <a:ext uri="{FF2B5EF4-FFF2-40B4-BE49-F238E27FC236}">
                <a16:creationId xmlns:a16="http://schemas.microsoft.com/office/drawing/2014/main" id="{2518466D-EB48-4CC1-8129-C4CDBDA73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158137E6-DA27-4133-90AB-5A4F0ED847F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786</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C68904DC-68B9-4FD6-9642-874DBF759762}"/>
              </a:ext>
            </a:extLst>
          </p:cNvPr>
          <p:cNvSpPr txBox="1">
            <a:spLocks noChangeArrowheads="1"/>
          </p:cNvSpPr>
          <p:nvPr/>
        </p:nvSpPr>
        <p:spPr bwMode="auto">
          <a:xfrm>
            <a:off x="101601" y="76201"/>
            <a:ext cx="54069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Take My Hand Precious Lord</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FC0FDE9C-11FC-46F5-AC0E-8E6960A50F33}"/>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Take My Hand Precious Lord</a:t>
            </a:r>
            <a:endParaRPr lang="en-US"/>
          </a:p>
        </p:txBody>
      </p:sp>
      <p:pic>
        <p:nvPicPr>
          <p:cNvPr id="3074" name="Picture 3" descr="Precious Lord take my hand-pp">
            <a:extLst>
              <a:ext uri="{FF2B5EF4-FFF2-40B4-BE49-F238E27FC236}">
                <a16:creationId xmlns:a16="http://schemas.microsoft.com/office/drawing/2014/main" id="{3BF6420E-FF9F-40D1-A8B0-6A8C7B284D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DC34E60A-7B78-4240-B294-D9F746349DF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786</a:t>
            </a:r>
            <a:endParaRPr lang="en-US" sz="3200">
              <a:solidFill>
                <a:srgbClr val="000000"/>
              </a:solidFill>
              <a:latin typeface="Times" charset="0"/>
              <a:ea typeface="ＭＳ Ｐゴシック" charset="0"/>
              <a:cs typeface="ＭＳ Ｐゴシック" charset="0"/>
            </a:endParaRPr>
          </a:p>
        </p:txBody>
      </p:sp>
      <p:sp>
        <p:nvSpPr>
          <p:cNvPr id="194566" name="Text Box 6">
            <a:extLst>
              <a:ext uri="{FF2B5EF4-FFF2-40B4-BE49-F238E27FC236}">
                <a16:creationId xmlns:a16="http://schemas.microsoft.com/office/drawing/2014/main" id="{408B613A-968D-41CD-9702-7D63D0FD2B76}"/>
              </a:ext>
            </a:extLst>
          </p:cNvPr>
          <p:cNvSpPr txBox="1">
            <a:spLocks noChangeArrowheads="1"/>
          </p:cNvSpPr>
          <p:nvPr/>
        </p:nvSpPr>
        <p:spPr bwMode="auto">
          <a:xfrm>
            <a:off x="101601" y="76201"/>
            <a:ext cx="54069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Take My Hand Precious Lord</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123E3EDF-3D49-4B67-8772-589A846BB4D0}"/>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Take My Hand Precious Lord</a:t>
            </a:r>
            <a:endParaRPr lang="en-US"/>
          </a:p>
        </p:txBody>
      </p:sp>
      <p:pic>
        <p:nvPicPr>
          <p:cNvPr id="4098" name="Picture 3" descr="Precious Lord take my hand-pp">
            <a:extLst>
              <a:ext uri="{FF2B5EF4-FFF2-40B4-BE49-F238E27FC236}">
                <a16:creationId xmlns:a16="http://schemas.microsoft.com/office/drawing/2014/main" id="{864C54DF-B723-4585-A108-A02C63B3AF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F88C1BE7-6A92-4DAA-B300-2640FF160F1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786</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368D64B7-D251-4952-9F94-4A091DD34B5C}"/>
              </a:ext>
            </a:extLst>
          </p:cNvPr>
          <p:cNvSpPr txBox="1">
            <a:spLocks noChangeArrowheads="1"/>
          </p:cNvSpPr>
          <p:nvPr/>
        </p:nvSpPr>
        <p:spPr bwMode="auto">
          <a:xfrm>
            <a:off x="101601" y="76201"/>
            <a:ext cx="54069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Take My Hand Precious Lord</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CAD744B7-CD27-4C06-8AC7-14144CA42596}"/>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Take My Hand Precious Lord</a:t>
            </a:r>
            <a:endParaRPr lang="en-US"/>
          </a:p>
        </p:txBody>
      </p:sp>
      <p:pic>
        <p:nvPicPr>
          <p:cNvPr id="5122" name="Picture 6" descr="Precious Lord take my hand-pp">
            <a:extLst>
              <a:ext uri="{FF2B5EF4-FFF2-40B4-BE49-F238E27FC236}">
                <a16:creationId xmlns:a16="http://schemas.microsoft.com/office/drawing/2014/main" id="{C77AE0C2-68E1-41A8-ABB5-5FAE4FE54E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5" name="Text Box 7">
            <a:extLst>
              <a:ext uri="{FF2B5EF4-FFF2-40B4-BE49-F238E27FC236}">
                <a16:creationId xmlns:a16="http://schemas.microsoft.com/office/drawing/2014/main" id="{B74D41C1-EE30-44CA-8C58-C18EBFBB68D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786</a:t>
            </a:r>
            <a:endParaRPr lang="en-US" sz="3200">
              <a:solidFill>
                <a:srgbClr val="000000"/>
              </a:solidFill>
              <a:latin typeface="Times" charset="0"/>
              <a:ea typeface="ＭＳ Ｐゴシック" charset="0"/>
              <a:cs typeface="ＭＳ Ｐゴシック" charset="0"/>
            </a:endParaRPr>
          </a:p>
        </p:txBody>
      </p:sp>
      <p:sp>
        <p:nvSpPr>
          <p:cNvPr id="201736" name="Text Box 8">
            <a:extLst>
              <a:ext uri="{FF2B5EF4-FFF2-40B4-BE49-F238E27FC236}">
                <a16:creationId xmlns:a16="http://schemas.microsoft.com/office/drawing/2014/main" id="{CF40363A-9AD9-4261-BE94-200994C85484}"/>
              </a:ext>
            </a:extLst>
          </p:cNvPr>
          <p:cNvSpPr txBox="1">
            <a:spLocks noChangeArrowheads="1"/>
          </p:cNvSpPr>
          <p:nvPr/>
        </p:nvSpPr>
        <p:spPr bwMode="auto">
          <a:xfrm>
            <a:off x="101601" y="76201"/>
            <a:ext cx="54069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Take My Hand Precious Lord</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D0B21103-F00D-4492-A1CC-9E2C80C8B8C5}"/>
              </a:ext>
            </a:extLst>
          </p:cNvPr>
          <p:cNvSpPr>
            <a:spLocks noGrp="1" noChangeArrowheads="1"/>
          </p:cNvSpPr>
          <p:nvPr>
            <p:ph type="ctrTitle"/>
          </p:nvPr>
        </p:nvSpPr>
        <p:spPr>
          <a:xfrm>
            <a:off x="101600" y="152400"/>
            <a:ext cx="5384800" cy="228600"/>
          </a:xfrm>
        </p:spPr>
        <p:txBody>
          <a:bodyPr/>
          <a:lstStyle/>
          <a:p>
            <a:pPr eaLnBrk="1" hangingPunct="1">
              <a:defRPr/>
            </a:pPr>
            <a:r>
              <a:rPr lang="en-US" sz="2400"/>
              <a:t>C-3 Take My Hand Precious Lord</a:t>
            </a:r>
            <a:endParaRPr lang="en-US"/>
          </a:p>
        </p:txBody>
      </p:sp>
      <p:pic>
        <p:nvPicPr>
          <p:cNvPr id="6146" name="Picture 6" descr="Precious Lord take my hand-pp">
            <a:extLst>
              <a:ext uri="{FF2B5EF4-FFF2-40B4-BE49-F238E27FC236}">
                <a16:creationId xmlns:a16="http://schemas.microsoft.com/office/drawing/2014/main" id="{D8D4D24D-8140-4EF0-A30E-A3C902169C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9" name="Text Box 7">
            <a:extLst>
              <a:ext uri="{FF2B5EF4-FFF2-40B4-BE49-F238E27FC236}">
                <a16:creationId xmlns:a16="http://schemas.microsoft.com/office/drawing/2014/main" id="{245702DD-56A4-4A07-9FCB-8607A54745A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786</a:t>
            </a:r>
            <a:endParaRPr lang="en-US" sz="3200">
              <a:solidFill>
                <a:srgbClr val="000000"/>
              </a:solidFill>
              <a:latin typeface="Times" charset="0"/>
              <a:ea typeface="ＭＳ Ｐゴシック" charset="0"/>
              <a:cs typeface="ＭＳ Ｐゴシック" charset="0"/>
            </a:endParaRPr>
          </a:p>
        </p:txBody>
      </p:sp>
      <p:sp>
        <p:nvSpPr>
          <p:cNvPr id="202760" name="Text Box 8">
            <a:extLst>
              <a:ext uri="{FF2B5EF4-FFF2-40B4-BE49-F238E27FC236}">
                <a16:creationId xmlns:a16="http://schemas.microsoft.com/office/drawing/2014/main" id="{80223D89-9315-4660-96C3-04D9D0AD1935}"/>
              </a:ext>
            </a:extLst>
          </p:cNvPr>
          <p:cNvSpPr txBox="1">
            <a:spLocks noChangeArrowheads="1"/>
          </p:cNvSpPr>
          <p:nvPr/>
        </p:nvSpPr>
        <p:spPr bwMode="auto">
          <a:xfrm>
            <a:off x="101601" y="76201"/>
            <a:ext cx="54069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Take My Hand Precious Lord</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B8335BDF-ED9B-407E-B300-549E4BD81167}"/>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Our God He Is Alive</a:t>
            </a:r>
            <a:endParaRPr lang="en-US"/>
          </a:p>
        </p:txBody>
      </p:sp>
      <p:pic>
        <p:nvPicPr>
          <p:cNvPr id="4098" name="Picture 3" descr="Our God He Is Alive-pp">
            <a:extLst>
              <a:ext uri="{FF2B5EF4-FFF2-40B4-BE49-F238E27FC236}">
                <a16:creationId xmlns:a16="http://schemas.microsoft.com/office/drawing/2014/main" id="{3F27508D-27B2-4662-9B27-B9E5E412B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3C479308-0639-48C7-9F65-E44AA7259A45}"/>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527B9B62-26B6-4460-9E47-6F445B25510F}"/>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1213009"/>
            <a:ext cx="9528389" cy="2215991"/>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Savior Lead Me</a:t>
            </a:r>
          </a:p>
        </p:txBody>
      </p:sp>
    </p:spTree>
    <p:extLst>
      <p:ext uri="{BB962C8B-B14F-4D97-AF65-F5344CB8AC3E}">
        <p14:creationId xmlns:p14="http://schemas.microsoft.com/office/powerpoint/2010/main" val="33617128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AAB8528-1AC8-440A-8A50-C008E098C30F}"/>
              </a:ext>
            </a:extLst>
          </p:cNvPr>
          <p:cNvSpPr>
            <a:spLocks noGrp="1" noChangeArrowheads="1"/>
          </p:cNvSpPr>
          <p:nvPr>
            <p:ph type="ctrTitle"/>
          </p:nvPr>
        </p:nvSpPr>
        <p:spPr>
          <a:xfrm>
            <a:off x="101600" y="152400"/>
            <a:ext cx="4368800" cy="228600"/>
          </a:xfrm>
        </p:spPr>
        <p:txBody>
          <a:bodyPr/>
          <a:lstStyle/>
          <a:p>
            <a:pPr eaLnBrk="1" hangingPunct="1">
              <a:defRPr/>
            </a:pPr>
            <a:r>
              <a:rPr lang="en-US" sz="2400"/>
              <a:t>1-1 Savior Lead Me</a:t>
            </a:r>
            <a:endParaRPr lang="en-US"/>
          </a:p>
        </p:txBody>
      </p:sp>
      <p:sp>
        <p:nvSpPr>
          <p:cNvPr id="2064" name="Text Box 16">
            <a:extLst>
              <a:ext uri="{FF2B5EF4-FFF2-40B4-BE49-F238E27FC236}">
                <a16:creationId xmlns:a16="http://schemas.microsoft.com/office/drawing/2014/main" id="{6AD31C58-DB9C-4664-86B6-1A9F77E0CDDA}"/>
              </a:ext>
            </a:extLst>
          </p:cNvPr>
          <p:cNvSpPr txBox="1">
            <a:spLocks noChangeArrowheads="1"/>
          </p:cNvSpPr>
          <p:nvPr/>
        </p:nvSpPr>
        <p:spPr bwMode="auto">
          <a:xfrm>
            <a:off x="8153400" y="6614584"/>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pic>
        <p:nvPicPr>
          <p:cNvPr id="2051" name="Picture 18" descr="Savior Lead Me">
            <a:extLst>
              <a:ext uri="{FF2B5EF4-FFF2-40B4-BE49-F238E27FC236}">
                <a16:creationId xmlns:a16="http://schemas.microsoft.com/office/drawing/2014/main" id="{506C8B45-4F48-4260-BF1E-23ABF18229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7" name="Text Box 19">
            <a:extLst>
              <a:ext uri="{FF2B5EF4-FFF2-40B4-BE49-F238E27FC236}">
                <a16:creationId xmlns:a16="http://schemas.microsoft.com/office/drawing/2014/main" id="{DFED53AB-3389-4B54-B39C-75F197B87DED}"/>
              </a:ext>
            </a:extLst>
          </p:cNvPr>
          <p:cNvSpPr txBox="1">
            <a:spLocks noChangeArrowheads="1"/>
          </p:cNvSpPr>
          <p:nvPr/>
        </p:nvSpPr>
        <p:spPr bwMode="auto">
          <a:xfrm>
            <a:off x="80434" y="61385"/>
            <a:ext cx="29824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Savior Lead Me</a:t>
            </a:r>
            <a:endParaRPr lang="en-US" sz="3200">
              <a:solidFill>
                <a:srgbClr val="000000"/>
              </a:solidFill>
              <a:latin typeface="Times" charset="0"/>
              <a:ea typeface="ＭＳ Ｐゴシック" charset="0"/>
              <a:cs typeface="ＭＳ Ｐゴシック" charset="0"/>
            </a:endParaRPr>
          </a:p>
        </p:txBody>
      </p:sp>
      <p:sp>
        <p:nvSpPr>
          <p:cNvPr id="2068" name="Text Box 20">
            <a:extLst>
              <a:ext uri="{FF2B5EF4-FFF2-40B4-BE49-F238E27FC236}">
                <a16:creationId xmlns:a16="http://schemas.microsoft.com/office/drawing/2014/main" id="{88CA59B8-D850-447F-9096-CC291E0D7336}"/>
              </a:ext>
            </a:extLst>
          </p:cNvPr>
          <p:cNvSpPr txBox="1">
            <a:spLocks noChangeArrowheads="1"/>
          </p:cNvSpPr>
          <p:nvPr/>
        </p:nvSpPr>
        <p:spPr bwMode="auto">
          <a:xfrm>
            <a:off x="8155518" y="6616700"/>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sp>
        <p:nvSpPr>
          <p:cNvPr id="2069" name="Text Box 21">
            <a:extLst>
              <a:ext uri="{FF2B5EF4-FFF2-40B4-BE49-F238E27FC236}">
                <a16:creationId xmlns:a16="http://schemas.microsoft.com/office/drawing/2014/main" id="{C2116373-A3B9-44F4-BE1E-B3D4F37C5AE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409</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41E57164-B164-4094-8123-215FB8E06561}"/>
              </a:ext>
            </a:extLst>
          </p:cNvPr>
          <p:cNvSpPr>
            <a:spLocks noGrp="1" noChangeArrowheads="1"/>
          </p:cNvSpPr>
          <p:nvPr>
            <p:ph type="ctrTitle"/>
          </p:nvPr>
        </p:nvSpPr>
        <p:spPr>
          <a:xfrm>
            <a:off x="101600" y="152400"/>
            <a:ext cx="4368800" cy="228600"/>
          </a:xfrm>
        </p:spPr>
        <p:txBody>
          <a:bodyPr/>
          <a:lstStyle/>
          <a:p>
            <a:pPr eaLnBrk="1" hangingPunct="1">
              <a:defRPr/>
            </a:pPr>
            <a:r>
              <a:rPr lang="en-US" sz="2400"/>
              <a:t>1-2 Savior Lead Me</a:t>
            </a:r>
            <a:endParaRPr lang="en-US"/>
          </a:p>
        </p:txBody>
      </p:sp>
      <p:sp>
        <p:nvSpPr>
          <p:cNvPr id="74755" name="Text Box 3">
            <a:extLst>
              <a:ext uri="{FF2B5EF4-FFF2-40B4-BE49-F238E27FC236}">
                <a16:creationId xmlns:a16="http://schemas.microsoft.com/office/drawing/2014/main" id="{8AD1AE13-E2AC-4AE0-931F-872E7F226419}"/>
              </a:ext>
            </a:extLst>
          </p:cNvPr>
          <p:cNvSpPr txBox="1">
            <a:spLocks noChangeArrowheads="1"/>
          </p:cNvSpPr>
          <p:nvPr/>
        </p:nvSpPr>
        <p:spPr bwMode="auto">
          <a:xfrm>
            <a:off x="8153400" y="6614584"/>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pic>
        <p:nvPicPr>
          <p:cNvPr id="3075" name="Picture 4" descr="Savior Lead Me">
            <a:extLst>
              <a:ext uri="{FF2B5EF4-FFF2-40B4-BE49-F238E27FC236}">
                <a16:creationId xmlns:a16="http://schemas.microsoft.com/office/drawing/2014/main" id="{856BD5DD-59F1-47FA-AA82-3FC12876F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ext Box 5">
            <a:extLst>
              <a:ext uri="{FF2B5EF4-FFF2-40B4-BE49-F238E27FC236}">
                <a16:creationId xmlns:a16="http://schemas.microsoft.com/office/drawing/2014/main" id="{04F1BC00-0F18-41C8-8524-5A76DD0F7731}"/>
              </a:ext>
            </a:extLst>
          </p:cNvPr>
          <p:cNvSpPr txBox="1">
            <a:spLocks noChangeArrowheads="1"/>
          </p:cNvSpPr>
          <p:nvPr/>
        </p:nvSpPr>
        <p:spPr bwMode="auto">
          <a:xfrm>
            <a:off x="80434" y="61385"/>
            <a:ext cx="29824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Savior Lead Me</a:t>
            </a:r>
            <a:endParaRPr lang="en-US" sz="3200">
              <a:solidFill>
                <a:srgbClr val="000000"/>
              </a:solidFill>
              <a:latin typeface="Times" charset="0"/>
              <a:ea typeface="ＭＳ Ｐゴシック" charset="0"/>
              <a:cs typeface="ＭＳ Ｐゴシック" charset="0"/>
            </a:endParaRPr>
          </a:p>
        </p:txBody>
      </p:sp>
      <p:sp>
        <p:nvSpPr>
          <p:cNvPr id="74758" name="Text Box 6">
            <a:extLst>
              <a:ext uri="{FF2B5EF4-FFF2-40B4-BE49-F238E27FC236}">
                <a16:creationId xmlns:a16="http://schemas.microsoft.com/office/drawing/2014/main" id="{53475BDC-9838-43C2-B600-21B9C2855A2E}"/>
              </a:ext>
            </a:extLst>
          </p:cNvPr>
          <p:cNvSpPr txBox="1">
            <a:spLocks noChangeArrowheads="1"/>
          </p:cNvSpPr>
          <p:nvPr/>
        </p:nvSpPr>
        <p:spPr bwMode="auto">
          <a:xfrm>
            <a:off x="8155518" y="6616700"/>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sp>
        <p:nvSpPr>
          <p:cNvPr id="74759" name="Text Box 7">
            <a:extLst>
              <a:ext uri="{FF2B5EF4-FFF2-40B4-BE49-F238E27FC236}">
                <a16:creationId xmlns:a16="http://schemas.microsoft.com/office/drawing/2014/main" id="{F783DA9C-2783-4556-BBD9-4DDD0F24BFD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409</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6552A83F-4677-432D-83E9-6491AF916308}"/>
              </a:ext>
            </a:extLst>
          </p:cNvPr>
          <p:cNvSpPr>
            <a:spLocks noGrp="1" noChangeArrowheads="1"/>
          </p:cNvSpPr>
          <p:nvPr>
            <p:ph type="ctrTitle"/>
          </p:nvPr>
        </p:nvSpPr>
        <p:spPr>
          <a:xfrm>
            <a:off x="101600" y="152400"/>
            <a:ext cx="4368800" cy="228600"/>
          </a:xfrm>
        </p:spPr>
        <p:txBody>
          <a:bodyPr/>
          <a:lstStyle/>
          <a:p>
            <a:pPr eaLnBrk="1" hangingPunct="1">
              <a:defRPr/>
            </a:pPr>
            <a:r>
              <a:rPr lang="en-US" sz="2400"/>
              <a:t>C-1 Savior Lead Me</a:t>
            </a:r>
            <a:endParaRPr lang="en-US"/>
          </a:p>
        </p:txBody>
      </p:sp>
      <p:sp>
        <p:nvSpPr>
          <p:cNvPr id="81923" name="Text Box 3">
            <a:extLst>
              <a:ext uri="{FF2B5EF4-FFF2-40B4-BE49-F238E27FC236}">
                <a16:creationId xmlns:a16="http://schemas.microsoft.com/office/drawing/2014/main" id="{87B7CAC4-5744-4552-AABA-671DDC026547}"/>
              </a:ext>
            </a:extLst>
          </p:cNvPr>
          <p:cNvSpPr txBox="1">
            <a:spLocks noChangeArrowheads="1"/>
          </p:cNvSpPr>
          <p:nvPr/>
        </p:nvSpPr>
        <p:spPr bwMode="auto">
          <a:xfrm>
            <a:off x="8153400" y="6614584"/>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pic>
        <p:nvPicPr>
          <p:cNvPr id="4099" name="Picture 4" descr="Savior Lead Me">
            <a:extLst>
              <a:ext uri="{FF2B5EF4-FFF2-40B4-BE49-F238E27FC236}">
                <a16:creationId xmlns:a16="http://schemas.microsoft.com/office/drawing/2014/main" id="{3D9A0766-1231-411B-96E6-F757646947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Text Box 5">
            <a:extLst>
              <a:ext uri="{FF2B5EF4-FFF2-40B4-BE49-F238E27FC236}">
                <a16:creationId xmlns:a16="http://schemas.microsoft.com/office/drawing/2014/main" id="{E83FEFD5-147B-4CA5-AAF5-92727163A725}"/>
              </a:ext>
            </a:extLst>
          </p:cNvPr>
          <p:cNvSpPr txBox="1">
            <a:spLocks noChangeArrowheads="1"/>
          </p:cNvSpPr>
          <p:nvPr/>
        </p:nvSpPr>
        <p:spPr bwMode="auto">
          <a:xfrm>
            <a:off x="80434" y="61385"/>
            <a:ext cx="29824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Savior Lead Me</a:t>
            </a:r>
            <a:endParaRPr lang="en-US" sz="3200">
              <a:solidFill>
                <a:srgbClr val="000000"/>
              </a:solidFill>
              <a:latin typeface="Times" charset="0"/>
              <a:ea typeface="ＭＳ Ｐゴシック" charset="0"/>
              <a:cs typeface="ＭＳ Ｐゴシック" charset="0"/>
            </a:endParaRPr>
          </a:p>
        </p:txBody>
      </p:sp>
      <p:sp>
        <p:nvSpPr>
          <p:cNvPr id="81926" name="Text Box 6">
            <a:extLst>
              <a:ext uri="{FF2B5EF4-FFF2-40B4-BE49-F238E27FC236}">
                <a16:creationId xmlns:a16="http://schemas.microsoft.com/office/drawing/2014/main" id="{35BEF914-3260-405A-8A20-4885322F9DE7}"/>
              </a:ext>
            </a:extLst>
          </p:cNvPr>
          <p:cNvSpPr txBox="1">
            <a:spLocks noChangeArrowheads="1"/>
          </p:cNvSpPr>
          <p:nvPr/>
        </p:nvSpPr>
        <p:spPr bwMode="auto">
          <a:xfrm>
            <a:off x="8155518" y="6616700"/>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sp>
        <p:nvSpPr>
          <p:cNvPr id="81927" name="Text Box 7">
            <a:extLst>
              <a:ext uri="{FF2B5EF4-FFF2-40B4-BE49-F238E27FC236}">
                <a16:creationId xmlns:a16="http://schemas.microsoft.com/office/drawing/2014/main" id="{EC39CF1B-3ED2-42D6-896E-7D1AD4C82D8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409</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3CA4CE37-C0AC-4F44-B1AD-9A9109FF7D2C}"/>
              </a:ext>
            </a:extLst>
          </p:cNvPr>
          <p:cNvSpPr>
            <a:spLocks noGrp="1" noChangeArrowheads="1"/>
          </p:cNvSpPr>
          <p:nvPr>
            <p:ph type="ctrTitle"/>
          </p:nvPr>
        </p:nvSpPr>
        <p:spPr>
          <a:xfrm>
            <a:off x="101600" y="152400"/>
            <a:ext cx="4368800" cy="228600"/>
          </a:xfrm>
        </p:spPr>
        <p:txBody>
          <a:bodyPr/>
          <a:lstStyle/>
          <a:p>
            <a:pPr eaLnBrk="1" hangingPunct="1">
              <a:defRPr/>
            </a:pPr>
            <a:r>
              <a:rPr lang="en-US" sz="2400"/>
              <a:t>C-2 Savior Lead Me</a:t>
            </a:r>
            <a:endParaRPr lang="en-US"/>
          </a:p>
        </p:txBody>
      </p:sp>
      <p:sp>
        <p:nvSpPr>
          <p:cNvPr id="82947" name="Text Box 3">
            <a:extLst>
              <a:ext uri="{FF2B5EF4-FFF2-40B4-BE49-F238E27FC236}">
                <a16:creationId xmlns:a16="http://schemas.microsoft.com/office/drawing/2014/main" id="{8C74AE4C-0CF7-412A-8B60-388FDD20916A}"/>
              </a:ext>
            </a:extLst>
          </p:cNvPr>
          <p:cNvSpPr txBox="1">
            <a:spLocks noChangeArrowheads="1"/>
          </p:cNvSpPr>
          <p:nvPr/>
        </p:nvSpPr>
        <p:spPr bwMode="auto">
          <a:xfrm>
            <a:off x="8153400" y="6614584"/>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pic>
        <p:nvPicPr>
          <p:cNvPr id="5123" name="Picture 4" descr="Savior Lead Me">
            <a:extLst>
              <a:ext uri="{FF2B5EF4-FFF2-40B4-BE49-F238E27FC236}">
                <a16:creationId xmlns:a16="http://schemas.microsoft.com/office/drawing/2014/main" id="{DF70BDB3-6ED0-4804-960C-FF359930F3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Text Box 5">
            <a:extLst>
              <a:ext uri="{FF2B5EF4-FFF2-40B4-BE49-F238E27FC236}">
                <a16:creationId xmlns:a16="http://schemas.microsoft.com/office/drawing/2014/main" id="{A5904CDA-1500-4D86-9033-67DB44927C88}"/>
              </a:ext>
            </a:extLst>
          </p:cNvPr>
          <p:cNvSpPr txBox="1">
            <a:spLocks noChangeArrowheads="1"/>
          </p:cNvSpPr>
          <p:nvPr/>
        </p:nvSpPr>
        <p:spPr bwMode="auto">
          <a:xfrm>
            <a:off x="80434" y="61385"/>
            <a:ext cx="29824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Savior Lead Me</a:t>
            </a:r>
            <a:endParaRPr lang="en-US" sz="3200">
              <a:solidFill>
                <a:srgbClr val="000000"/>
              </a:solidFill>
              <a:latin typeface="Times" charset="0"/>
              <a:ea typeface="ＭＳ Ｐゴシック" charset="0"/>
              <a:cs typeface="ＭＳ Ｐゴシック" charset="0"/>
            </a:endParaRPr>
          </a:p>
        </p:txBody>
      </p:sp>
      <p:sp>
        <p:nvSpPr>
          <p:cNvPr id="82950" name="Text Box 6">
            <a:extLst>
              <a:ext uri="{FF2B5EF4-FFF2-40B4-BE49-F238E27FC236}">
                <a16:creationId xmlns:a16="http://schemas.microsoft.com/office/drawing/2014/main" id="{287664F3-E33B-498B-B5A4-032F1EF2B813}"/>
              </a:ext>
            </a:extLst>
          </p:cNvPr>
          <p:cNvSpPr txBox="1">
            <a:spLocks noChangeArrowheads="1"/>
          </p:cNvSpPr>
          <p:nvPr/>
        </p:nvSpPr>
        <p:spPr bwMode="auto">
          <a:xfrm>
            <a:off x="8155518" y="6616700"/>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sp>
        <p:nvSpPr>
          <p:cNvPr id="82951" name="Text Box 7">
            <a:extLst>
              <a:ext uri="{FF2B5EF4-FFF2-40B4-BE49-F238E27FC236}">
                <a16:creationId xmlns:a16="http://schemas.microsoft.com/office/drawing/2014/main" id="{A443CA14-D385-4B1F-B0E0-5B53923AB4A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409</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D4998684-A27E-43B0-83CE-EB6EFD3EFB72}"/>
              </a:ext>
            </a:extLst>
          </p:cNvPr>
          <p:cNvSpPr>
            <a:spLocks noGrp="1" noChangeArrowheads="1"/>
          </p:cNvSpPr>
          <p:nvPr>
            <p:ph type="ctrTitle"/>
          </p:nvPr>
        </p:nvSpPr>
        <p:spPr>
          <a:xfrm>
            <a:off x="101600" y="152400"/>
            <a:ext cx="4368800" cy="228600"/>
          </a:xfrm>
        </p:spPr>
        <p:txBody>
          <a:bodyPr/>
          <a:lstStyle/>
          <a:p>
            <a:pPr eaLnBrk="1" hangingPunct="1">
              <a:defRPr/>
            </a:pPr>
            <a:r>
              <a:rPr lang="en-US" sz="2400"/>
              <a:t>2-1 Savior Lead Me</a:t>
            </a:r>
            <a:endParaRPr lang="en-US"/>
          </a:p>
        </p:txBody>
      </p:sp>
      <p:sp>
        <p:nvSpPr>
          <p:cNvPr id="75779" name="Text Box 3">
            <a:extLst>
              <a:ext uri="{FF2B5EF4-FFF2-40B4-BE49-F238E27FC236}">
                <a16:creationId xmlns:a16="http://schemas.microsoft.com/office/drawing/2014/main" id="{DD7F247E-B580-44AB-87FB-D0219E460C19}"/>
              </a:ext>
            </a:extLst>
          </p:cNvPr>
          <p:cNvSpPr txBox="1">
            <a:spLocks noChangeArrowheads="1"/>
          </p:cNvSpPr>
          <p:nvPr/>
        </p:nvSpPr>
        <p:spPr bwMode="auto">
          <a:xfrm>
            <a:off x="8153400" y="6614584"/>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pic>
        <p:nvPicPr>
          <p:cNvPr id="6147" name="Picture 4" descr="Savior Lead Me">
            <a:extLst>
              <a:ext uri="{FF2B5EF4-FFF2-40B4-BE49-F238E27FC236}">
                <a16:creationId xmlns:a16="http://schemas.microsoft.com/office/drawing/2014/main" id="{FBAC6EF0-C39C-4F3C-BC62-C0264B98FB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 Box 5">
            <a:extLst>
              <a:ext uri="{FF2B5EF4-FFF2-40B4-BE49-F238E27FC236}">
                <a16:creationId xmlns:a16="http://schemas.microsoft.com/office/drawing/2014/main" id="{6ABC9EF3-1D51-478B-88FE-2D48F4CABB91}"/>
              </a:ext>
            </a:extLst>
          </p:cNvPr>
          <p:cNvSpPr txBox="1">
            <a:spLocks noChangeArrowheads="1"/>
          </p:cNvSpPr>
          <p:nvPr/>
        </p:nvSpPr>
        <p:spPr bwMode="auto">
          <a:xfrm>
            <a:off x="80434" y="61385"/>
            <a:ext cx="29824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Savior Lead Me</a:t>
            </a:r>
            <a:endParaRPr lang="en-US" sz="3200">
              <a:solidFill>
                <a:srgbClr val="000000"/>
              </a:solidFill>
              <a:latin typeface="Times" charset="0"/>
              <a:ea typeface="ＭＳ Ｐゴシック" charset="0"/>
              <a:cs typeface="ＭＳ Ｐゴシック" charset="0"/>
            </a:endParaRPr>
          </a:p>
        </p:txBody>
      </p:sp>
      <p:sp>
        <p:nvSpPr>
          <p:cNvPr id="75782" name="Text Box 6">
            <a:extLst>
              <a:ext uri="{FF2B5EF4-FFF2-40B4-BE49-F238E27FC236}">
                <a16:creationId xmlns:a16="http://schemas.microsoft.com/office/drawing/2014/main" id="{ADE891FF-AC4A-4CDF-8A40-2583A6A62F49}"/>
              </a:ext>
            </a:extLst>
          </p:cNvPr>
          <p:cNvSpPr txBox="1">
            <a:spLocks noChangeArrowheads="1"/>
          </p:cNvSpPr>
          <p:nvPr/>
        </p:nvSpPr>
        <p:spPr bwMode="auto">
          <a:xfrm>
            <a:off x="8155518" y="6616700"/>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sp>
        <p:nvSpPr>
          <p:cNvPr id="75783" name="Text Box 7">
            <a:extLst>
              <a:ext uri="{FF2B5EF4-FFF2-40B4-BE49-F238E27FC236}">
                <a16:creationId xmlns:a16="http://schemas.microsoft.com/office/drawing/2014/main" id="{C557AE56-FF33-4B2F-AAA4-6FC63BF3EBA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409</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B7FE190E-DD94-467C-9747-0A209886C837}"/>
              </a:ext>
            </a:extLst>
          </p:cNvPr>
          <p:cNvSpPr>
            <a:spLocks noGrp="1" noChangeArrowheads="1"/>
          </p:cNvSpPr>
          <p:nvPr>
            <p:ph type="ctrTitle"/>
          </p:nvPr>
        </p:nvSpPr>
        <p:spPr>
          <a:xfrm>
            <a:off x="101600" y="152400"/>
            <a:ext cx="4368800" cy="228600"/>
          </a:xfrm>
        </p:spPr>
        <p:txBody>
          <a:bodyPr/>
          <a:lstStyle/>
          <a:p>
            <a:pPr eaLnBrk="1" hangingPunct="1">
              <a:defRPr/>
            </a:pPr>
            <a:r>
              <a:rPr lang="en-US" sz="2400"/>
              <a:t>2-2 Savior Lead Me</a:t>
            </a:r>
            <a:endParaRPr lang="en-US"/>
          </a:p>
        </p:txBody>
      </p:sp>
      <p:sp>
        <p:nvSpPr>
          <p:cNvPr id="76803" name="Text Box 3">
            <a:extLst>
              <a:ext uri="{FF2B5EF4-FFF2-40B4-BE49-F238E27FC236}">
                <a16:creationId xmlns:a16="http://schemas.microsoft.com/office/drawing/2014/main" id="{C33CFF98-40DA-4B15-86CC-8E171BAD3824}"/>
              </a:ext>
            </a:extLst>
          </p:cNvPr>
          <p:cNvSpPr txBox="1">
            <a:spLocks noChangeArrowheads="1"/>
          </p:cNvSpPr>
          <p:nvPr/>
        </p:nvSpPr>
        <p:spPr bwMode="auto">
          <a:xfrm>
            <a:off x="8153400" y="6614584"/>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pic>
        <p:nvPicPr>
          <p:cNvPr id="7171" name="Picture 4" descr="Savior Lead Me">
            <a:extLst>
              <a:ext uri="{FF2B5EF4-FFF2-40B4-BE49-F238E27FC236}">
                <a16:creationId xmlns:a16="http://schemas.microsoft.com/office/drawing/2014/main" id="{88965675-A18A-404B-A343-22BDF32D9D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 Box 5">
            <a:extLst>
              <a:ext uri="{FF2B5EF4-FFF2-40B4-BE49-F238E27FC236}">
                <a16:creationId xmlns:a16="http://schemas.microsoft.com/office/drawing/2014/main" id="{70308F6C-1174-4B9D-90C8-7D7D622EB51F}"/>
              </a:ext>
            </a:extLst>
          </p:cNvPr>
          <p:cNvSpPr txBox="1">
            <a:spLocks noChangeArrowheads="1"/>
          </p:cNvSpPr>
          <p:nvPr/>
        </p:nvSpPr>
        <p:spPr bwMode="auto">
          <a:xfrm>
            <a:off x="80434" y="61385"/>
            <a:ext cx="29824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Savior Lead Me</a:t>
            </a:r>
            <a:endParaRPr lang="en-US" sz="3200">
              <a:solidFill>
                <a:srgbClr val="000000"/>
              </a:solidFill>
              <a:latin typeface="Times" charset="0"/>
              <a:ea typeface="ＭＳ Ｐゴシック" charset="0"/>
              <a:cs typeface="ＭＳ Ｐゴシック" charset="0"/>
            </a:endParaRPr>
          </a:p>
        </p:txBody>
      </p:sp>
      <p:sp>
        <p:nvSpPr>
          <p:cNvPr id="76806" name="Text Box 6">
            <a:extLst>
              <a:ext uri="{FF2B5EF4-FFF2-40B4-BE49-F238E27FC236}">
                <a16:creationId xmlns:a16="http://schemas.microsoft.com/office/drawing/2014/main" id="{1B7920BB-502E-426D-90F7-58D0468B82B3}"/>
              </a:ext>
            </a:extLst>
          </p:cNvPr>
          <p:cNvSpPr txBox="1">
            <a:spLocks noChangeArrowheads="1"/>
          </p:cNvSpPr>
          <p:nvPr/>
        </p:nvSpPr>
        <p:spPr bwMode="auto">
          <a:xfrm>
            <a:off x="8155518" y="6616700"/>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sp>
        <p:nvSpPr>
          <p:cNvPr id="76807" name="Text Box 7">
            <a:extLst>
              <a:ext uri="{FF2B5EF4-FFF2-40B4-BE49-F238E27FC236}">
                <a16:creationId xmlns:a16="http://schemas.microsoft.com/office/drawing/2014/main" id="{9FB45A6E-6CBE-491D-92B7-9BE67B45A4A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409</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186E9219-E75B-4888-84D5-D7A12ECA8BAB}"/>
              </a:ext>
            </a:extLst>
          </p:cNvPr>
          <p:cNvSpPr>
            <a:spLocks noGrp="1" noChangeArrowheads="1"/>
          </p:cNvSpPr>
          <p:nvPr>
            <p:ph type="ctrTitle"/>
          </p:nvPr>
        </p:nvSpPr>
        <p:spPr>
          <a:xfrm>
            <a:off x="101600" y="152400"/>
            <a:ext cx="4368800" cy="228600"/>
          </a:xfrm>
        </p:spPr>
        <p:txBody>
          <a:bodyPr/>
          <a:lstStyle/>
          <a:p>
            <a:pPr eaLnBrk="1" hangingPunct="1">
              <a:defRPr/>
            </a:pPr>
            <a:r>
              <a:rPr lang="en-US" sz="2400"/>
              <a:t>C-1 Savior Lead Me</a:t>
            </a:r>
            <a:endParaRPr lang="en-US"/>
          </a:p>
        </p:txBody>
      </p:sp>
      <p:sp>
        <p:nvSpPr>
          <p:cNvPr id="83971" name="Text Box 3">
            <a:extLst>
              <a:ext uri="{FF2B5EF4-FFF2-40B4-BE49-F238E27FC236}">
                <a16:creationId xmlns:a16="http://schemas.microsoft.com/office/drawing/2014/main" id="{19E19031-9374-4921-B2A0-5CA71CD9A2A3}"/>
              </a:ext>
            </a:extLst>
          </p:cNvPr>
          <p:cNvSpPr txBox="1">
            <a:spLocks noChangeArrowheads="1"/>
          </p:cNvSpPr>
          <p:nvPr/>
        </p:nvSpPr>
        <p:spPr bwMode="auto">
          <a:xfrm>
            <a:off x="8153400" y="6614584"/>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pic>
        <p:nvPicPr>
          <p:cNvPr id="8195" name="Picture 4" descr="Savior Lead Me">
            <a:extLst>
              <a:ext uri="{FF2B5EF4-FFF2-40B4-BE49-F238E27FC236}">
                <a16:creationId xmlns:a16="http://schemas.microsoft.com/office/drawing/2014/main" id="{A2418C67-12FD-422A-BE00-5718AF2F9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Text Box 5">
            <a:extLst>
              <a:ext uri="{FF2B5EF4-FFF2-40B4-BE49-F238E27FC236}">
                <a16:creationId xmlns:a16="http://schemas.microsoft.com/office/drawing/2014/main" id="{BB838305-B7FE-4F73-8B6B-5559D4C3F7E3}"/>
              </a:ext>
            </a:extLst>
          </p:cNvPr>
          <p:cNvSpPr txBox="1">
            <a:spLocks noChangeArrowheads="1"/>
          </p:cNvSpPr>
          <p:nvPr/>
        </p:nvSpPr>
        <p:spPr bwMode="auto">
          <a:xfrm>
            <a:off x="80434" y="61385"/>
            <a:ext cx="29824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Savior Lead Me</a:t>
            </a:r>
            <a:endParaRPr lang="en-US" sz="3200">
              <a:solidFill>
                <a:srgbClr val="000000"/>
              </a:solidFill>
              <a:latin typeface="Times" charset="0"/>
              <a:ea typeface="ＭＳ Ｐゴシック" charset="0"/>
              <a:cs typeface="ＭＳ Ｐゴシック" charset="0"/>
            </a:endParaRPr>
          </a:p>
        </p:txBody>
      </p:sp>
      <p:sp>
        <p:nvSpPr>
          <p:cNvPr id="83974" name="Text Box 6">
            <a:extLst>
              <a:ext uri="{FF2B5EF4-FFF2-40B4-BE49-F238E27FC236}">
                <a16:creationId xmlns:a16="http://schemas.microsoft.com/office/drawing/2014/main" id="{3E8090D5-C0AE-47D7-BB38-9303892A9BE8}"/>
              </a:ext>
            </a:extLst>
          </p:cNvPr>
          <p:cNvSpPr txBox="1">
            <a:spLocks noChangeArrowheads="1"/>
          </p:cNvSpPr>
          <p:nvPr/>
        </p:nvSpPr>
        <p:spPr bwMode="auto">
          <a:xfrm>
            <a:off x="8155518" y="6616700"/>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sp>
        <p:nvSpPr>
          <p:cNvPr id="83975" name="Text Box 7">
            <a:extLst>
              <a:ext uri="{FF2B5EF4-FFF2-40B4-BE49-F238E27FC236}">
                <a16:creationId xmlns:a16="http://schemas.microsoft.com/office/drawing/2014/main" id="{EA060E0F-9159-485B-8934-C8962805553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409</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2AF96151-BD3C-4CC1-B032-A92BD3DD61B1}"/>
              </a:ext>
            </a:extLst>
          </p:cNvPr>
          <p:cNvSpPr>
            <a:spLocks noGrp="1" noChangeArrowheads="1"/>
          </p:cNvSpPr>
          <p:nvPr>
            <p:ph type="ctrTitle"/>
          </p:nvPr>
        </p:nvSpPr>
        <p:spPr>
          <a:xfrm>
            <a:off x="101600" y="152400"/>
            <a:ext cx="4368800" cy="228600"/>
          </a:xfrm>
        </p:spPr>
        <p:txBody>
          <a:bodyPr/>
          <a:lstStyle/>
          <a:p>
            <a:pPr eaLnBrk="1" hangingPunct="1">
              <a:defRPr/>
            </a:pPr>
            <a:r>
              <a:rPr lang="en-US" sz="2400"/>
              <a:t>C-2 Savior Lead Me</a:t>
            </a:r>
            <a:endParaRPr lang="en-US"/>
          </a:p>
        </p:txBody>
      </p:sp>
      <p:sp>
        <p:nvSpPr>
          <p:cNvPr id="84995" name="Text Box 3">
            <a:extLst>
              <a:ext uri="{FF2B5EF4-FFF2-40B4-BE49-F238E27FC236}">
                <a16:creationId xmlns:a16="http://schemas.microsoft.com/office/drawing/2014/main" id="{75692009-F377-440C-B8A2-9CEC262BC671}"/>
              </a:ext>
            </a:extLst>
          </p:cNvPr>
          <p:cNvSpPr txBox="1">
            <a:spLocks noChangeArrowheads="1"/>
          </p:cNvSpPr>
          <p:nvPr/>
        </p:nvSpPr>
        <p:spPr bwMode="auto">
          <a:xfrm>
            <a:off x="8153400" y="6614584"/>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pic>
        <p:nvPicPr>
          <p:cNvPr id="9219" name="Picture 4" descr="Savior Lead Me">
            <a:extLst>
              <a:ext uri="{FF2B5EF4-FFF2-40B4-BE49-F238E27FC236}">
                <a16:creationId xmlns:a16="http://schemas.microsoft.com/office/drawing/2014/main" id="{EFD7D778-216E-4E38-B440-85A4FEB26E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ext Box 5">
            <a:extLst>
              <a:ext uri="{FF2B5EF4-FFF2-40B4-BE49-F238E27FC236}">
                <a16:creationId xmlns:a16="http://schemas.microsoft.com/office/drawing/2014/main" id="{DEB20A7C-BC1F-4202-AF49-89F802D74195}"/>
              </a:ext>
            </a:extLst>
          </p:cNvPr>
          <p:cNvSpPr txBox="1">
            <a:spLocks noChangeArrowheads="1"/>
          </p:cNvSpPr>
          <p:nvPr/>
        </p:nvSpPr>
        <p:spPr bwMode="auto">
          <a:xfrm>
            <a:off x="80434" y="61385"/>
            <a:ext cx="29824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Savior Lead Me</a:t>
            </a:r>
            <a:endParaRPr lang="en-US" sz="3200">
              <a:solidFill>
                <a:srgbClr val="000000"/>
              </a:solidFill>
              <a:latin typeface="Times" charset="0"/>
              <a:ea typeface="ＭＳ Ｐゴシック" charset="0"/>
              <a:cs typeface="ＭＳ Ｐゴシック" charset="0"/>
            </a:endParaRPr>
          </a:p>
        </p:txBody>
      </p:sp>
      <p:sp>
        <p:nvSpPr>
          <p:cNvPr id="84998" name="Text Box 6">
            <a:extLst>
              <a:ext uri="{FF2B5EF4-FFF2-40B4-BE49-F238E27FC236}">
                <a16:creationId xmlns:a16="http://schemas.microsoft.com/office/drawing/2014/main" id="{006E03EE-12A3-42F0-9EC9-6F6BEAC0A624}"/>
              </a:ext>
            </a:extLst>
          </p:cNvPr>
          <p:cNvSpPr txBox="1">
            <a:spLocks noChangeArrowheads="1"/>
          </p:cNvSpPr>
          <p:nvPr/>
        </p:nvSpPr>
        <p:spPr bwMode="auto">
          <a:xfrm>
            <a:off x="8155518" y="6616700"/>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sp>
        <p:nvSpPr>
          <p:cNvPr id="84999" name="Text Box 7">
            <a:extLst>
              <a:ext uri="{FF2B5EF4-FFF2-40B4-BE49-F238E27FC236}">
                <a16:creationId xmlns:a16="http://schemas.microsoft.com/office/drawing/2014/main" id="{C1DCFB12-3426-4242-A6DA-E287E489F6E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409</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1A2B478E-FF01-40AA-95C2-C9553323CC7D}"/>
              </a:ext>
            </a:extLst>
          </p:cNvPr>
          <p:cNvSpPr>
            <a:spLocks noGrp="1" noChangeArrowheads="1"/>
          </p:cNvSpPr>
          <p:nvPr>
            <p:ph type="ctrTitle"/>
          </p:nvPr>
        </p:nvSpPr>
        <p:spPr>
          <a:xfrm>
            <a:off x="101600" y="152400"/>
            <a:ext cx="4368800" cy="228600"/>
          </a:xfrm>
        </p:spPr>
        <p:txBody>
          <a:bodyPr/>
          <a:lstStyle/>
          <a:p>
            <a:pPr eaLnBrk="1" hangingPunct="1">
              <a:defRPr/>
            </a:pPr>
            <a:r>
              <a:rPr lang="en-US" sz="2400"/>
              <a:t>3-1 Savior Lead Me</a:t>
            </a:r>
            <a:endParaRPr lang="en-US"/>
          </a:p>
        </p:txBody>
      </p:sp>
      <p:sp>
        <p:nvSpPr>
          <p:cNvPr id="77827" name="Text Box 3">
            <a:extLst>
              <a:ext uri="{FF2B5EF4-FFF2-40B4-BE49-F238E27FC236}">
                <a16:creationId xmlns:a16="http://schemas.microsoft.com/office/drawing/2014/main" id="{25AAECFE-1E5C-41AE-B531-936803DCE1E2}"/>
              </a:ext>
            </a:extLst>
          </p:cNvPr>
          <p:cNvSpPr txBox="1">
            <a:spLocks noChangeArrowheads="1"/>
          </p:cNvSpPr>
          <p:nvPr/>
        </p:nvSpPr>
        <p:spPr bwMode="auto">
          <a:xfrm>
            <a:off x="8153400" y="6614584"/>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pic>
        <p:nvPicPr>
          <p:cNvPr id="10243" name="Picture 4" descr="Savior Lead Me">
            <a:extLst>
              <a:ext uri="{FF2B5EF4-FFF2-40B4-BE49-F238E27FC236}">
                <a16:creationId xmlns:a16="http://schemas.microsoft.com/office/drawing/2014/main" id="{B545C4C2-6F97-4AB5-871E-1DE13BADA2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5">
            <a:extLst>
              <a:ext uri="{FF2B5EF4-FFF2-40B4-BE49-F238E27FC236}">
                <a16:creationId xmlns:a16="http://schemas.microsoft.com/office/drawing/2014/main" id="{782296E9-1BD8-4DE9-93FA-E34C8A4A8698}"/>
              </a:ext>
            </a:extLst>
          </p:cNvPr>
          <p:cNvSpPr txBox="1">
            <a:spLocks noChangeArrowheads="1"/>
          </p:cNvSpPr>
          <p:nvPr/>
        </p:nvSpPr>
        <p:spPr bwMode="auto">
          <a:xfrm>
            <a:off x="80434" y="61385"/>
            <a:ext cx="29824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Savior Lead Me</a:t>
            </a:r>
            <a:endParaRPr lang="en-US" sz="3200">
              <a:solidFill>
                <a:srgbClr val="000000"/>
              </a:solidFill>
              <a:latin typeface="Times" charset="0"/>
              <a:ea typeface="ＭＳ Ｐゴシック" charset="0"/>
              <a:cs typeface="ＭＳ Ｐゴシック" charset="0"/>
            </a:endParaRPr>
          </a:p>
        </p:txBody>
      </p:sp>
      <p:sp>
        <p:nvSpPr>
          <p:cNvPr id="77830" name="Text Box 6">
            <a:extLst>
              <a:ext uri="{FF2B5EF4-FFF2-40B4-BE49-F238E27FC236}">
                <a16:creationId xmlns:a16="http://schemas.microsoft.com/office/drawing/2014/main" id="{CB5A9DFF-9697-41C9-9BCB-375D922B0A67}"/>
              </a:ext>
            </a:extLst>
          </p:cNvPr>
          <p:cNvSpPr txBox="1">
            <a:spLocks noChangeArrowheads="1"/>
          </p:cNvSpPr>
          <p:nvPr/>
        </p:nvSpPr>
        <p:spPr bwMode="auto">
          <a:xfrm>
            <a:off x="8155518" y="6616700"/>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sp>
        <p:nvSpPr>
          <p:cNvPr id="77831" name="Text Box 7">
            <a:extLst>
              <a:ext uri="{FF2B5EF4-FFF2-40B4-BE49-F238E27FC236}">
                <a16:creationId xmlns:a16="http://schemas.microsoft.com/office/drawing/2014/main" id="{EC6AB765-2044-4693-9811-AC86B7425ED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409</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074BBDC5-FDBB-40D1-953E-8287025467B6}"/>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Our God He Is Alive</a:t>
            </a:r>
            <a:endParaRPr lang="en-US"/>
          </a:p>
        </p:txBody>
      </p:sp>
      <p:pic>
        <p:nvPicPr>
          <p:cNvPr id="5122" name="Picture 3" descr="Our God He Is Alive-pp">
            <a:extLst>
              <a:ext uri="{FF2B5EF4-FFF2-40B4-BE49-F238E27FC236}">
                <a16:creationId xmlns:a16="http://schemas.microsoft.com/office/drawing/2014/main" id="{E736EFB3-9C6A-4F72-8C04-E479DB6249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42AEF406-AC8D-4ED3-9781-2EC1780ADDE9}"/>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C0D5A847-FF73-4C6E-BD0B-713E178015BC}"/>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52B9119E-71AA-4198-9FBB-300C2C7AD463}"/>
              </a:ext>
            </a:extLst>
          </p:cNvPr>
          <p:cNvSpPr>
            <a:spLocks noGrp="1" noChangeArrowheads="1"/>
          </p:cNvSpPr>
          <p:nvPr>
            <p:ph type="ctrTitle"/>
          </p:nvPr>
        </p:nvSpPr>
        <p:spPr>
          <a:xfrm>
            <a:off x="101600" y="152400"/>
            <a:ext cx="4368800" cy="228600"/>
          </a:xfrm>
        </p:spPr>
        <p:txBody>
          <a:bodyPr/>
          <a:lstStyle/>
          <a:p>
            <a:pPr eaLnBrk="1" hangingPunct="1">
              <a:defRPr/>
            </a:pPr>
            <a:r>
              <a:rPr lang="en-US" sz="2400"/>
              <a:t>3-2 Savior Lead Me</a:t>
            </a:r>
            <a:endParaRPr lang="en-US"/>
          </a:p>
        </p:txBody>
      </p:sp>
      <p:sp>
        <p:nvSpPr>
          <p:cNvPr id="78851" name="Text Box 3">
            <a:extLst>
              <a:ext uri="{FF2B5EF4-FFF2-40B4-BE49-F238E27FC236}">
                <a16:creationId xmlns:a16="http://schemas.microsoft.com/office/drawing/2014/main" id="{70C952C8-7C9D-4E38-887A-71A34DB26DCB}"/>
              </a:ext>
            </a:extLst>
          </p:cNvPr>
          <p:cNvSpPr txBox="1">
            <a:spLocks noChangeArrowheads="1"/>
          </p:cNvSpPr>
          <p:nvPr/>
        </p:nvSpPr>
        <p:spPr bwMode="auto">
          <a:xfrm>
            <a:off x="8153400" y="6614584"/>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pic>
        <p:nvPicPr>
          <p:cNvPr id="11267" name="Picture 4" descr="Savior Lead Me">
            <a:extLst>
              <a:ext uri="{FF2B5EF4-FFF2-40B4-BE49-F238E27FC236}">
                <a16:creationId xmlns:a16="http://schemas.microsoft.com/office/drawing/2014/main" id="{FEB55AC7-D04C-42CF-8246-FE1147EC0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Text Box 5">
            <a:extLst>
              <a:ext uri="{FF2B5EF4-FFF2-40B4-BE49-F238E27FC236}">
                <a16:creationId xmlns:a16="http://schemas.microsoft.com/office/drawing/2014/main" id="{351FC402-58A7-4859-BE6B-91BA8EE93825}"/>
              </a:ext>
            </a:extLst>
          </p:cNvPr>
          <p:cNvSpPr txBox="1">
            <a:spLocks noChangeArrowheads="1"/>
          </p:cNvSpPr>
          <p:nvPr/>
        </p:nvSpPr>
        <p:spPr bwMode="auto">
          <a:xfrm>
            <a:off x="80434" y="61385"/>
            <a:ext cx="29824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Savior Lead Me</a:t>
            </a:r>
            <a:endParaRPr lang="en-US" sz="3200">
              <a:solidFill>
                <a:srgbClr val="000000"/>
              </a:solidFill>
              <a:latin typeface="Times" charset="0"/>
              <a:ea typeface="ＭＳ Ｐゴシック" charset="0"/>
              <a:cs typeface="ＭＳ Ｐゴシック" charset="0"/>
            </a:endParaRPr>
          </a:p>
        </p:txBody>
      </p:sp>
      <p:sp>
        <p:nvSpPr>
          <p:cNvPr id="78854" name="Text Box 6">
            <a:extLst>
              <a:ext uri="{FF2B5EF4-FFF2-40B4-BE49-F238E27FC236}">
                <a16:creationId xmlns:a16="http://schemas.microsoft.com/office/drawing/2014/main" id="{5A505F02-212A-4042-A2FA-DA02E0C7E1E0}"/>
              </a:ext>
            </a:extLst>
          </p:cNvPr>
          <p:cNvSpPr txBox="1">
            <a:spLocks noChangeArrowheads="1"/>
          </p:cNvSpPr>
          <p:nvPr/>
        </p:nvSpPr>
        <p:spPr bwMode="auto">
          <a:xfrm>
            <a:off x="8155518" y="6616700"/>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sp>
        <p:nvSpPr>
          <p:cNvPr id="78855" name="Text Box 7">
            <a:extLst>
              <a:ext uri="{FF2B5EF4-FFF2-40B4-BE49-F238E27FC236}">
                <a16:creationId xmlns:a16="http://schemas.microsoft.com/office/drawing/2014/main" id="{4E51BB81-1103-4861-8469-944C9469BA3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409</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DEF28ABC-2D2F-44C6-A5BC-04D1D564ECE6}"/>
              </a:ext>
            </a:extLst>
          </p:cNvPr>
          <p:cNvSpPr>
            <a:spLocks noGrp="1" noChangeArrowheads="1"/>
          </p:cNvSpPr>
          <p:nvPr>
            <p:ph type="ctrTitle"/>
          </p:nvPr>
        </p:nvSpPr>
        <p:spPr>
          <a:xfrm>
            <a:off x="101600" y="152400"/>
            <a:ext cx="4368800" cy="228600"/>
          </a:xfrm>
        </p:spPr>
        <p:txBody>
          <a:bodyPr/>
          <a:lstStyle/>
          <a:p>
            <a:pPr eaLnBrk="1" hangingPunct="1">
              <a:defRPr/>
            </a:pPr>
            <a:r>
              <a:rPr lang="en-US" sz="2400"/>
              <a:t>C-1 Savior Lead Me</a:t>
            </a:r>
            <a:endParaRPr lang="en-US"/>
          </a:p>
        </p:txBody>
      </p:sp>
      <p:sp>
        <p:nvSpPr>
          <p:cNvPr id="79875" name="Text Box 3">
            <a:extLst>
              <a:ext uri="{FF2B5EF4-FFF2-40B4-BE49-F238E27FC236}">
                <a16:creationId xmlns:a16="http://schemas.microsoft.com/office/drawing/2014/main" id="{597A7AA7-162D-41AC-8539-403AF1BCBAE7}"/>
              </a:ext>
            </a:extLst>
          </p:cNvPr>
          <p:cNvSpPr txBox="1">
            <a:spLocks noChangeArrowheads="1"/>
          </p:cNvSpPr>
          <p:nvPr/>
        </p:nvSpPr>
        <p:spPr bwMode="auto">
          <a:xfrm>
            <a:off x="8153400" y="6614584"/>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pic>
        <p:nvPicPr>
          <p:cNvPr id="12291" name="Picture 4" descr="Savior Lead Me">
            <a:extLst>
              <a:ext uri="{FF2B5EF4-FFF2-40B4-BE49-F238E27FC236}">
                <a16:creationId xmlns:a16="http://schemas.microsoft.com/office/drawing/2014/main" id="{5C241E2D-BC45-4A45-94D5-02159BB563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5">
            <a:extLst>
              <a:ext uri="{FF2B5EF4-FFF2-40B4-BE49-F238E27FC236}">
                <a16:creationId xmlns:a16="http://schemas.microsoft.com/office/drawing/2014/main" id="{EFB6807A-8732-4DA6-9D2C-624FD944A464}"/>
              </a:ext>
            </a:extLst>
          </p:cNvPr>
          <p:cNvSpPr txBox="1">
            <a:spLocks noChangeArrowheads="1"/>
          </p:cNvSpPr>
          <p:nvPr/>
        </p:nvSpPr>
        <p:spPr bwMode="auto">
          <a:xfrm>
            <a:off x="80434" y="61385"/>
            <a:ext cx="29824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Savior Lead Me</a:t>
            </a:r>
            <a:endParaRPr lang="en-US" sz="3200">
              <a:solidFill>
                <a:srgbClr val="000000"/>
              </a:solidFill>
              <a:latin typeface="Times" charset="0"/>
              <a:ea typeface="ＭＳ Ｐゴシック" charset="0"/>
              <a:cs typeface="ＭＳ Ｐゴシック" charset="0"/>
            </a:endParaRPr>
          </a:p>
        </p:txBody>
      </p:sp>
      <p:sp>
        <p:nvSpPr>
          <p:cNvPr id="79878" name="Text Box 6">
            <a:extLst>
              <a:ext uri="{FF2B5EF4-FFF2-40B4-BE49-F238E27FC236}">
                <a16:creationId xmlns:a16="http://schemas.microsoft.com/office/drawing/2014/main" id="{47D788C6-6B28-4E1E-B697-43B4549EC69C}"/>
              </a:ext>
            </a:extLst>
          </p:cNvPr>
          <p:cNvSpPr txBox="1">
            <a:spLocks noChangeArrowheads="1"/>
          </p:cNvSpPr>
          <p:nvPr/>
        </p:nvSpPr>
        <p:spPr bwMode="auto">
          <a:xfrm>
            <a:off x="8155518" y="6616700"/>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sp>
        <p:nvSpPr>
          <p:cNvPr id="79879" name="Text Box 7">
            <a:extLst>
              <a:ext uri="{FF2B5EF4-FFF2-40B4-BE49-F238E27FC236}">
                <a16:creationId xmlns:a16="http://schemas.microsoft.com/office/drawing/2014/main" id="{3029BDCE-77A7-4C45-B253-2264C0CA5C3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409</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7C617C05-38C5-4D81-9285-3DB06E6754BD}"/>
              </a:ext>
            </a:extLst>
          </p:cNvPr>
          <p:cNvSpPr>
            <a:spLocks noGrp="1" noChangeArrowheads="1"/>
          </p:cNvSpPr>
          <p:nvPr>
            <p:ph type="ctrTitle"/>
          </p:nvPr>
        </p:nvSpPr>
        <p:spPr>
          <a:xfrm>
            <a:off x="101600" y="152400"/>
            <a:ext cx="4368800" cy="228600"/>
          </a:xfrm>
        </p:spPr>
        <p:txBody>
          <a:bodyPr/>
          <a:lstStyle/>
          <a:p>
            <a:pPr eaLnBrk="1" hangingPunct="1">
              <a:defRPr/>
            </a:pPr>
            <a:r>
              <a:rPr lang="en-US" sz="2400"/>
              <a:t>C-2 Savior Lead Me</a:t>
            </a:r>
            <a:endParaRPr lang="en-US"/>
          </a:p>
        </p:txBody>
      </p:sp>
      <p:sp>
        <p:nvSpPr>
          <p:cNvPr id="80899" name="Text Box 3">
            <a:extLst>
              <a:ext uri="{FF2B5EF4-FFF2-40B4-BE49-F238E27FC236}">
                <a16:creationId xmlns:a16="http://schemas.microsoft.com/office/drawing/2014/main" id="{3DA32B5B-6568-4358-AECD-D3265B853EA0}"/>
              </a:ext>
            </a:extLst>
          </p:cNvPr>
          <p:cNvSpPr txBox="1">
            <a:spLocks noChangeArrowheads="1"/>
          </p:cNvSpPr>
          <p:nvPr/>
        </p:nvSpPr>
        <p:spPr bwMode="auto">
          <a:xfrm>
            <a:off x="8153400" y="6614584"/>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pic>
        <p:nvPicPr>
          <p:cNvPr id="13315" name="Picture 4" descr="Savior Lead Me">
            <a:extLst>
              <a:ext uri="{FF2B5EF4-FFF2-40B4-BE49-F238E27FC236}">
                <a16:creationId xmlns:a16="http://schemas.microsoft.com/office/drawing/2014/main" id="{507E2B96-C9C3-49F0-A561-C930E1AAB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 Box 5">
            <a:extLst>
              <a:ext uri="{FF2B5EF4-FFF2-40B4-BE49-F238E27FC236}">
                <a16:creationId xmlns:a16="http://schemas.microsoft.com/office/drawing/2014/main" id="{3EB1D464-2B49-4313-B626-5D73A692A945}"/>
              </a:ext>
            </a:extLst>
          </p:cNvPr>
          <p:cNvSpPr txBox="1">
            <a:spLocks noChangeArrowheads="1"/>
          </p:cNvSpPr>
          <p:nvPr/>
        </p:nvSpPr>
        <p:spPr bwMode="auto">
          <a:xfrm>
            <a:off x="80434" y="61385"/>
            <a:ext cx="29824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Savior Lead Me</a:t>
            </a:r>
            <a:endParaRPr lang="en-US" sz="3200">
              <a:solidFill>
                <a:srgbClr val="000000"/>
              </a:solidFill>
              <a:latin typeface="Times" charset="0"/>
              <a:ea typeface="ＭＳ Ｐゴシック" charset="0"/>
              <a:cs typeface="ＭＳ Ｐゴシック" charset="0"/>
            </a:endParaRPr>
          </a:p>
        </p:txBody>
      </p:sp>
      <p:sp>
        <p:nvSpPr>
          <p:cNvPr id="80902" name="Text Box 6">
            <a:extLst>
              <a:ext uri="{FF2B5EF4-FFF2-40B4-BE49-F238E27FC236}">
                <a16:creationId xmlns:a16="http://schemas.microsoft.com/office/drawing/2014/main" id="{D7387D81-82DB-4F52-8772-903C6546F165}"/>
              </a:ext>
            </a:extLst>
          </p:cNvPr>
          <p:cNvSpPr txBox="1">
            <a:spLocks noChangeArrowheads="1"/>
          </p:cNvSpPr>
          <p:nvPr/>
        </p:nvSpPr>
        <p:spPr bwMode="auto">
          <a:xfrm>
            <a:off x="8155518" y="6616700"/>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sp>
        <p:nvSpPr>
          <p:cNvPr id="80903" name="Text Box 7">
            <a:extLst>
              <a:ext uri="{FF2B5EF4-FFF2-40B4-BE49-F238E27FC236}">
                <a16:creationId xmlns:a16="http://schemas.microsoft.com/office/drawing/2014/main" id="{95F2FAC5-EB98-4689-85A9-30A73742C52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409</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2105561"/>
            <a:ext cx="9528389" cy="264687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Opening Prayer</a:t>
            </a:r>
          </a:p>
        </p:txBody>
      </p:sp>
    </p:spTree>
    <p:extLst>
      <p:ext uri="{BB962C8B-B14F-4D97-AF65-F5344CB8AC3E}">
        <p14:creationId xmlns:p14="http://schemas.microsoft.com/office/powerpoint/2010/main" val="37391045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1566952"/>
            <a:ext cx="9528389"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I Stand In Awe</a:t>
            </a:r>
          </a:p>
        </p:txBody>
      </p:sp>
      <p:sp>
        <p:nvSpPr>
          <p:cNvPr id="5" name="TextBox 4">
            <a:extLst>
              <a:ext uri="{FF2B5EF4-FFF2-40B4-BE49-F238E27FC236}">
                <a16:creationId xmlns:a16="http://schemas.microsoft.com/office/drawing/2014/main" id="{0D2DAD93-CEAD-4E93-B556-F930C4C443B6}"/>
              </a:ext>
            </a:extLst>
          </p:cNvPr>
          <p:cNvSpPr txBox="1"/>
          <p:nvPr/>
        </p:nvSpPr>
        <p:spPr>
          <a:xfrm>
            <a:off x="1331804" y="3429000"/>
            <a:ext cx="9528389"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#96</a:t>
            </a:r>
          </a:p>
        </p:txBody>
      </p:sp>
    </p:spTree>
    <p:extLst>
      <p:ext uri="{BB962C8B-B14F-4D97-AF65-F5344CB8AC3E}">
        <p14:creationId xmlns:p14="http://schemas.microsoft.com/office/powerpoint/2010/main" val="1064190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14B1D28-434B-4A31-9E2E-83C9124DDFFB}"/>
              </a:ext>
            </a:extLst>
          </p:cNvPr>
          <p:cNvSpPr>
            <a:spLocks noGrp="1" noChangeArrowheads="1"/>
          </p:cNvSpPr>
          <p:nvPr>
            <p:ph type="ctrTitle"/>
          </p:nvPr>
        </p:nvSpPr>
        <p:spPr>
          <a:xfrm>
            <a:off x="101600" y="152400"/>
            <a:ext cx="5384800" cy="228600"/>
          </a:xfrm>
        </p:spPr>
        <p:txBody>
          <a:bodyPr/>
          <a:lstStyle/>
          <a:p>
            <a:pPr eaLnBrk="1" hangingPunct="1">
              <a:defRPr/>
            </a:pPr>
            <a:r>
              <a:rPr lang="en-US" sz="2400"/>
              <a:t>1 I Stand in Awe</a:t>
            </a:r>
            <a:endParaRPr lang="en-US"/>
          </a:p>
        </p:txBody>
      </p:sp>
      <p:pic>
        <p:nvPicPr>
          <p:cNvPr id="2" name="Picture 63" descr="I Stand in Awe-pp">
            <a:extLst>
              <a:ext uri="{FF2B5EF4-FFF2-40B4-BE49-F238E27FC236}">
                <a16:creationId xmlns:a16="http://schemas.microsoft.com/office/drawing/2014/main" id="{961F02F1-F520-45FA-97E4-06724DE453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23971554-17FD-4472-B674-A7ACA7250C7C}"/>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96</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E8188376-3E5F-40AC-AE2D-92CC6260480D}"/>
              </a:ext>
            </a:extLst>
          </p:cNvPr>
          <p:cNvSpPr txBox="1">
            <a:spLocks noChangeArrowheads="1"/>
          </p:cNvSpPr>
          <p:nvPr/>
        </p:nvSpPr>
        <p:spPr bwMode="auto">
          <a:xfrm>
            <a:off x="101601" y="76201"/>
            <a:ext cx="27412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I Stand in Awe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E88AE1D4-2402-4208-A0C6-9B0E82DAFA99}"/>
              </a:ext>
            </a:extLst>
          </p:cNvPr>
          <p:cNvSpPr>
            <a:spLocks noGrp="1" noChangeArrowheads="1"/>
          </p:cNvSpPr>
          <p:nvPr>
            <p:ph type="ctrTitle"/>
          </p:nvPr>
        </p:nvSpPr>
        <p:spPr>
          <a:xfrm>
            <a:off x="101600" y="152400"/>
            <a:ext cx="5384800" cy="228600"/>
          </a:xfrm>
        </p:spPr>
        <p:txBody>
          <a:bodyPr/>
          <a:lstStyle/>
          <a:p>
            <a:pPr eaLnBrk="1" hangingPunct="1">
              <a:defRPr/>
            </a:pPr>
            <a:r>
              <a:rPr lang="en-US" sz="2400"/>
              <a:t>2 I Stand in Awe</a:t>
            </a:r>
            <a:endParaRPr lang="en-US"/>
          </a:p>
        </p:txBody>
      </p:sp>
      <p:pic>
        <p:nvPicPr>
          <p:cNvPr id="3074" name="Picture 3" descr="I Stand in Awe-pp">
            <a:extLst>
              <a:ext uri="{FF2B5EF4-FFF2-40B4-BE49-F238E27FC236}">
                <a16:creationId xmlns:a16="http://schemas.microsoft.com/office/drawing/2014/main" id="{2E126DE8-112B-44A7-A56D-8FC70A2C3D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A8AC5618-1C84-4948-ADB6-2E7769D7BE7C}"/>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96</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0D82158B-05AC-4B1F-923A-7F82F507D5BE}"/>
              </a:ext>
            </a:extLst>
          </p:cNvPr>
          <p:cNvSpPr txBox="1">
            <a:spLocks noChangeArrowheads="1"/>
          </p:cNvSpPr>
          <p:nvPr/>
        </p:nvSpPr>
        <p:spPr bwMode="auto">
          <a:xfrm>
            <a:off x="101601" y="76201"/>
            <a:ext cx="27412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I Stand in Awe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0A872499-78A9-4A1C-9177-443BB5F8E154}"/>
              </a:ext>
            </a:extLst>
          </p:cNvPr>
          <p:cNvSpPr>
            <a:spLocks noGrp="1" noChangeArrowheads="1"/>
          </p:cNvSpPr>
          <p:nvPr>
            <p:ph type="ctrTitle"/>
          </p:nvPr>
        </p:nvSpPr>
        <p:spPr>
          <a:xfrm>
            <a:off x="101600" y="152400"/>
            <a:ext cx="5384800" cy="228600"/>
          </a:xfrm>
        </p:spPr>
        <p:txBody>
          <a:bodyPr/>
          <a:lstStyle/>
          <a:p>
            <a:pPr eaLnBrk="1" hangingPunct="1">
              <a:defRPr/>
            </a:pPr>
            <a:r>
              <a:rPr lang="en-US" sz="2400"/>
              <a:t>3 I Stand in Awe</a:t>
            </a:r>
            <a:endParaRPr lang="en-US"/>
          </a:p>
        </p:txBody>
      </p:sp>
      <p:pic>
        <p:nvPicPr>
          <p:cNvPr id="4098" name="Picture 3" descr="I Stand in Awe-pp">
            <a:extLst>
              <a:ext uri="{FF2B5EF4-FFF2-40B4-BE49-F238E27FC236}">
                <a16:creationId xmlns:a16="http://schemas.microsoft.com/office/drawing/2014/main" id="{1DC3C767-F54A-444E-81E5-008CFBB78A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DB8AD392-8B93-47C9-ADD5-789A8335607C}"/>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96</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570F1328-3423-4122-A330-E6C1B7871957}"/>
              </a:ext>
            </a:extLst>
          </p:cNvPr>
          <p:cNvSpPr txBox="1">
            <a:spLocks noChangeArrowheads="1"/>
          </p:cNvSpPr>
          <p:nvPr/>
        </p:nvSpPr>
        <p:spPr bwMode="auto">
          <a:xfrm>
            <a:off x="101601" y="76201"/>
            <a:ext cx="27412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I Stand in Awe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89BCA4F3-C9C8-41F8-9D44-9522CBDFFE4E}"/>
              </a:ext>
            </a:extLst>
          </p:cNvPr>
          <p:cNvSpPr>
            <a:spLocks noGrp="1" noChangeArrowheads="1"/>
          </p:cNvSpPr>
          <p:nvPr>
            <p:ph type="ctrTitle"/>
          </p:nvPr>
        </p:nvSpPr>
        <p:spPr>
          <a:xfrm>
            <a:off x="101600" y="152400"/>
            <a:ext cx="5384800" cy="228600"/>
          </a:xfrm>
        </p:spPr>
        <p:txBody>
          <a:bodyPr/>
          <a:lstStyle/>
          <a:p>
            <a:pPr eaLnBrk="1" hangingPunct="1">
              <a:defRPr/>
            </a:pPr>
            <a:r>
              <a:rPr lang="en-US" sz="2400"/>
              <a:t>4 I Stand in Awe</a:t>
            </a:r>
            <a:endParaRPr lang="en-US"/>
          </a:p>
        </p:txBody>
      </p:sp>
      <p:pic>
        <p:nvPicPr>
          <p:cNvPr id="5122" name="Picture 6" descr="I Stand in Awe-pp">
            <a:extLst>
              <a:ext uri="{FF2B5EF4-FFF2-40B4-BE49-F238E27FC236}">
                <a16:creationId xmlns:a16="http://schemas.microsoft.com/office/drawing/2014/main" id="{8ADE7367-CE3B-4A15-874A-2F5A513F3A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7" name="Text Box 7">
            <a:extLst>
              <a:ext uri="{FF2B5EF4-FFF2-40B4-BE49-F238E27FC236}">
                <a16:creationId xmlns:a16="http://schemas.microsoft.com/office/drawing/2014/main" id="{A2530DFD-21BE-4F6E-A4DE-2AEF9F2718D8}"/>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96</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09928" name="Text Box 8">
            <a:extLst>
              <a:ext uri="{FF2B5EF4-FFF2-40B4-BE49-F238E27FC236}">
                <a16:creationId xmlns:a16="http://schemas.microsoft.com/office/drawing/2014/main" id="{4ABCB117-11E9-4532-904E-88075EF731A1}"/>
              </a:ext>
            </a:extLst>
          </p:cNvPr>
          <p:cNvSpPr txBox="1">
            <a:spLocks noChangeArrowheads="1"/>
          </p:cNvSpPr>
          <p:nvPr/>
        </p:nvSpPr>
        <p:spPr bwMode="auto">
          <a:xfrm>
            <a:off x="101601" y="76201"/>
            <a:ext cx="27412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I Stand in Awe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5870344A-318A-481C-8DA7-E9036B05BEAE}"/>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I Stand in Awe</a:t>
            </a:r>
            <a:endParaRPr lang="en-US"/>
          </a:p>
        </p:txBody>
      </p:sp>
      <p:pic>
        <p:nvPicPr>
          <p:cNvPr id="6146" name="Picture 3" descr="I Stand in Awe-pp">
            <a:extLst>
              <a:ext uri="{FF2B5EF4-FFF2-40B4-BE49-F238E27FC236}">
                <a16:creationId xmlns:a16="http://schemas.microsoft.com/office/drawing/2014/main" id="{9680DE4B-D752-444A-B6C3-5EF6830C6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16E6B41B-9FC1-427C-8273-1956975B7FA7}"/>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96</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A9DDEE5B-5E25-4AB5-BC52-459026F28DDB}"/>
              </a:ext>
            </a:extLst>
          </p:cNvPr>
          <p:cNvSpPr txBox="1">
            <a:spLocks noChangeArrowheads="1"/>
          </p:cNvSpPr>
          <p:nvPr/>
        </p:nvSpPr>
        <p:spPr bwMode="auto">
          <a:xfrm>
            <a:off x="101601" y="76201"/>
            <a:ext cx="27412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I Stand in Awe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5440A9E2-E8DB-4304-BF4C-2BFB4B39C8F5}"/>
              </a:ext>
            </a:extLst>
          </p:cNvPr>
          <p:cNvSpPr>
            <a:spLocks noGrp="1" noChangeArrowheads="1"/>
          </p:cNvSpPr>
          <p:nvPr>
            <p:ph type="ctrTitle"/>
          </p:nvPr>
        </p:nvSpPr>
        <p:spPr>
          <a:xfrm>
            <a:off x="101600" y="152400"/>
            <a:ext cx="5384800" cy="228600"/>
          </a:xfrm>
        </p:spPr>
        <p:txBody>
          <a:bodyPr/>
          <a:lstStyle/>
          <a:p>
            <a:pPr eaLnBrk="1" hangingPunct="1">
              <a:defRPr/>
            </a:pPr>
            <a:r>
              <a:rPr lang="en-US" sz="2400"/>
              <a:t>4-1 Our God He Is Alive</a:t>
            </a:r>
            <a:endParaRPr lang="en-US"/>
          </a:p>
        </p:txBody>
      </p:sp>
      <p:pic>
        <p:nvPicPr>
          <p:cNvPr id="14338" name="Picture 3" descr="Our God He Is Alive-pp">
            <a:extLst>
              <a:ext uri="{FF2B5EF4-FFF2-40B4-BE49-F238E27FC236}">
                <a16:creationId xmlns:a16="http://schemas.microsoft.com/office/drawing/2014/main" id="{90AFFE8E-D9E9-4F11-8805-D9EE7ACD0E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E7470E92-118A-4EB2-AF09-DE8F77E5E9C3}"/>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7DCEC57C-0CDE-40E8-86D0-AA3F61B4FC23}"/>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ACFC75E9-F7C6-4B11-87BE-5FB77351088E}"/>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I Stand in Awe</a:t>
            </a:r>
            <a:endParaRPr lang="en-US"/>
          </a:p>
        </p:txBody>
      </p:sp>
      <p:pic>
        <p:nvPicPr>
          <p:cNvPr id="7170" name="Picture 3" descr="I Stand in Awe-pp">
            <a:extLst>
              <a:ext uri="{FF2B5EF4-FFF2-40B4-BE49-F238E27FC236}">
                <a16:creationId xmlns:a16="http://schemas.microsoft.com/office/drawing/2014/main" id="{B915EF47-226B-4501-8480-1E8D73E81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017A64F8-0A5E-4643-B46D-E29F0DD6C8BF}"/>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96</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CDD6C8D6-A714-4C8C-B3A5-C591716B1B8F}"/>
              </a:ext>
            </a:extLst>
          </p:cNvPr>
          <p:cNvSpPr txBox="1">
            <a:spLocks noChangeArrowheads="1"/>
          </p:cNvSpPr>
          <p:nvPr/>
        </p:nvSpPr>
        <p:spPr bwMode="auto">
          <a:xfrm>
            <a:off x="101601" y="76201"/>
            <a:ext cx="27412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I Stand in Awe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14B1D28-434B-4A31-9E2E-83C9124DDFFB}"/>
              </a:ext>
            </a:extLst>
          </p:cNvPr>
          <p:cNvSpPr>
            <a:spLocks noGrp="1" noChangeArrowheads="1"/>
          </p:cNvSpPr>
          <p:nvPr>
            <p:ph type="ctrTitle"/>
          </p:nvPr>
        </p:nvSpPr>
        <p:spPr>
          <a:xfrm>
            <a:off x="101600" y="152400"/>
            <a:ext cx="5384800" cy="228600"/>
          </a:xfrm>
        </p:spPr>
        <p:txBody>
          <a:bodyPr/>
          <a:lstStyle/>
          <a:p>
            <a:pPr eaLnBrk="1" hangingPunct="1">
              <a:defRPr/>
            </a:pPr>
            <a:r>
              <a:rPr lang="en-US" sz="2400"/>
              <a:t>1 I Stand in Awe</a:t>
            </a:r>
            <a:endParaRPr lang="en-US"/>
          </a:p>
        </p:txBody>
      </p:sp>
      <p:pic>
        <p:nvPicPr>
          <p:cNvPr id="2" name="Picture 63" descr="I Stand in Awe-pp">
            <a:extLst>
              <a:ext uri="{FF2B5EF4-FFF2-40B4-BE49-F238E27FC236}">
                <a16:creationId xmlns:a16="http://schemas.microsoft.com/office/drawing/2014/main" id="{961F02F1-F520-45FA-97E4-06724DE453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23971554-17FD-4472-B674-A7ACA7250C7C}"/>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96</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E8188376-3E5F-40AC-AE2D-92CC6260480D}"/>
              </a:ext>
            </a:extLst>
          </p:cNvPr>
          <p:cNvSpPr txBox="1">
            <a:spLocks noChangeArrowheads="1"/>
          </p:cNvSpPr>
          <p:nvPr/>
        </p:nvSpPr>
        <p:spPr bwMode="auto">
          <a:xfrm>
            <a:off x="101601" y="76201"/>
            <a:ext cx="27412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I Stand in Awe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E88AE1D4-2402-4208-A0C6-9B0E82DAFA99}"/>
              </a:ext>
            </a:extLst>
          </p:cNvPr>
          <p:cNvSpPr>
            <a:spLocks noGrp="1" noChangeArrowheads="1"/>
          </p:cNvSpPr>
          <p:nvPr>
            <p:ph type="ctrTitle"/>
          </p:nvPr>
        </p:nvSpPr>
        <p:spPr>
          <a:xfrm>
            <a:off x="101600" y="152400"/>
            <a:ext cx="5384800" cy="228600"/>
          </a:xfrm>
        </p:spPr>
        <p:txBody>
          <a:bodyPr/>
          <a:lstStyle/>
          <a:p>
            <a:pPr eaLnBrk="1" hangingPunct="1">
              <a:defRPr/>
            </a:pPr>
            <a:r>
              <a:rPr lang="en-US" sz="2400"/>
              <a:t>2 I Stand in Awe</a:t>
            </a:r>
            <a:endParaRPr lang="en-US"/>
          </a:p>
        </p:txBody>
      </p:sp>
      <p:pic>
        <p:nvPicPr>
          <p:cNvPr id="3074" name="Picture 3" descr="I Stand in Awe-pp">
            <a:extLst>
              <a:ext uri="{FF2B5EF4-FFF2-40B4-BE49-F238E27FC236}">
                <a16:creationId xmlns:a16="http://schemas.microsoft.com/office/drawing/2014/main" id="{2E126DE8-112B-44A7-A56D-8FC70A2C3D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A8AC5618-1C84-4948-ADB6-2E7769D7BE7C}"/>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96</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0D82158B-05AC-4B1F-923A-7F82F507D5BE}"/>
              </a:ext>
            </a:extLst>
          </p:cNvPr>
          <p:cNvSpPr txBox="1">
            <a:spLocks noChangeArrowheads="1"/>
          </p:cNvSpPr>
          <p:nvPr/>
        </p:nvSpPr>
        <p:spPr bwMode="auto">
          <a:xfrm>
            <a:off x="101601" y="76201"/>
            <a:ext cx="27412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I Stand in Awe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0A872499-78A9-4A1C-9177-443BB5F8E154}"/>
              </a:ext>
            </a:extLst>
          </p:cNvPr>
          <p:cNvSpPr>
            <a:spLocks noGrp="1" noChangeArrowheads="1"/>
          </p:cNvSpPr>
          <p:nvPr>
            <p:ph type="ctrTitle"/>
          </p:nvPr>
        </p:nvSpPr>
        <p:spPr>
          <a:xfrm>
            <a:off x="101600" y="152400"/>
            <a:ext cx="5384800" cy="228600"/>
          </a:xfrm>
        </p:spPr>
        <p:txBody>
          <a:bodyPr/>
          <a:lstStyle/>
          <a:p>
            <a:pPr eaLnBrk="1" hangingPunct="1">
              <a:defRPr/>
            </a:pPr>
            <a:r>
              <a:rPr lang="en-US" sz="2400"/>
              <a:t>3 I Stand in Awe</a:t>
            </a:r>
            <a:endParaRPr lang="en-US"/>
          </a:p>
        </p:txBody>
      </p:sp>
      <p:pic>
        <p:nvPicPr>
          <p:cNvPr id="4098" name="Picture 3" descr="I Stand in Awe-pp">
            <a:extLst>
              <a:ext uri="{FF2B5EF4-FFF2-40B4-BE49-F238E27FC236}">
                <a16:creationId xmlns:a16="http://schemas.microsoft.com/office/drawing/2014/main" id="{1DC3C767-F54A-444E-81E5-008CFBB78A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DB8AD392-8B93-47C9-ADD5-789A8335607C}"/>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96</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570F1328-3423-4122-A330-E6C1B7871957}"/>
              </a:ext>
            </a:extLst>
          </p:cNvPr>
          <p:cNvSpPr txBox="1">
            <a:spLocks noChangeArrowheads="1"/>
          </p:cNvSpPr>
          <p:nvPr/>
        </p:nvSpPr>
        <p:spPr bwMode="auto">
          <a:xfrm>
            <a:off x="101601" y="76201"/>
            <a:ext cx="27412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I Stand in Awe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89BCA4F3-C9C8-41F8-9D44-9522CBDFFE4E}"/>
              </a:ext>
            </a:extLst>
          </p:cNvPr>
          <p:cNvSpPr>
            <a:spLocks noGrp="1" noChangeArrowheads="1"/>
          </p:cNvSpPr>
          <p:nvPr>
            <p:ph type="ctrTitle"/>
          </p:nvPr>
        </p:nvSpPr>
        <p:spPr>
          <a:xfrm>
            <a:off x="101600" y="152400"/>
            <a:ext cx="5384800" cy="228600"/>
          </a:xfrm>
        </p:spPr>
        <p:txBody>
          <a:bodyPr/>
          <a:lstStyle/>
          <a:p>
            <a:pPr eaLnBrk="1" hangingPunct="1">
              <a:defRPr/>
            </a:pPr>
            <a:r>
              <a:rPr lang="en-US" sz="2400"/>
              <a:t>4 I Stand in Awe</a:t>
            </a:r>
            <a:endParaRPr lang="en-US"/>
          </a:p>
        </p:txBody>
      </p:sp>
      <p:pic>
        <p:nvPicPr>
          <p:cNvPr id="5122" name="Picture 6" descr="I Stand in Awe-pp">
            <a:extLst>
              <a:ext uri="{FF2B5EF4-FFF2-40B4-BE49-F238E27FC236}">
                <a16:creationId xmlns:a16="http://schemas.microsoft.com/office/drawing/2014/main" id="{8ADE7367-CE3B-4A15-874A-2F5A513F3A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7" name="Text Box 7">
            <a:extLst>
              <a:ext uri="{FF2B5EF4-FFF2-40B4-BE49-F238E27FC236}">
                <a16:creationId xmlns:a16="http://schemas.microsoft.com/office/drawing/2014/main" id="{A2530DFD-21BE-4F6E-A4DE-2AEF9F2718D8}"/>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96</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09928" name="Text Box 8">
            <a:extLst>
              <a:ext uri="{FF2B5EF4-FFF2-40B4-BE49-F238E27FC236}">
                <a16:creationId xmlns:a16="http://schemas.microsoft.com/office/drawing/2014/main" id="{4ABCB117-11E9-4532-904E-88075EF731A1}"/>
              </a:ext>
            </a:extLst>
          </p:cNvPr>
          <p:cNvSpPr txBox="1">
            <a:spLocks noChangeArrowheads="1"/>
          </p:cNvSpPr>
          <p:nvPr/>
        </p:nvSpPr>
        <p:spPr bwMode="auto">
          <a:xfrm>
            <a:off x="101601" y="76201"/>
            <a:ext cx="27412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I Stand in Awe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5870344A-318A-481C-8DA7-E9036B05BEAE}"/>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I Stand in Awe</a:t>
            </a:r>
            <a:endParaRPr lang="en-US"/>
          </a:p>
        </p:txBody>
      </p:sp>
      <p:pic>
        <p:nvPicPr>
          <p:cNvPr id="6146" name="Picture 3" descr="I Stand in Awe-pp">
            <a:extLst>
              <a:ext uri="{FF2B5EF4-FFF2-40B4-BE49-F238E27FC236}">
                <a16:creationId xmlns:a16="http://schemas.microsoft.com/office/drawing/2014/main" id="{9680DE4B-D752-444A-B6C3-5EF6830C6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16E6B41B-9FC1-427C-8273-1956975B7FA7}"/>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96</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A9DDEE5B-5E25-4AB5-BC52-459026F28DDB}"/>
              </a:ext>
            </a:extLst>
          </p:cNvPr>
          <p:cNvSpPr txBox="1">
            <a:spLocks noChangeArrowheads="1"/>
          </p:cNvSpPr>
          <p:nvPr/>
        </p:nvSpPr>
        <p:spPr bwMode="auto">
          <a:xfrm>
            <a:off x="101601" y="76201"/>
            <a:ext cx="27412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I Stand in Awe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ACFC75E9-F7C6-4B11-87BE-5FB77351088E}"/>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I Stand in Awe</a:t>
            </a:r>
            <a:endParaRPr lang="en-US"/>
          </a:p>
        </p:txBody>
      </p:sp>
      <p:pic>
        <p:nvPicPr>
          <p:cNvPr id="7170" name="Picture 3" descr="I Stand in Awe-pp">
            <a:extLst>
              <a:ext uri="{FF2B5EF4-FFF2-40B4-BE49-F238E27FC236}">
                <a16:creationId xmlns:a16="http://schemas.microsoft.com/office/drawing/2014/main" id="{B915EF47-226B-4501-8480-1E8D73E81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017A64F8-0A5E-4643-B46D-E29F0DD6C8BF}"/>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96</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CDD6C8D6-A714-4C8C-B3A5-C591716B1B8F}"/>
              </a:ext>
            </a:extLst>
          </p:cNvPr>
          <p:cNvSpPr txBox="1">
            <a:spLocks noChangeArrowheads="1"/>
          </p:cNvSpPr>
          <p:nvPr/>
        </p:nvSpPr>
        <p:spPr bwMode="auto">
          <a:xfrm>
            <a:off x="101601" y="76201"/>
            <a:ext cx="27412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I Stand in Awe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1566952"/>
            <a:ext cx="9528389"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I Stand Amazed</a:t>
            </a:r>
          </a:p>
        </p:txBody>
      </p:sp>
      <p:sp>
        <p:nvSpPr>
          <p:cNvPr id="5" name="TextBox 4">
            <a:extLst>
              <a:ext uri="{FF2B5EF4-FFF2-40B4-BE49-F238E27FC236}">
                <a16:creationId xmlns:a16="http://schemas.microsoft.com/office/drawing/2014/main" id="{0D2DAD93-CEAD-4E93-B556-F930C4C443B6}"/>
              </a:ext>
            </a:extLst>
          </p:cNvPr>
          <p:cNvSpPr txBox="1"/>
          <p:nvPr/>
        </p:nvSpPr>
        <p:spPr>
          <a:xfrm>
            <a:off x="1331805" y="3429000"/>
            <a:ext cx="9528389"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#147</a:t>
            </a:r>
          </a:p>
        </p:txBody>
      </p:sp>
    </p:spTree>
    <p:extLst>
      <p:ext uri="{BB962C8B-B14F-4D97-AF65-F5344CB8AC3E}">
        <p14:creationId xmlns:p14="http://schemas.microsoft.com/office/powerpoint/2010/main" val="19472456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7B4E61C-8112-4C7F-89EA-E7F046EF2842}"/>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I Stand Amazed</a:t>
            </a:r>
            <a:endParaRPr lang="en-US"/>
          </a:p>
        </p:txBody>
      </p:sp>
      <p:pic>
        <p:nvPicPr>
          <p:cNvPr id="2" name="Picture 46" descr="I Stand Amazed In-pp">
            <a:extLst>
              <a:ext uri="{FF2B5EF4-FFF2-40B4-BE49-F238E27FC236}">
                <a16:creationId xmlns:a16="http://schemas.microsoft.com/office/drawing/2014/main" id="{DC96D535-5489-4B52-B470-408C68AD95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BBC2D58C-2C25-4594-8B7C-DDDD645C9B9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55289355-5995-4C8E-8E9A-F0B576B81934}"/>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F887BFAA-94EE-492A-BC93-8D3A4B1AE3DC}"/>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I Stand Amazed</a:t>
            </a:r>
            <a:endParaRPr lang="en-US"/>
          </a:p>
        </p:txBody>
      </p:sp>
      <p:pic>
        <p:nvPicPr>
          <p:cNvPr id="3074" name="Picture 3" descr="I Stand Amazed In-pp">
            <a:extLst>
              <a:ext uri="{FF2B5EF4-FFF2-40B4-BE49-F238E27FC236}">
                <a16:creationId xmlns:a16="http://schemas.microsoft.com/office/drawing/2014/main" id="{8325FE41-6098-4868-98CB-9C00AA0F7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38081316-D121-4148-8EB1-BACA1D68AB4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97C864CE-31C5-4480-AF9E-43F72A6484CE}"/>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C1B84C33-9F6E-45F3-98AA-889D53C31645}"/>
              </a:ext>
            </a:extLst>
          </p:cNvPr>
          <p:cNvSpPr>
            <a:spLocks noGrp="1" noChangeArrowheads="1"/>
          </p:cNvSpPr>
          <p:nvPr>
            <p:ph type="ctrTitle"/>
          </p:nvPr>
        </p:nvSpPr>
        <p:spPr>
          <a:xfrm>
            <a:off x="101600" y="152400"/>
            <a:ext cx="5384800" cy="228600"/>
          </a:xfrm>
        </p:spPr>
        <p:txBody>
          <a:bodyPr/>
          <a:lstStyle/>
          <a:p>
            <a:pPr eaLnBrk="1" hangingPunct="1">
              <a:defRPr/>
            </a:pPr>
            <a:r>
              <a:rPr lang="en-US" sz="2400"/>
              <a:t>4-2 Our God He Is Alive</a:t>
            </a:r>
            <a:endParaRPr lang="en-US"/>
          </a:p>
        </p:txBody>
      </p:sp>
      <p:pic>
        <p:nvPicPr>
          <p:cNvPr id="15362" name="Picture 3" descr="Our God He Is Alive-pp">
            <a:extLst>
              <a:ext uri="{FF2B5EF4-FFF2-40B4-BE49-F238E27FC236}">
                <a16:creationId xmlns:a16="http://schemas.microsoft.com/office/drawing/2014/main" id="{018D89F0-FFA1-4C0C-BB92-BC46E104B8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E541AF5F-6CC7-443F-B1DB-D495813A8E3C}"/>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7FB9C3A1-0D59-4C4B-91D5-08F90790E548}"/>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7B4DFFDE-7E9D-45BF-8A6B-69B6A206E764}"/>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I Stand Amazed</a:t>
            </a:r>
            <a:endParaRPr lang="en-US"/>
          </a:p>
        </p:txBody>
      </p:sp>
      <p:pic>
        <p:nvPicPr>
          <p:cNvPr id="4098" name="Picture 3" descr="I Stand Amazed In-pp">
            <a:extLst>
              <a:ext uri="{FF2B5EF4-FFF2-40B4-BE49-F238E27FC236}">
                <a16:creationId xmlns:a16="http://schemas.microsoft.com/office/drawing/2014/main" id="{030AE868-AE1F-4A3E-ABD6-30ECBF286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7D58EAC2-02CA-409A-BAC1-3D1D4FD3C82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7C2B165B-4612-4403-870E-25E3601657C6}"/>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56D16618-034C-49FB-887E-E0BB77A9EE5D}"/>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I Stand Amazed</a:t>
            </a:r>
            <a:endParaRPr lang="en-US"/>
          </a:p>
        </p:txBody>
      </p:sp>
      <p:pic>
        <p:nvPicPr>
          <p:cNvPr id="5122" name="Picture 3" descr="I Stand Amazed In-pp">
            <a:extLst>
              <a:ext uri="{FF2B5EF4-FFF2-40B4-BE49-F238E27FC236}">
                <a16:creationId xmlns:a16="http://schemas.microsoft.com/office/drawing/2014/main" id="{A4B28636-5577-47E7-9B9D-A29361658A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7F966DC9-921D-4C9B-BA2E-5EA5B6A60C0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A1143CA1-BD22-4530-AA09-B9ED9054B5DC}"/>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C72C59EB-03CA-41BA-9B16-5C024FB98E18}"/>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I Stand Amazed</a:t>
            </a:r>
            <a:endParaRPr lang="en-US"/>
          </a:p>
        </p:txBody>
      </p:sp>
      <p:pic>
        <p:nvPicPr>
          <p:cNvPr id="6146" name="Picture 3" descr="I Stand Amazed In-pp">
            <a:extLst>
              <a:ext uri="{FF2B5EF4-FFF2-40B4-BE49-F238E27FC236}">
                <a16:creationId xmlns:a16="http://schemas.microsoft.com/office/drawing/2014/main" id="{52ED05AC-D9BE-4B61-9D0B-4AAD3FD14E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6E1D1998-EA28-4DEB-A4E2-DBEAED0D803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3F3A3EB2-137A-4F19-8857-620CDFA08168}"/>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73CE5747-2AB5-43E1-B788-3C3282ADF397}"/>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I Stand Amazed</a:t>
            </a:r>
            <a:endParaRPr lang="en-US"/>
          </a:p>
        </p:txBody>
      </p:sp>
      <p:pic>
        <p:nvPicPr>
          <p:cNvPr id="7170" name="Picture 3" descr="I Stand Amazed In-pp">
            <a:extLst>
              <a:ext uri="{FF2B5EF4-FFF2-40B4-BE49-F238E27FC236}">
                <a16:creationId xmlns:a16="http://schemas.microsoft.com/office/drawing/2014/main" id="{DC277B2D-0CE8-4734-BF86-3B97490A7B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7E6D1EF0-B257-494C-9FD5-788F6B9AABF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4DD7424B-CDBF-4A44-A057-5F8F77C47005}"/>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C6DBAC2E-2A52-4CFC-8B7A-64778EA5CC99}"/>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I Stand Amazed</a:t>
            </a:r>
            <a:endParaRPr lang="en-US"/>
          </a:p>
        </p:txBody>
      </p:sp>
      <p:pic>
        <p:nvPicPr>
          <p:cNvPr id="8194" name="Picture 3" descr="I Stand Amazed In-pp">
            <a:extLst>
              <a:ext uri="{FF2B5EF4-FFF2-40B4-BE49-F238E27FC236}">
                <a16:creationId xmlns:a16="http://schemas.microsoft.com/office/drawing/2014/main" id="{BB0EFA72-923C-4F43-A553-4D94556E5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CDA304F1-74BE-430D-BB30-53E9BBEA4D5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F5BD27EB-A53C-4143-BD49-103F701B865F}"/>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6E50D721-C1BE-4C3F-9F0C-D1D684356FC5}"/>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I Stand Amazed</a:t>
            </a:r>
            <a:endParaRPr lang="en-US"/>
          </a:p>
        </p:txBody>
      </p:sp>
      <p:pic>
        <p:nvPicPr>
          <p:cNvPr id="9218" name="Picture 3" descr="I Stand Amazed In-pp">
            <a:extLst>
              <a:ext uri="{FF2B5EF4-FFF2-40B4-BE49-F238E27FC236}">
                <a16:creationId xmlns:a16="http://schemas.microsoft.com/office/drawing/2014/main" id="{36203BF5-3AE7-4715-8ED9-A3652AC930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06BAAB0D-6CC9-4213-9BCE-95F13590F81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87397" name="Text Box 5">
            <a:extLst>
              <a:ext uri="{FF2B5EF4-FFF2-40B4-BE49-F238E27FC236}">
                <a16:creationId xmlns:a16="http://schemas.microsoft.com/office/drawing/2014/main" id="{4A0685BC-448D-4247-BE38-6FD7C391705F}"/>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6A5C648E-DB8A-476F-8B20-36D8B806A185}"/>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I Stand Amazed</a:t>
            </a:r>
            <a:endParaRPr lang="en-US"/>
          </a:p>
        </p:txBody>
      </p:sp>
      <p:pic>
        <p:nvPicPr>
          <p:cNvPr id="10242" name="Picture 3" descr="I Stand Amazed In-pp">
            <a:extLst>
              <a:ext uri="{FF2B5EF4-FFF2-40B4-BE49-F238E27FC236}">
                <a16:creationId xmlns:a16="http://schemas.microsoft.com/office/drawing/2014/main" id="{D26F3D23-D065-4BCF-9AFD-EE09A28D9A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9D6DFE98-09DE-4E36-B414-ECC1EC8303E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3E6D8906-1E70-4104-874C-016E7E28CFCE}"/>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A0C70C1D-24E4-4410-B077-860239FE122F}"/>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I Stand Amazed</a:t>
            </a:r>
            <a:endParaRPr lang="en-US"/>
          </a:p>
        </p:txBody>
      </p:sp>
      <p:pic>
        <p:nvPicPr>
          <p:cNvPr id="11266" name="Picture 3" descr="I Stand Amazed In-pp">
            <a:extLst>
              <a:ext uri="{FF2B5EF4-FFF2-40B4-BE49-F238E27FC236}">
                <a16:creationId xmlns:a16="http://schemas.microsoft.com/office/drawing/2014/main" id="{04D8B769-72EC-4124-997E-3054EB2EB3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83E515C2-02EB-4F8D-8C7F-6DB7827E42A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C0CA0295-0F88-427F-879E-B092BC01058E}"/>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D7A4B8E2-1B4E-4B4E-B089-35A6EF88F68E}"/>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I Stand Amazed</a:t>
            </a:r>
            <a:endParaRPr lang="en-US"/>
          </a:p>
        </p:txBody>
      </p:sp>
      <p:pic>
        <p:nvPicPr>
          <p:cNvPr id="12290" name="Picture 3" descr="I Stand Amazed In-pp">
            <a:extLst>
              <a:ext uri="{FF2B5EF4-FFF2-40B4-BE49-F238E27FC236}">
                <a16:creationId xmlns:a16="http://schemas.microsoft.com/office/drawing/2014/main" id="{100DEA27-744B-4E5F-8860-750F06F53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A14A8891-0F75-47F3-907F-20A7CF3D73E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88421" name="Text Box 5">
            <a:extLst>
              <a:ext uri="{FF2B5EF4-FFF2-40B4-BE49-F238E27FC236}">
                <a16:creationId xmlns:a16="http://schemas.microsoft.com/office/drawing/2014/main" id="{16B75165-F112-407D-89FE-EF42FDBBBB29}"/>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8875DCA9-91E9-4D01-885D-1BD40618B5AB}"/>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I Stand Amazed</a:t>
            </a:r>
            <a:endParaRPr lang="en-US"/>
          </a:p>
        </p:txBody>
      </p:sp>
      <p:pic>
        <p:nvPicPr>
          <p:cNvPr id="13314" name="Picture 3" descr="I Stand Amazed In-pp">
            <a:extLst>
              <a:ext uri="{FF2B5EF4-FFF2-40B4-BE49-F238E27FC236}">
                <a16:creationId xmlns:a16="http://schemas.microsoft.com/office/drawing/2014/main" id="{A8EFE959-38D2-4AB7-BD96-297D369E75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98BA8EF8-D202-49E6-B7C2-0786B44961D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89445" name="Text Box 5">
            <a:extLst>
              <a:ext uri="{FF2B5EF4-FFF2-40B4-BE49-F238E27FC236}">
                <a16:creationId xmlns:a16="http://schemas.microsoft.com/office/drawing/2014/main" id="{81D483F8-A11C-4772-8C31-32826AB7A7B2}"/>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46C9FC6A-720C-4A12-AED5-D723C20A88CF}"/>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Our God He Is Alive</a:t>
            </a:r>
            <a:endParaRPr lang="en-US"/>
          </a:p>
        </p:txBody>
      </p:sp>
      <p:pic>
        <p:nvPicPr>
          <p:cNvPr id="16386" name="Picture 3" descr="Our God He Is Alive-pp">
            <a:extLst>
              <a:ext uri="{FF2B5EF4-FFF2-40B4-BE49-F238E27FC236}">
                <a16:creationId xmlns:a16="http://schemas.microsoft.com/office/drawing/2014/main" id="{B681BBE2-72F2-479F-9E86-8696EFA16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B70A533E-0272-42B8-874D-CCDB9345EBE3}"/>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D4A3AA2A-16E5-4973-85A9-C057945769D5}"/>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C65C2306-EA66-4371-8F05-C15E8745D820}"/>
              </a:ext>
            </a:extLst>
          </p:cNvPr>
          <p:cNvSpPr>
            <a:spLocks noGrp="1" noChangeArrowheads="1"/>
          </p:cNvSpPr>
          <p:nvPr>
            <p:ph type="ctrTitle"/>
          </p:nvPr>
        </p:nvSpPr>
        <p:spPr>
          <a:xfrm>
            <a:off x="101600" y="152400"/>
            <a:ext cx="5384800" cy="228600"/>
          </a:xfrm>
        </p:spPr>
        <p:txBody>
          <a:bodyPr/>
          <a:lstStyle/>
          <a:p>
            <a:pPr eaLnBrk="1" hangingPunct="1">
              <a:defRPr/>
            </a:pPr>
            <a:r>
              <a:rPr lang="en-US" sz="2400"/>
              <a:t>4-1 I Stand Amazed</a:t>
            </a:r>
            <a:endParaRPr lang="en-US"/>
          </a:p>
        </p:txBody>
      </p:sp>
      <p:pic>
        <p:nvPicPr>
          <p:cNvPr id="14338" name="Picture 3" descr="I Stand Amazed In-pp">
            <a:extLst>
              <a:ext uri="{FF2B5EF4-FFF2-40B4-BE49-F238E27FC236}">
                <a16:creationId xmlns:a16="http://schemas.microsoft.com/office/drawing/2014/main" id="{4817AF17-55CA-4D3A-B97F-3BF70F3833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FEB6DEE2-07A6-494B-8723-701B3512464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7BDDCC53-5FE3-43FE-87D6-F8610128D756}"/>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10FFBBA8-102E-4C4A-96AE-8824139C54E6}"/>
              </a:ext>
            </a:extLst>
          </p:cNvPr>
          <p:cNvSpPr>
            <a:spLocks noGrp="1" noChangeArrowheads="1"/>
          </p:cNvSpPr>
          <p:nvPr>
            <p:ph type="ctrTitle"/>
          </p:nvPr>
        </p:nvSpPr>
        <p:spPr>
          <a:xfrm>
            <a:off x="101600" y="152400"/>
            <a:ext cx="5384800" cy="228600"/>
          </a:xfrm>
        </p:spPr>
        <p:txBody>
          <a:bodyPr/>
          <a:lstStyle/>
          <a:p>
            <a:pPr eaLnBrk="1" hangingPunct="1">
              <a:defRPr/>
            </a:pPr>
            <a:r>
              <a:rPr lang="en-US" sz="2400"/>
              <a:t>4-2 I Stand Amazed</a:t>
            </a:r>
            <a:endParaRPr lang="en-US"/>
          </a:p>
        </p:txBody>
      </p:sp>
      <p:pic>
        <p:nvPicPr>
          <p:cNvPr id="15362" name="Picture 6" descr="I Stand Amazed In-pp">
            <a:extLst>
              <a:ext uri="{FF2B5EF4-FFF2-40B4-BE49-F238E27FC236}">
                <a16:creationId xmlns:a16="http://schemas.microsoft.com/office/drawing/2014/main" id="{7F0F16F9-E129-4886-A1F3-2264CA0F05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5" name="Text Box 7">
            <a:extLst>
              <a:ext uri="{FF2B5EF4-FFF2-40B4-BE49-F238E27FC236}">
                <a16:creationId xmlns:a16="http://schemas.microsoft.com/office/drawing/2014/main" id="{4460B53C-C1E0-40B8-9CAD-624587C8CF8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147</a:t>
            </a:r>
            <a:endParaRPr lang="en-US" sz="3200">
              <a:solidFill>
                <a:srgbClr val="000000"/>
              </a:solidFill>
              <a:latin typeface="Times" charset="0"/>
              <a:ea typeface="ＭＳ Ｐゴシック" charset="0"/>
            </a:endParaRPr>
          </a:p>
        </p:txBody>
      </p:sp>
      <p:sp>
        <p:nvSpPr>
          <p:cNvPr id="181256" name="Text Box 8">
            <a:extLst>
              <a:ext uri="{FF2B5EF4-FFF2-40B4-BE49-F238E27FC236}">
                <a16:creationId xmlns:a16="http://schemas.microsoft.com/office/drawing/2014/main" id="{ADB47AA0-ED16-4BF1-949C-5C1CEB88FE27}"/>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Stand Amazed</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9D22013D-59B7-48BA-AAAD-B7A41B31B4B1}"/>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I Stand Amazed</a:t>
            </a:r>
            <a:endParaRPr lang="en-US"/>
          </a:p>
        </p:txBody>
      </p:sp>
      <p:pic>
        <p:nvPicPr>
          <p:cNvPr id="16386" name="Picture 3" descr="I Stand Amazed In-pp">
            <a:extLst>
              <a:ext uri="{FF2B5EF4-FFF2-40B4-BE49-F238E27FC236}">
                <a16:creationId xmlns:a16="http://schemas.microsoft.com/office/drawing/2014/main" id="{591DE6F0-2C25-4110-B32A-4C92A7F255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5BAECC1A-460D-400E-9D26-B98699D8DA3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189B7934-22D4-4ADB-A39B-0A2AC5B8C723}"/>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456D2741-F390-47EC-B9F9-7AF83F9B8C34}"/>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I Stand Amazed</a:t>
            </a:r>
            <a:endParaRPr lang="en-US"/>
          </a:p>
        </p:txBody>
      </p:sp>
      <p:pic>
        <p:nvPicPr>
          <p:cNvPr id="17410" name="Picture 3" descr="I Stand Amazed In-pp">
            <a:extLst>
              <a:ext uri="{FF2B5EF4-FFF2-40B4-BE49-F238E27FC236}">
                <a16:creationId xmlns:a16="http://schemas.microsoft.com/office/drawing/2014/main" id="{A170B299-A406-46C1-9461-48FADE980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FBF41D2F-6A6E-4D6D-8E65-FD66CC23F48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BFC4DA2D-86F3-42B8-93D0-FF79495C55F2}"/>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898512" y="1284942"/>
            <a:ext cx="10394972" cy="2215991"/>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Scripture Reading:</a:t>
            </a:r>
          </a:p>
        </p:txBody>
      </p:sp>
      <p:sp>
        <p:nvSpPr>
          <p:cNvPr id="5" name="TextBox 4">
            <a:extLst>
              <a:ext uri="{FF2B5EF4-FFF2-40B4-BE49-F238E27FC236}">
                <a16:creationId xmlns:a16="http://schemas.microsoft.com/office/drawing/2014/main" id="{0D2DAD93-CEAD-4E93-B556-F930C4C443B6}"/>
              </a:ext>
            </a:extLst>
          </p:cNvPr>
          <p:cNvSpPr txBox="1"/>
          <p:nvPr/>
        </p:nvSpPr>
        <p:spPr>
          <a:xfrm>
            <a:off x="1331803" y="3931820"/>
            <a:ext cx="9528389"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Mark </a:t>
            </a:r>
            <a:r>
              <a:rPr lang="en-US" sz="11500" dirty="0">
                <a:solidFill>
                  <a:prstClr val="black"/>
                </a:solidFill>
                <a:latin typeface="Aspire" panose="00000600000000000000" pitchFamily="2" charset="0"/>
              </a:rPr>
              <a:t>1</a:t>
            </a: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 21-28</a:t>
            </a:r>
          </a:p>
        </p:txBody>
      </p:sp>
    </p:spTree>
    <p:extLst>
      <p:ext uri="{BB962C8B-B14F-4D97-AF65-F5344CB8AC3E}">
        <p14:creationId xmlns:p14="http://schemas.microsoft.com/office/powerpoint/2010/main" val="3987924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1259175"/>
            <a:ext cx="9528389" cy="43396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Songs About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Standing Firm</a:t>
            </a:r>
          </a:p>
        </p:txBody>
      </p:sp>
    </p:spTree>
    <p:extLst>
      <p:ext uri="{BB962C8B-B14F-4D97-AF65-F5344CB8AC3E}">
        <p14:creationId xmlns:p14="http://schemas.microsoft.com/office/powerpoint/2010/main" val="20107439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0" y="2105561"/>
            <a:ext cx="12192000" cy="2215991"/>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I Stand Amazed</a:t>
            </a:r>
          </a:p>
        </p:txBody>
      </p:sp>
    </p:spTree>
    <p:extLst>
      <p:ext uri="{BB962C8B-B14F-4D97-AF65-F5344CB8AC3E}">
        <p14:creationId xmlns:p14="http://schemas.microsoft.com/office/powerpoint/2010/main" val="42875218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7642DE57-424C-47CC-AE70-1EA93C016EF2}"/>
              </a:ext>
            </a:extLst>
          </p:cNvPr>
          <p:cNvSpPr/>
          <p:nvPr/>
        </p:nvSpPr>
        <p:spPr>
          <a:xfrm>
            <a:off x="0" y="388855"/>
            <a:ext cx="12192000" cy="6469145"/>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6959593-E3BE-4940-918A-9D4E5E867939}"/>
              </a:ext>
            </a:extLst>
          </p:cNvPr>
          <p:cNvSpPr txBox="1"/>
          <p:nvPr/>
        </p:nvSpPr>
        <p:spPr>
          <a:xfrm>
            <a:off x="-1" y="1695689"/>
            <a:ext cx="12192000" cy="452431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“I stand amazed in the presence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Of Jesus the Nazarene,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And wonder how He could love me,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A sinner, condemned, unclean."</a:t>
            </a:r>
          </a:p>
        </p:txBody>
      </p:sp>
      <p:sp>
        <p:nvSpPr>
          <p:cNvPr id="8" name="TextBox 7">
            <a:extLst>
              <a:ext uri="{FF2B5EF4-FFF2-40B4-BE49-F238E27FC236}">
                <a16:creationId xmlns:a16="http://schemas.microsoft.com/office/drawing/2014/main" id="{B2AC5FF5-EA02-4000-AED2-54BD2D55BB39}"/>
              </a:ext>
            </a:extLst>
          </p:cNvPr>
          <p:cNvSpPr txBox="1"/>
          <p:nvPr/>
        </p:nvSpPr>
        <p:spPr>
          <a:xfrm>
            <a:off x="1331805" y="0"/>
            <a:ext cx="9528389"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Verse 1:</a:t>
            </a:r>
          </a:p>
        </p:txBody>
      </p:sp>
    </p:spTree>
    <p:extLst>
      <p:ext uri="{BB962C8B-B14F-4D97-AF65-F5344CB8AC3E}">
        <p14:creationId xmlns:p14="http://schemas.microsoft.com/office/powerpoint/2010/main" val="16386059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7642DE57-424C-47CC-AE70-1EA93C016EF2}"/>
              </a:ext>
            </a:extLst>
          </p:cNvPr>
          <p:cNvSpPr/>
          <p:nvPr/>
        </p:nvSpPr>
        <p:spPr>
          <a:xfrm>
            <a:off x="0" y="388855"/>
            <a:ext cx="12192000" cy="6469145"/>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6959593-E3BE-4940-918A-9D4E5E867939}"/>
              </a:ext>
            </a:extLst>
          </p:cNvPr>
          <p:cNvSpPr txBox="1"/>
          <p:nvPr/>
        </p:nvSpPr>
        <p:spPr>
          <a:xfrm>
            <a:off x="-1" y="1695689"/>
            <a:ext cx="12192000" cy="452431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“How marvelous! How wonderful!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And my song shall ever be: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How marvelous! </a:t>
            </a:r>
            <a:r>
              <a:rPr lang="en-US" sz="7200" dirty="0">
                <a:solidFill>
                  <a:prstClr val="black"/>
                </a:solidFill>
                <a:latin typeface="Aspire" panose="00000600000000000000" pitchFamily="2" charset="0"/>
              </a:rPr>
              <a:t>H</a:t>
            </a: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ow wonderful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Is my Savior’s love for me!"</a:t>
            </a:r>
          </a:p>
        </p:txBody>
      </p:sp>
      <p:sp>
        <p:nvSpPr>
          <p:cNvPr id="8" name="TextBox 7">
            <a:extLst>
              <a:ext uri="{FF2B5EF4-FFF2-40B4-BE49-F238E27FC236}">
                <a16:creationId xmlns:a16="http://schemas.microsoft.com/office/drawing/2014/main" id="{B2AC5FF5-EA02-4000-AED2-54BD2D55BB39}"/>
              </a:ext>
            </a:extLst>
          </p:cNvPr>
          <p:cNvSpPr txBox="1"/>
          <p:nvPr/>
        </p:nvSpPr>
        <p:spPr>
          <a:xfrm>
            <a:off x="1331805" y="0"/>
            <a:ext cx="9528389"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Chorus:</a:t>
            </a:r>
          </a:p>
        </p:txBody>
      </p:sp>
    </p:spTree>
    <p:extLst>
      <p:ext uri="{BB962C8B-B14F-4D97-AF65-F5344CB8AC3E}">
        <p14:creationId xmlns:p14="http://schemas.microsoft.com/office/powerpoint/2010/main" val="16926957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Amazed at the Love of Jesus</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1" y="1330303"/>
            <a:ext cx="9528389" cy="120032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His Descending</a:t>
            </a:r>
          </a:p>
        </p:txBody>
      </p:sp>
      <p:sp>
        <p:nvSpPr>
          <p:cNvPr id="7" name="TextBox 6">
            <a:extLst>
              <a:ext uri="{FF2B5EF4-FFF2-40B4-BE49-F238E27FC236}">
                <a16:creationId xmlns:a16="http://schemas.microsoft.com/office/drawing/2014/main" id="{7737FD28-B413-48D6-BEA5-328D8AC963C5}"/>
              </a:ext>
            </a:extLst>
          </p:cNvPr>
          <p:cNvSpPr txBox="1"/>
          <p:nvPr/>
        </p:nvSpPr>
        <p:spPr>
          <a:xfrm>
            <a:off x="1062803" y="2530632"/>
            <a:ext cx="10066383" cy="4154984"/>
          </a:xfrm>
          <a:prstGeom prst="rect">
            <a:avLst/>
          </a:prstGeom>
          <a:noFill/>
        </p:spPr>
        <p:txBody>
          <a:bodyPr wrap="square" numCol="1">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600" dirty="0">
                <a:solidFill>
                  <a:srgbClr val="2A2000"/>
                </a:solidFill>
                <a:latin typeface="Aspire" panose="00000600000000000000" pitchFamily="2" charset="0"/>
              </a:rPr>
              <a:t>Matt. 1: 21, 21: 11</a:t>
            </a:r>
            <a:endPar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Jn. 18: 7, 19: 19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Acts 2: 22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Jn. 1: 14, 46</a:t>
            </a:r>
          </a:p>
        </p:txBody>
      </p:sp>
    </p:spTree>
    <p:extLst>
      <p:ext uri="{BB962C8B-B14F-4D97-AF65-F5344CB8AC3E}">
        <p14:creationId xmlns:p14="http://schemas.microsoft.com/office/powerpoint/2010/main" val="1241196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87A9D01D-38F9-46BB-BB6C-0CF282E26ECF}"/>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Our God He Is Alive</a:t>
            </a:r>
            <a:endParaRPr lang="en-US"/>
          </a:p>
        </p:txBody>
      </p:sp>
      <p:pic>
        <p:nvPicPr>
          <p:cNvPr id="17410" name="Picture 3" descr="Our God He Is Alive-pp">
            <a:extLst>
              <a:ext uri="{FF2B5EF4-FFF2-40B4-BE49-F238E27FC236}">
                <a16:creationId xmlns:a16="http://schemas.microsoft.com/office/drawing/2014/main" id="{21DA9055-CC08-4CE2-985A-50EDAF578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ADDC74C9-0EAE-4EFC-998F-D5D8D8F93C02}"/>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11BBCB33-CD31-46BC-B34A-5F04B4936A5B}"/>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7642DE57-424C-47CC-AE70-1EA93C016EF2}"/>
              </a:ext>
            </a:extLst>
          </p:cNvPr>
          <p:cNvSpPr/>
          <p:nvPr/>
        </p:nvSpPr>
        <p:spPr>
          <a:xfrm>
            <a:off x="0" y="388855"/>
            <a:ext cx="12192000" cy="6469145"/>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6959593-E3BE-4940-918A-9D4E5E867939}"/>
              </a:ext>
            </a:extLst>
          </p:cNvPr>
          <p:cNvSpPr txBox="1"/>
          <p:nvPr/>
        </p:nvSpPr>
        <p:spPr>
          <a:xfrm>
            <a:off x="-1" y="1695689"/>
            <a:ext cx="12192000" cy="452431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"For me it was in the garden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He prayed, ‘Not My will, but Thine;’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He had no tears for His own griefs,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But sweat-drops of blood for mine."</a:t>
            </a:r>
          </a:p>
        </p:txBody>
      </p:sp>
      <p:sp>
        <p:nvSpPr>
          <p:cNvPr id="8" name="TextBox 7">
            <a:extLst>
              <a:ext uri="{FF2B5EF4-FFF2-40B4-BE49-F238E27FC236}">
                <a16:creationId xmlns:a16="http://schemas.microsoft.com/office/drawing/2014/main" id="{B2AC5FF5-EA02-4000-AED2-54BD2D55BB39}"/>
              </a:ext>
            </a:extLst>
          </p:cNvPr>
          <p:cNvSpPr txBox="1"/>
          <p:nvPr/>
        </p:nvSpPr>
        <p:spPr>
          <a:xfrm>
            <a:off x="1331805" y="0"/>
            <a:ext cx="9528389"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Verse 2:</a:t>
            </a:r>
          </a:p>
        </p:txBody>
      </p:sp>
    </p:spTree>
    <p:extLst>
      <p:ext uri="{BB962C8B-B14F-4D97-AF65-F5344CB8AC3E}">
        <p14:creationId xmlns:p14="http://schemas.microsoft.com/office/powerpoint/2010/main" val="461257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7642DE57-424C-47CC-AE70-1EA93C016EF2}"/>
              </a:ext>
            </a:extLst>
          </p:cNvPr>
          <p:cNvSpPr/>
          <p:nvPr/>
        </p:nvSpPr>
        <p:spPr>
          <a:xfrm>
            <a:off x="0" y="388855"/>
            <a:ext cx="12192000" cy="6469145"/>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6959593-E3BE-4940-918A-9D4E5E867939}"/>
              </a:ext>
            </a:extLst>
          </p:cNvPr>
          <p:cNvSpPr txBox="1"/>
          <p:nvPr/>
        </p:nvSpPr>
        <p:spPr>
          <a:xfrm>
            <a:off x="-1" y="1695689"/>
            <a:ext cx="12192000" cy="452431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“In pity angels beheld Him,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And came from the world of light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To comfort Him in the sorrows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He bore for my soul that night."</a:t>
            </a:r>
          </a:p>
        </p:txBody>
      </p:sp>
      <p:sp>
        <p:nvSpPr>
          <p:cNvPr id="8" name="TextBox 7">
            <a:extLst>
              <a:ext uri="{FF2B5EF4-FFF2-40B4-BE49-F238E27FC236}">
                <a16:creationId xmlns:a16="http://schemas.microsoft.com/office/drawing/2014/main" id="{B2AC5FF5-EA02-4000-AED2-54BD2D55BB39}"/>
              </a:ext>
            </a:extLst>
          </p:cNvPr>
          <p:cNvSpPr txBox="1"/>
          <p:nvPr/>
        </p:nvSpPr>
        <p:spPr>
          <a:xfrm>
            <a:off x="1331805" y="0"/>
            <a:ext cx="9528389"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Verse 3:</a:t>
            </a:r>
          </a:p>
        </p:txBody>
      </p:sp>
    </p:spTree>
    <p:extLst>
      <p:ext uri="{BB962C8B-B14F-4D97-AF65-F5344CB8AC3E}">
        <p14:creationId xmlns:p14="http://schemas.microsoft.com/office/powerpoint/2010/main" val="796395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Amazed at the Love of Jesus</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446550"/>
            <a:ext cx="9528389" cy="424731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His Agonizing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Heb. 5: 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6600" dirty="0">
                <a:solidFill>
                  <a:srgbClr val="2A2000"/>
                </a:solidFill>
                <a:latin typeface="Aspire" panose="00000600000000000000" pitchFamily="2" charset="0"/>
              </a:rPr>
              <a:t>Lk. 22: 42-44</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6600" dirty="0">
                <a:solidFill>
                  <a:srgbClr val="2A2000"/>
                </a:solidFill>
                <a:latin typeface="Aspire" panose="00000600000000000000" pitchFamily="2" charset="0"/>
              </a:rPr>
              <a:t>Isa. 53: 4</a:t>
            </a:r>
            <a:endPar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endParaRPr>
          </a:p>
        </p:txBody>
      </p:sp>
    </p:spTree>
    <p:extLst>
      <p:ext uri="{BB962C8B-B14F-4D97-AF65-F5344CB8AC3E}">
        <p14:creationId xmlns:p14="http://schemas.microsoft.com/office/powerpoint/2010/main" val="6889638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7642DE57-424C-47CC-AE70-1EA93C016EF2}"/>
              </a:ext>
            </a:extLst>
          </p:cNvPr>
          <p:cNvSpPr/>
          <p:nvPr/>
        </p:nvSpPr>
        <p:spPr>
          <a:xfrm>
            <a:off x="0" y="388855"/>
            <a:ext cx="12192000" cy="6469145"/>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6959593-E3BE-4940-918A-9D4E5E867939}"/>
              </a:ext>
            </a:extLst>
          </p:cNvPr>
          <p:cNvSpPr txBox="1"/>
          <p:nvPr/>
        </p:nvSpPr>
        <p:spPr>
          <a:xfrm>
            <a:off x="-1" y="1695689"/>
            <a:ext cx="12192000" cy="452431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"He took my sins and my sorrows,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He made them His very own;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He bore the burden to Calvary,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And suffered, and died alone."</a:t>
            </a:r>
          </a:p>
        </p:txBody>
      </p:sp>
      <p:sp>
        <p:nvSpPr>
          <p:cNvPr id="8" name="TextBox 7">
            <a:extLst>
              <a:ext uri="{FF2B5EF4-FFF2-40B4-BE49-F238E27FC236}">
                <a16:creationId xmlns:a16="http://schemas.microsoft.com/office/drawing/2014/main" id="{B2AC5FF5-EA02-4000-AED2-54BD2D55BB39}"/>
              </a:ext>
            </a:extLst>
          </p:cNvPr>
          <p:cNvSpPr txBox="1"/>
          <p:nvPr/>
        </p:nvSpPr>
        <p:spPr>
          <a:xfrm>
            <a:off x="1331805" y="0"/>
            <a:ext cx="9528389"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Verse 4:</a:t>
            </a:r>
          </a:p>
        </p:txBody>
      </p:sp>
    </p:spTree>
    <p:extLst>
      <p:ext uri="{BB962C8B-B14F-4D97-AF65-F5344CB8AC3E}">
        <p14:creationId xmlns:p14="http://schemas.microsoft.com/office/powerpoint/2010/main" val="15463282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Amazed at the Love of Jesus</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2321004"/>
            <a:ext cx="9528389" cy="2215991"/>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His </a:t>
            </a:r>
            <a:r>
              <a:rPr lang="en-US" sz="7200" u="sng" dirty="0">
                <a:solidFill>
                  <a:srgbClr val="2A2000"/>
                </a:solidFill>
                <a:latin typeface="Aspire" panose="00000600000000000000" pitchFamily="2" charset="0"/>
              </a:rPr>
              <a:t>Bleeding</a:t>
            </a:r>
            <a:endParaRPr kumimoji="0" lang="en-US" sz="7200" b="0" i="0" u="sng" strike="noStrike" kern="1200" cap="none" spc="0" normalizeH="0" baseline="0" noProof="0" dirty="0">
              <a:ln>
                <a:noFill/>
              </a:ln>
              <a:solidFill>
                <a:srgbClr val="2A2000"/>
              </a:solidFill>
              <a:effectLst/>
              <a:uLnTx/>
              <a:uFillTx/>
              <a:latin typeface="Aspire" panose="00000600000000000000" pitchFamily="2"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Isa. 53: 5-6, 10-11</a:t>
            </a:r>
          </a:p>
        </p:txBody>
      </p:sp>
    </p:spTree>
    <p:extLst>
      <p:ext uri="{BB962C8B-B14F-4D97-AF65-F5344CB8AC3E}">
        <p14:creationId xmlns:p14="http://schemas.microsoft.com/office/powerpoint/2010/main" val="5917206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7642DE57-424C-47CC-AE70-1EA93C016EF2}"/>
              </a:ext>
            </a:extLst>
          </p:cNvPr>
          <p:cNvSpPr/>
          <p:nvPr/>
        </p:nvSpPr>
        <p:spPr>
          <a:xfrm>
            <a:off x="0" y="388855"/>
            <a:ext cx="12192000" cy="6469145"/>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6959593-E3BE-4940-918A-9D4E5E867939}"/>
              </a:ext>
            </a:extLst>
          </p:cNvPr>
          <p:cNvSpPr txBox="1"/>
          <p:nvPr/>
        </p:nvSpPr>
        <p:spPr>
          <a:xfrm>
            <a:off x="-1" y="1695689"/>
            <a:ext cx="12192000" cy="452431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"When with the ransomed in glory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His face I at last shall see,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prstClr val="black"/>
                </a:solidFill>
                <a:effectLst/>
                <a:uLnTx/>
                <a:uFillTx/>
                <a:latin typeface="Aspire" panose="00000600000000000000" pitchFamily="2" charset="0"/>
                <a:ea typeface="+mn-ea"/>
                <a:cs typeface="+mn-cs"/>
              </a:rPr>
              <a:t>‘Twill</a:t>
            </a: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 be my joy through the ages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To sing of His love for me."</a:t>
            </a:r>
          </a:p>
        </p:txBody>
      </p:sp>
      <p:sp>
        <p:nvSpPr>
          <p:cNvPr id="8" name="TextBox 7">
            <a:extLst>
              <a:ext uri="{FF2B5EF4-FFF2-40B4-BE49-F238E27FC236}">
                <a16:creationId xmlns:a16="http://schemas.microsoft.com/office/drawing/2014/main" id="{B2AC5FF5-EA02-4000-AED2-54BD2D55BB39}"/>
              </a:ext>
            </a:extLst>
          </p:cNvPr>
          <p:cNvSpPr txBox="1"/>
          <p:nvPr/>
        </p:nvSpPr>
        <p:spPr>
          <a:xfrm>
            <a:off x="1331805" y="0"/>
            <a:ext cx="9528389"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Verse 5:</a:t>
            </a:r>
          </a:p>
        </p:txBody>
      </p:sp>
    </p:spTree>
    <p:extLst>
      <p:ext uri="{BB962C8B-B14F-4D97-AF65-F5344CB8AC3E}">
        <p14:creationId xmlns:p14="http://schemas.microsoft.com/office/powerpoint/2010/main" val="8079311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800" dirty="0">
                <a:solidFill>
                  <a:srgbClr val="2A2000"/>
                </a:solidFill>
                <a:latin typeface="Aspire" panose="00000600000000000000" pitchFamily="2" charset="0"/>
              </a:rPr>
              <a:t>The Result of Amazement:</a:t>
            </a:r>
            <a:endPar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endParaRP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23466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800" dirty="0">
                <a:solidFill>
                  <a:srgbClr val="2A2000"/>
                </a:solidFill>
                <a:latin typeface="Aspire" panose="00000600000000000000" pitchFamily="2" charset="0"/>
              </a:rPr>
              <a:t>The Result of Amazement:</a:t>
            </a:r>
            <a:endPar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endParaRP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2626176" y="1813173"/>
            <a:ext cx="6939643" cy="3785652"/>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Action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8000" dirty="0">
                <a:solidFill>
                  <a:srgbClr val="2A2000"/>
                </a:solidFill>
                <a:latin typeface="Aspire" panose="00000600000000000000" pitchFamily="2" charset="0"/>
              </a:rPr>
              <a:t>Mk. 2: 12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strike="noStrike" kern="1200" cap="none" spc="0" normalizeH="0" baseline="0" noProof="0" dirty="0" err="1">
                <a:ln>
                  <a:noFill/>
                </a:ln>
                <a:solidFill>
                  <a:srgbClr val="2A2000"/>
                </a:solidFill>
                <a:effectLst/>
                <a:uLnTx/>
                <a:uFillTx/>
                <a:latin typeface="Aspire" panose="00000600000000000000" pitchFamily="2" charset="0"/>
                <a:ea typeface="+mn-ea"/>
                <a:cs typeface="+mn-cs"/>
              </a:rPr>
              <a:t>Jms</a:t>
            </a:r>
            <a:r>
              <a:rPr kumimoji="0" lang="en-US" sz="8000" b="0" i="0" strike="noStrike" kern="1200" cap="none" spc="0" normalizeH="0" baseline="0" noProof="0" dirty="0">
                <a:ln>
                  <a:noFill/>
                </a:ln>
                <a:solidFill>
                  <a:srgbClr val="2A2000"/>
                </a:solidFill>
                <a:effectLst/>
                <a:uLnTx/>
                <a:uFillTx/>
                <a:latin typeface="Aspire" panose="00000600000000000000" pitchFamily="2" charset="0"/>
                <a:ea typeface="+mn-ea"/>
                <a:cs typeface="+mn-cs"/>
              </a:rPr>
              <a:t>. 2: 18-19</a:t>
            </a:r>
          </a:p>
        </p:txBody>
      </p:sp>
    </p:spTree>
    <p:extLst>
      <p:ext uri="{BB962C8B-B14F-4D97-AF65-F5344CB8AC3E}">
        <p14:creationId xmlns:p14="http://schemas.microsoft.com/office/powerpoint/2010/main" val="15156922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0" y="1582340"/>
            <a:ext cx="12192000" cy="369331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Do  You</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Stand  Amazed</a:t>
            </a:r>
            <a:r>
              <a:rPr kumimoji="0" lang="en-US" sz="13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a:t>
            </a:r>
          </a:p>
        </p:txBody>
      </p:sp>
    </p:spTree>
    <p:extLst>
      <p:ext uri="{BB962C8B-B14F-4D97-AF65-F5344CB8AC3E}">
        <p14:creationId xmlns:p14="http://schemas.microsoft.com/office/powerpoint/2010/main" val="5249397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1582340"/>
            <a:ext cx="9528389" cy="369331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Invitation Song: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Love Lifted Me</a:t>
            </a:r>
          </a:p>
        </p:txBody>
      </p:sp>
    </p:spTree>
    <p:extLst>
      <p:ext uri="{BB962C8B-B14F-4D97-AF65-F5344CB8AC3E}">
        <p14:creationId xmlns:p14="http://schemas.microsoft.com/office/powerpoint/2010/main" val="1051711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4" y="1241597"/>
            <a:ext cx="9528389" cy="315471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Welcome!</a:t>
            </a:r>
          </a:p>
        </p:txBody>
      </p:sp>
      <p:sp>
        <p:nvSpPr>
          <p:cNvPr id="5" name="TextBox 4">
            <a:extLst>
              <a:ext uri="{FF2B5EF4-FFF2-40B4-BE49-F238E27FC236}">
                <a16:creationId xmlns:a16="http://schemas.microsoft.com/office/drawing/2014/main" id="{0D2DAD93-CEAD-4E93-B556-F930C4C443B6}"/>
              </a:ext>
            </a:extLst>
          </p:cNvPr>
          <p:cNvSpPr txBox="1"/>
          <p:nvPr/>
        </p:nvSpPr>
        <p:spPr>
          <a:xfrm>
            <a:off x="1331804" y="4071471"/>
            <a:ext cx="9528389" cy="132343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We Are Glad You Are Here</a:t>
            </a:r>
          </a:p>
        </p:txBody>
      </p:sp>
    </p:spTree>
    <p:extLst>
      <p:ext uri="{BB962C8B-B14F-4D97-AF65-F5344CB8AC3E}">
        <p14:creationId xmlns:p14="http://schemas.microsoft.com/office/powerpoint/2010/main" val="40229177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8B11034-A7A6-4ACC-A68C-8C5E92A982EA}"/>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Love Lifted Me</a:t>
            </a:r>
            <a:endParaRPr lang="en-US"/>
          </a:p>
        </p:txBody>
      </p:sp>
      <p:pic>
        <p:nvPicPr>
          <p:cNvPr id="2" name="Picture 50" descr="Love Lifted Me-pp">
            <a:extLst>
              <a:ext uri="{FF2B5EF4-FFF2-40B4-BE49-F238E27FC236}">
                <a16:creationId xmlns:a16="http://schemas.microsoft.com/office/drawing/2014/main" id="{DD937487-2F4C-46DD-9060-9A07AA6FA8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 name="Text Box 51">
            <a:extLst>
              <a:ext uri="{FF2B5EF4-FFF2-40B4-BE49-F238E27FC236}">
                <a16:creationId xmlns:a16="http://schemas.microsoft.com/office/drawing/2014/main" id="{973780CF-4233-4D31-9A2D-DF2DF707E4D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453</a:t>
            </a:r>
            <a:endParaRPr lang="en-US" sz="3200">
              <a:solidFill>
                <a:srgbClr val="000000"/>
              </a:solidFill>
              <a:latin typeface="Times" charset="0"/>
              <a:ea typeface="ＭＳ Ｐゴシック" charset="0"/>
              <a:cs typeface="ＭＳ Ｐゴシック" charset="0"/>
            </a:endParaRPr>
          </a:p>
        </p:txBody>
      </p:sp>
      <p:sp>
        <p:nvSpPr>
          <p:cNvPr id="2100" name="Text Box 52">
            <a:extLst>
              <a:ext uri="{FF2B5EF4-FFF2-40B4-BE49-F238E27FC236}">
                <a16:creationId xmlns:a16="http://schemas.microsoft.com/office/drawing/2014/main" id="{9A07E345-340E-43EE-A3AD-6E9787569933}"/>
              </a:ext>
            </a:extLst>
          </p:cNvPr>
          <p:cNvSpPr txBox="1">
            <a:spLocks noChangeArrowheads="1"/>
          </p:cNvSpPr>
          <p:nvPr/>
        </p:nvSpPr>
        <p:spPr bwMode="auto">
          <a:xfrm>
            <a:off x="101600" y="76201"/>
            <a:ext cx="28985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Love Lifted Me</a:t>
            </a:r>
            <a:endParaRPr lang="en-US" sz="3200">
              <a:solidFill>
                <a:srgbClr val="000000"/>
              </a:solidFill>
              <a:latin typeface="Times"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0482B9F2-6C84-4E31-8FC1-6ED361D5C6FA}"/>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Love Lifted Me</a:t>
            </a:r>
            <a:endParaRPr lang="en-US"/>
          </a:p>
        </p:txBody>
      </p:sp>
      <p:pic>
        <p:nvPicPr>
          <p:cNvPr id="3074" name="Picture 3" descr="Love Lifted Me-pp">
            <a:extLst>
              <a:ext uri="{FF2B5EF4-FFF2-40B4-BE49-F238E27FC236}">
                <a16:creationId xmlns:a16="http://schemas.microsoft.com/office/drawing/2014/main" id="{4AF81EE4-89BE-4826-9C80-E8FA8F3508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1BBD4045-58EB-4AEE-A23F-277D6CA53E3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453</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BEE5BA3B-89E5-412B-957F-E790414BC93B}"/>
              </a:ext>
            </a:extLst>
          </p:cNvPr>
          <p:cNvSpPr txBox="1">
            <a:spLocks noChangeArrowheads="1"/>
          </p:cNvSpPr>
          <p:nvPr/>
        </p:nvSpPr>
        <p:spPr bwMode="auto">
          <a:xfrm>
            <a:off x="101600" y="76201"/>
            <a:ext cx="28985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Love Lifted Me</a:t>
            </a:r>
            <a:endParaRPr lang="en-US" sz="3200">
              <a:solidFill>
                <a:srgbClr val="000000"/>
              </a:solidFill>
              <a:latin typeface="Times"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B918BF5C-75C9-464F-A380-241E835528C8}"/>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Love Lifted Me</a:t>
            </a:r>
            <a:endParaRPr lang="en-US"/>
          </a:p>
        </p:txBody>
      </p:sp>
      <p:pic>
        <p:nvPicPr>
          <p:cNvPr id="4098" name="Picture 3" descr="Love Lifted Me-pp">
            <a:extLst>
              <a:ext uri="{FF2B5EF4-FFF2-40B4-BE49-F238E27FC236}">
                <a16:creationId xmlns:a16="http://schemas.microsoft.com/office/drawing/2014/main" id="{D2954FA5-DAA2-46C8-B2AB-90BBDFB8D8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CA29C623-BB13-41C2-BB15-C7779621E36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453</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6CA02185-2EB4-4252-B024-7025240D2979}"/>
              </a:ext>
            </a:extLst>
          </p:cNvPr>
          <p:cNvSpPr txBox="1">
            <a:spLocks noChangeArrowheads="1"/>
          </p:cNvSpPr>
          <p:nvPr/>
        </p:nvSpPr>
        <p:spPr bwMode="auto">
          <a:xfrm>
            <a:off x="101600" y="76201"/>
            <a:ext cx="28985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Love Lifted Me</a:t>
            </a: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33712B3C-D433-4430-87E5-42D566AC965A}"/>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Love Lifted Me</a:t>
            </a:r>
            <a:endParaRPr lang="en-US"/>
          </a:p>
        </p:txBody>
      </p:sp>
      <p:pic>
        <p:nvPicPr>
          <p:cNvPr id="5122" name="Picture 3" descr="Love Lifted Me-pp">
            <a:extLst>
              <a:ext uri="{FF2B5EF4-FFF2-40B4-BE49-F238E27FC236}">
                <a16:creationId xmlns:a16="http://schemas.microsoft.com/office/drawing/2014/main" id="{AB2DFC7E-00D0-4E30-AF86-37CCAB7D3F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122C7133-7CD4-48CC-9863-F46908E83EC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453</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96722A0E-43B9-4FA5-8455-C78F62062FA4}"/>
              </a:ext>
            </a:extLst>
          </p:cNvPr>
          <p:cNvSpPr txBox="1">
            <a:spLocks noChangeArrowheads="1"/>
          </p:cNvSpPr>
          <p:nvPr/>
        </p:nvSpPr>
        <p:spPr bwMode="auto">
          <a:xfrm>
            <a:off x="101600" y="76201"/>
            <a:ext cx="28985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Love Lifted Me</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4A27357F-A67A-4E7D-B044-B691CB401141}"/>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Love Lifted Me</a:t>
            </a:r>
            <a:endParaRPr lang="en-US"/>
          </a:p>
        </p:txBody>
      </p:sp>
      <p:pic>
        <p:nvPicPr>
          <p:cNvPr id="6146" name="Picture 3" descr="Love Lifted Me-pp">
            <a:extLst>
              <a:ext uri="{FF2B5EF4-FFF2-40B4-BE49-F238E27FC236}">
                <a16:creationId xmlns:a16="http://schemas.microsoft.com/office/drawing/2014/main" id="{CF06780D-AA4A-4154-A547-3434E31DC5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F63B0EE2-136A-4CB7-9B99-3A78887B6C9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453</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676713B8-937E-4D1A-B4BD-6D109B53948C}"/>
              </a:ext>
            </a:extLst>
          </p:cNvPr>
          <p:cNvSpPr txBox="1">
            <a:spLocks noChangeArrowheads="1"/>
          </p:cNvSpPr>
          <p:nvPr/>
        </p:nvSpPr>
        <p:spPr bwMode="auto">
          <a:xfrm>
            <a:off x="101600" y="76201"/>
            <a:ext cx="28985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Love Lifted Me</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04CF7D9E-B509-4A2F-8660-22B901AD1EFD}"/>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Love Lifted Me</a:t>
            </a:r>
            <a:endParaRPr lang="en-US"/>
          </a:p>
        </p:txBody>
      </p:sp>
      <p:pic>
        <p:nvPicPr>
          <p:cNvPr id="7170" name="Picture 3" descr="Love Lifted Me-pp">
            <a:extLst>
              <a:ext uri="{FF2B5EF4-FFF2-40B4-BE49-F238E27FC236}">
                <a16:creationId xmlns:a16="http://schemas.microsoft.com/office/drawing/2014/main" id="{BF5B8E49-1A88-4003-A97A-7D45252B37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31831608-DEBD-40C0-BBAC-B7BCAF3C411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453</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6F72865B-94A0-4085-8958-76E54E72B794}"/>
              </a:ext>
            </a:extLst>
          </p:cNvPr>
          <p:cNvSpPr txBox="1">
            <a:spLocks noChangeArrowheads="1"/>
          </p:cNvSpPr>
          <p:nvPr/>
        </p:nvSpPr>
        <p:spPr bwMode="auto">
          <a:xfrm>
            <a:off x="101600" y="76201"/>
            <a:ext cx="28985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Love Lifted Me</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557DBC97-59D2-4FC9-88E4-956762419AE0}"/>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Love Lifted Me</a:t>
            </a:r>
            <a:endParaRPr lang="en-US"/>
          </a:p>
        </p:txBody>
      </p:sp>
      <p:pic>
        <p:nvPicPr>
          <p:cNvPr id="8194" name="Picture 3" descr="Love Lifted Me-pp">
            <a:extLst>
              <a:ext uri="{FF2B5EF4-FFF2-40B4-BE49-F238E27FC236}">
                <a16:creationId xmlns:a16="http://schemas.microsoft.com/office/drawing/2014/main" id="{FB13EB93-6776-4D42-972F-0C853BDEF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A7D711D2-0232-411B-86EE-3729AD3704A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453</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DC834F3E-E4C9-49F9-B211-CEEF97B5893C}"/>
              </a:ext>
            </a:extLst>
          </p:cNvPr>
          <p:cNvSpPr txBox="1">
            <a:spLocks noChangeArrowheads="1"/>
          </p:cNvSpPr>
          <p:nvPr/>
        </p:nvSpPr>
        <p:spPr bwMode="auto">
          <a:xfrm>
            <a:off x="101600" y="76201"/>
            <a:ext cx="28985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Love Lifted Me</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2A3F4866-23E2-4C65-A8A2-E4E8B6E9B8B5}"/>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Love Lifted Me</a:t>
            </a:r>
            <a:endParaRPr lang="en-US"/>
          </a:p>
        </p:txBody>
      </p:sp>
      <p:pic>
        <p:nvPicPr>
          <p:cNvPr id="9218" name="Picture 3" descr="Love Lifted Me-pp">
            <a:extLst>
              <a:ext uri="{FF2B5EF4-FFF2-40B4-BE49-F238E27FC236}">
                <a16:creationId xmlns:a16="http://schemas.microsoft.com/office/drawing/2014/main" id="{F5F4B681-315C-4AA3-A087-4D1037C330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4C180FE8-4A1D-46C7-8AF9-0FF2CE53714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453</a:t>
            </a:r>
            <a:endParaRPr lang="en-US" sz="3200">
              <a:solidFill>
                <a:srgbClr val="000000"/>
              </a:solidFill>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309D2B76-D7E6-42AB-8172-4E41BCCABE3E}"/>
              </a:ext>
            </a:extLst>
          </p:cNvPr>
          <p:cNvSpPr txBox="1">
            <a:spLocks noChangeArrowheads="1"/>
          </p:cNvSpPr>
          <p:nvPr/>
        </p:nvSpPr>
        <p:spPr bwMode="auto">
          <a:xfrm>
            <a:off x="101600" y="76201"/>
            <a:ext cx="28985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Love Lifted Me</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3F109AD9-BAE3-44DB-B33D-54D9E103C7A1}"/>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Love Lifted Me</a:t>
            </a:r>
            <a:endParaRPr lang="en-US"/>
          </a:p>
        </p:txBody>
      </p:sp>
      <p:pic>
        <p:nvPicPr>
          <p:cNvPr id="10242" name="Picture 3" descr="Love Lifted Me-pp">
            <a:extLst>
              <a:ext uri="{FF2B5EF4-FFF2-40B4-BE49-F238E27FC236}">
                <a16:creationId xmlns:a16="http://schemas.microsoft.com/office/drawing/2014/main" id="{C907A0D2-F262-403E-BFE7-7FBF1A41C3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1A869FBA-304D-4A12-A681-DB962E933B7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453</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69BD2DCC-1FC8-4029-A129-3CCC45E95A89}"/>
              </a:ext>
            </a:extLst>
          </p:cNvPr>
          <p:cNvSpPr txBox="1">
            <a:spLocks noChangeArrowheads="1"/>
          </p:cNvSpPr>
          <p:nvPr/>
        </p:nvSpPr>
        <p:spPr bwMode="auto">
          <a:xfrm>
            <a:off x="101600" y="76201"/>
            <a:ext cx="28985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Love Lifted Me</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FF45158E-9E28-4867-9141-CD9D1EF8AA23}"/>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Love Lifted Me</a:t>
            </a:r>
            <a:endParaRPr lang="en-US"/>
          </a:p>
        </p:txBody>
      </p:sp>
      <p:pic>
        <p:nvPicPr>
          <p:cNvPr id="11266" name="Picture 3" descr="Love Lifted Me-pp">
            <a:extLst>
              <a:ext uri="{FF2B5EF4-FFF2-40B4-BE49-F238E27FC236}">
                <a16:creationId xmlns:a16="http://schemas.microsoft.com/office/drawing/2014/main" id="{B7D0BDFB-3CF1-4792-990C-5F5791293B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003639F2-652C-4525-A897-BE41A83723E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453</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B820E504-6916-4C4A-905F-FD08A502E506}"/>
              </a:ext>
            </a:extLst>
          </p:cNvPr>
          <p:cNvSpPr txBox="1">
            <a:spLocks noChangeArrowheads="1"/>
          </p:cNvSpPr>
          <p:nvPr/>
        </p:nvSpPr>
        <p:spPr bwMode="auto">
          <a:xfrm>
            <a:off x="101600" y="76201"/>
            <a:ext cx="28985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Love Lifted Me</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C66FA49-0213-4B4C-B41C-F935A0B6DBF9}" vid="{69E0D519-E1BC-48B7-BB0A-C3597DEE642C}"/>
    </a:ext>
  </a:extLst>
</a:theme>
</file>

<file path=ppt/theme/theme2.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 Template_GSE</Template>
  <TotalTime>187</TotalTime>
  <Words>1763</Words>
  <Application>Microsoft Office PowerPoint</Application>
  <PresentationFormat>Widescreen</PresentationFormat>
  <Paragraphs>413</Paragraphs>
  <Slides>136</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136</vt:i4>
      </vt:variant>
    </vt:vector>
  </HeadingPairs>
  <TitlesOfParts>
    <vt:vector size="144" baseType="lpstr">
      <vt:lpstr>Times</vt:lpstr>
      <vt:lpstr>Calibri Light</vt:lpstr>
      <vt:lpstr>Aspire</vt:lpstr>
      <vt:lpstr>Arial</vt:lpstr>
      <vt:lpstr>Calibri</vt:lpstr>
      <vt:lpstr>ＭＳ Ｐゴシック</vt:lpstr>
      <vt:lpstr>Office Theme</vt:lpstr>
      <vt:lpstr>2_Blank</vt:lpstr>
      <vt:lpstr>1-1 Our God He Is Alive</vt:lpstr>
      <vt:lpstr>1-2 Our God He Is Alive</vt:lpstr>
      <vt:lpstr>C-1 Our God He Is Alive</vt:lpstr>
      <vt:lpstr>C-2 Our God He Is Alive</vt:lpstr>
      <vt:lpstr>4-1 Our God He Is Alive</vt:lpstr>
      <vt:lpstr>4-2 Our God He Is Alive</vt:lpstr>
      <vt:lpstr>C-1 Our God He Is Alive</vt:lpstr>
      <vt:lpstr>C-2 Our God He Is Alive</vt:lpstr>
      <vt:lpstr>PowerPoint Presentation</vt:lpstr>
      <vt:lpstr>PowerPoint Presentation</vt:lpstr>
      <vt:lpstr>1-1 Jesus Hold My Hand</vt:lpstr>
      <vt:lpstr>1-2 Jesus Hold My Hand</vt:lpstr>
      <vt:lpstr>1-3 Jesus Hold My Hand</vt:lpstr>
      <vt:lpstr>1-4 Jesus Hold My Hand</vt:lpstr>
      <vt:lpstr>C-1 Jesus Hold My Hand</vt:lpstr>
      <vt:lpstr>C-2 Jesus Hold My Hand</vt:lpstr>
      <vt:lpstr>C-3 Jesus Hold My Hand</vt:lpstr>
      <vt:lpstr>3-1 Jesus Hold My Hand</vt:lpstr>
      <vt:lpstr>3-2 Jesus Hold My Hand</vt:lpstr>
      <vt:lpstr>3-3 Jesus Hold My Hand</vt:lpstr>
      <vt:lpstr>3-4 Jesus Hold My Hand</vt:lpstr>
      <vt:lpstr>C-1 Jesus Hold My Hand</vt:lpstr>
      <vt:lpstr>C-2 Jesus Hold My Hand</vt:lpstr>
      <vt:lpstr>C-3 Jesus Hold My Hand</vt:lpstr>
      <vt:lpstr>1-1 Take My Hand Precious Lord</vt:lpstr>
      <vt:lpstr>1-2 Take My Hand Precious Lord</vt:lpstr>
      <vt:lpstr>C-1 Take My Hand Precious Lord</vt:lpstr>
      <vt:lpstr>C-2 Take My Hand Precious Lord</vt:lpstr>
      <vt:lpstr>C-3 Take My Hand Precious Lord</vt:lpstr>
      <vt:lpstr>PowerPoint Presentation</vt:lpstr>
      <vt:lpstr>1-1 Savior Lead Me</vt:lpstr>
      <vt:lpstr>1-2 Savior Lead Me</vt:lpstr>
      <vt:lpstr>C-1 Savior Lead Me</vt:lpstr>
      <vt:lpstr>C-2 Savior Lead Me</vt:lpstr>
      <vt:lpstr>2-1 Savior Lead Me</vt:lpstr>
      <vt:lpstr>2-2 Savior Lead Me</vt:lpstr>
      <vt:lpstr>C-1 Savior Lead Me</vt:lpstr>
      <vt:lpstr>C-2 Savior Lead Me</vt:lpstr>
      <vt:lpstr>3-1 Savior Lead Me</vt:lpstr>
      <vt:lpstr>3-2 Savior Lead Me</vt:lpstr>
      <vt:lpstr>C-1 Savior Lead Me</vt:lpstr>
      <vt:lpstr>C-2 Savior Lead Me</vt:lpstr>
      <vt:lpstr>PowerPoint Presentation</vt:lpstr>
      <vt:lpstr>PowerPoint Presentation</vt:lpstr>
      <vt:lpstr>1 I Stand in Awe</vt:lpstr>
      <vt:lpstr>2 I Stand in Awe</vt:lpstr>
      <vt:lpstr>3 I Stand in Awe</vt:lpstr>
      <vt:lpstr>4 I Stand in Awe</vt:lpstr>
      <vt:lpstr>C-1 I Stand in Awe</vt:lpstr>
      <vt:lpstr>C-2 I Stand in Awe</vt:lpstr>
      <vt:lpstr>1 I Stand in Awe</vt:lpstr>
      <vt:lpstr>2 I Stand in Awe</vt:lpstr>
      <vt:lpstr>3 I Stand in Awe</vt:lpstr>
      <vt:lpstr>4 I Stand in Awe</vt:lpstr>
      <vt:lpstr>C-1 I Stand in Awe</vt:lpstr>
      <vt:lpstr>C-2 I Stand in Awe</vt:lpstr>
      <vt:lpstr>PowerPoint Presentation</vt:lpstr>
      <vt:lpstr>1-1 I Stand Amazed</vt:lpstr>
      <vt:lpstr>1-2 I Stand Amazed</vt:lpstr>
      <vt:lpstr>C-1 I Stand Amazed</vt:lpstr>
      <vt:lpstr>C-2 I Stand Amazed</vt:lpstr>
      <vt:lpstr>2-1 I Stand Amazed</vt:lpstr>
      <vt:lpstr>2-2 I Stand Amazed</vt:lpstr>
      <vt:lpstr>C-1 I Stand Amazed</vt:lpstr>
      <vt:lpstr>C-2 I Stand Amazed</vt:lpstr>
      <vt:lpstr>3-1 I Stand Amazed</vt:lpstr>
      <vt:lpstr>3-2 I Stand Amazed</vt:lpstr>
      <vt:lpstr>C-1 I Stand Amazed</vt:lpstr>
      <vt:lpstr>C-2 I Stand Amazed</vt:lpstr>
      <vt:lpstr>4-1 I Stand Amazed</vt:lpstr>
      <vt:lpstr>4-2 I Stand Amazed</vt:lpstr>
      <vt:lpstr>C-1 I Stand Amazed</vt:lpstr>
      <vt:lpstr>C-2 I Stand Amazed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Love Lifted Me</vt:lpstr>
      <vt:lpstr>1-2 Love Lifted Me</vt:lpstr>
      <vt:lpstr>C-1 Love Lifted Me</vt:lpstr>
      <vt:lpstr>C-2 Love Lifted Me</vt:lpstr>
      <vt:lpstr>2-1 Love Lifted Me</vt:lpstr>
      <vt:lpstr>2-2 Love Lifted Me</vt:lpstr>
      <vt:lpstr>C-1 Love Lifted Me</vt:lpstr>
      <vt:lpstr>C-2 Love Lifted Me</vt:lpstr>
      <vt:lpstr>3-1 Love Lifted Me</vt:lpstr>
      <vt:lpstr>3-2 Love Lifted Me</vt:lpstr>
      <vt:lpstr>C-1 Love Lifted Me</vt:lpstr>
      <vt:lpstr>C-2 Love Lifted Me</vt:lpstr>
      <vt:lpstr>PowerPoint Presentation</vt:lpstr>
      <vt:lpstr>1 Above All</vt:lpstr>
      <vt:lpstr>2 Above All</vt:lpstr>
      <vt:lpstr>3 Above All</vt:lpstr>
      <vt:lpstr>4 Above All</vt:lpstr>
      <vt:lpstr>5 Above All</vt:lpstr>
      <vt:lpstr>6 Above All</vt:lpstr>
      <vt:lpstr>DC1 Above All</vt:lpstr>
      <vt:lpstr>DC2 Above All</vt:lpstr>
      <vt:lpstr>DC3 Above All</vt:lpstr>
      <vt:lpstr>DC4 Above All</vt:lpstr>
      <vt:lpstr>DC5 Above All</vt:lpstr>
      <vt:lpstr>DC6 Above All</vt:lpstr>
      <vt:lpstr>DS1 Above All</vt:lpstr>
      <vt:lpstr>DS2 Above All</vt:lpstr>
      <vt:lpstr>tag Above All</vt:lpstr>
      <vt:lpstr>PowerPoint Presentation</vt:lpstr>
      <vt:lpstr>PowerPoint Presentation</vt:lpstr>
      <vt:lpstr>PowerPoint Presentation</vt:lpstr>
      <vt:lpstr>PowerPoint Presentation</vt:lpstr>
      <vt:lpstr>PowerPoint Presentation</vt:lpstr>
      <vt:lpstr>PowerPoint Presentation</vt:lpstr>
      <vt:lpstr>1-1 This World is Not My Home</vt:lpstr>
      <vt:lpstr>1-2 This World is Not My Home</vt:lpstr>
      <vt:lpstr>1-3 This World is Not My Home</vt:lpstr>
      <vt:lpstr>C-1 This World is Not My Home</vt:lpstr>
      <vt:lpstr>C-2 This World is Not My Home</vt:lpstr>
      <vt:lpstr>C-3 This World is Not My Home</vt:lpstr>
      <vt:lpstr>3-1 This World is Not My Home</vt:lpstr>
      <vt:lpstr>3-2 This World is Not My Home</vt:lpstr>
      <vt:lpstr>3-3 This World is Not My Home</vt:lpstr>
      <vt:lpstr>C-1 This World is Not My Home</vt:lpstr>
      <vt:lpstr>C-2 This World is Not My Home</vt:lpstr>
      <vt:lpstr>C-3 This World is Not My Home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We Shall Assemble</dc:title>
  <dc:creator>Garrett English</dc:creator>
  <cp:lastModifiedBy>Garrett English</cp:lastModifiedBy>
  <cp:revision>10</cp:revision>
  <dcterms:created xsi:type="dcterms:W3CDTF">2021-09-26T01:42:57Z</dcterms:created>
  <dcterms:modified xsi:type="dcterms:W3CDTF">2021-09-26T04:50:50Z</dcterms:modified>
</cp:coreProperties>
</file>