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9" r:id="rId3"/>
    <p:sldMasterId id="2147483690" r:id="rId4"/>
  </p:sldMasterIdLst>
  <p:sldIdLst>
    <p:sldId id="280" r:id="rId5"/>
    <p:sldId id="1822" r:id="rId6"/>
    <p:sldId id="1823" r:id="rId7"/>
    <p:sldId id="1563" r:id="rId8"/>
    <p:sldId id="1835" r:id="rId9"/>
    <p:sldId id="258" r:id="rId10"/>
    <p:sldId id="257" r:id="rId11"/>
    <p:sldId id="1836" r:id="rId12"/>
    <p:sldId id="1837" r:id="rId13"/>
    <p:sldId id="1838" r:id="rId14"/>
    <p:sldId id="1847" r:id="rId15"/>
    <p:sldId id="1839" r:id="rId16"/>
    <p:sldId id="1846" r:id="rId17"/>
    <p:sldId id="1840" r:id="rId18"/>
    <p:sldId id="1841" r:id="rId19"/>
    <p:sldId id="1842" r:id="rId20"/>
    <p:sldId id="1844" r:id="rId21"/>
    <p:sldId id="1845" r:id="rId22"/>
    <p:sldId id="1843" r:id="rId23"/>
    <p:sldId id="1564" r:id="rId24"/>
    <p:sldId id="1575" r:id="rId25"/>
    <p:sldId id="1595" r:id="rId26"/>
    <p:sldId id="1565" r:id="rId27"/>
    <p:sldId id="1829" r:id="rId28"/>
  </p:sldIdLst>
  <p:sldSz cx="12192000" cy="6858000"/>
  <p:notesSz cx="6858000" cy="9144000"/>
  <p:embeddedFontLst>
    <p:embeddedFont>
      <p:font typeface="Baltimore Bold - Italic" panose="02000500000000000000" pitchFamily="2" charset="0"/>
      <p:regular r:id="rId29"/>
    </p:embeddedFont>
    <p:embeddedFont>
      <p:font typeface="Bevan" panose="020000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" panose="02040604050505020304" pitchFamily="18" charset="0"/>
      <p:regular r:id="rId37"/>
    </p:embeddedFont>
    <p:embeddedFont>
      <p:font typeface="Gobold" panose="02000500000000000000" pitchFamily="2" charset="0"/>
      <p:regular r:id="rId38"/>
      <p:italic r:id="rId39"/>
    </p:embeddedFont>
    <p:embeddedFont>
      <p:font typeface="Soho Gothic Pro" panose="020B0503030504020204" pitchFamily="34" charset="0"/>
      <p:regular r:id="rId40"/>
    </p:embeddedFont>
    <p:embeddedFont>
      <p:font typeface="Times" panose="02020603050405020304" pitchFamily="18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5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6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DB9EB-411A-8413-0708-F55B2839A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A895E-6879-A2E1-8CB2-DACB3785D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D94BA-0C0E-E5A9-6B52-91CB2041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5C422-7716-9E26-0835-A8560B1A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AAD50-925B-7B76-2CB6-17888F8D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9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C911F-B811-B1A7-4383-CDFEFD09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C3C4D-6F42-1996-E9C4-6D6A2A1D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0E64-42ED-AD25-44E6-C3F5778B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20B8-C355-6F9C-BBF5-FD880D66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D595B-F8E7-C8F6-90CC-0701A5B0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3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4C315-5F59-4C61-B54C-CF6D0C906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40DAE-B4F3-58D9-E41E-0AEFB2881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6C3BC-AF54-D238-C2AB-13C7537E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4C81C-7C6E-BF50-8133-CB9D134B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3C4C9-6FD8-BABF-2CB3-7AEE41A8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6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11091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6179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4078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36083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2912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85620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37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2C194-FE6A-D90A-1CB6-765C0E1A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6A429-7D4E-DC93-1E33-2B5C4CFF8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54A16-2242-B9A5-AB77-B80FDCAA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77DD-FAF9-D231-CC13-3A1C1D75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F0C24-2065-14E2-7923-3E90236DC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17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1D063D-A661-E519-D7F6-B676486D5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57E2E-D651-5489-3E4B-B2651000C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8A7E3A-C0C2-89D1-C864-894275A4E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BFEF2-CA78-4C5D-A0D0-0B576BD8F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9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A4398C-FFF6-A49C-248C-91E7B3D26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181158-B74A-F96A-A7EA-7FD395D05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5AE6AC-0D42-E7E8-6DEE-5D564C794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F2059-3BD4-4E32-8002-7215F9802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237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0C066-86FB-31CE-8A4C-54E29E73F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85E4C6-CD15-7737-45F2-8E820EAE9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CC1DE6-D2A9-C3D3-AAE7-D617AFD46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5257A-C3F2-4A57-B740-DD31FEFA3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40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E6A2B-BEEA-AA76-615B-413950CA0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23837-F911-C09A-D66A-3088B8D98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F1565-E9F3-5AFC-6264-92F7CB350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0F4B8-8C85-4031-B6E7-85DF29121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695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017750-5E29-FDF2-B625-6BE3B3331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830D41-D298-AA4E-2C24-37036FF1C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DB21F5-7ED8-386A-326D-DA9E485D75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37869-2C64-4D7B-A6B3-3DEF401E2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069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080551-F4F8-9BD3-C08C-F0D5216FA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E94B5-7471-D5A6-8F2F-BB82A0DE2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B2F438-F833-A495-1F7B-7D623B723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A4B37-1C7B-45BA-AE09-EC15D66EA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812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51BA7B-D70A-B37C-B4F1-26C2EF229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CA3E47-6D38-0EC6-226E-EA273D656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154B1A-20BF-0B5C-C067-D18D0A6E3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97F83-804C-410E-B2B8-657B4AC4A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62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0E1BC-18E8-5387-170F-366845B46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B6DA04-2B0D-8392-AE20-1C2D4B5515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A5C52-3C9A-DF5B-A623-EBAF52BFA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F56EE-E840-44D4-86AC-BBA7A335CB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661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10127-E028-2EE4-9861-343C9D059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453D98-8EBD-B5E7-F3AC-391F02F6A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AF7BA-CA4F-4C3B-6C33-A84C6A48C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96BDF-1578-41A4-B4D4-F109EE23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611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FA3D5E-F2A0-50EE-77FC-7943476F7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92CC9C-CE31-AB20-F943-5CF7652CD0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38AD34-32B8-6B88-A680-63D459406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EE5A7-873D-4662-9340-18EAB84E0F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8C14-1B5F-E0F2-23D9-00D87243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F3412-6843-580C-364D-89A42230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0FB4-127F-22EA-6C08-C685064C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1A91A-A630-3ACC-75A5-4047262F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7BF4-F16A-F6D6-07F6-29856E89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54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078829-6FB6-8D37-A7BE-0503232122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4E8A1-19F4-606A-0106-D1BFCB9E6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F9CE6D-ED87-FAFF-28B9-A77D3F316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328A0-FA12-44FE-9637-D587EE910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63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001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165214" y="6104873"/>
            <a:ext cx="7404937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177353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165214" y="6104873"/>
            <a:ext cx="7404937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45329" y="804179"/>
            <a:ext cx="10723457" cy="2146188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446292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87453"/>
            <a:ext cx="10949099" cy="382264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75889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87453"/>
            <a:ext cx="10949099" cy="382264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4202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87453"/>
            <a:ext cx="10949099" cy="382264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936053" y="4515343"/>
            <a:ext cx="4274265" cy="909756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242371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41605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1139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E12C-2876-AA95-672C-F3EC121A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8D687-6CE3-8CA0-1A8D-CB3CE19DC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82497-0824-483D-6B21-5F7625803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C8FA7-6347-7B58-66FE-81F1FF38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7AC97-1F86-46D1-C4B6-3EFD1863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D4E57-3349-DACA-84B0-5034EBCB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61E9-1685-1146-E46F-94F56F80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6A32E-08AF-00C6-23E2-6DCAC2592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1C339-C874-1178-0837-16CB0AE03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7369AE-991E-C98E-97FA-D20D67A3D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0CAD3-99C2-2AA0-F107-3679A201B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ED285-E65B-09CB-47EE-6C4762BA2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D19DFA-FFF0-FE9F-A8BC-61BC0E99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4573F-A243-9E7A-2380-2C532B38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6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D451-C630-9BF0-DB54-4ED8C6464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DD30B-EACA-3201-3DE5-84527114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5B53D-9D66-EFF5-416E-6F3E3A79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A947F-512E-EA48-8175-F337110B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9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3CB487-4F4A-4505-7A93-6CC67623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19283-8945-CCAB-B26D-31733CD8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19007-F638-2B0A-52E5-ADB2D045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4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F162-308F-E045-74FF-D3CE0570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A8B68-D178-D06F-1465-3A4AB8098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245CB-F01E-8CD5-0F3A-4E29F9AAA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16FFC-8F11-1932-F32F-F95C6737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84A5F-8C28-F323-684C-F93034D8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1ADBD-6FA4-D4D9-1353-C08AAC67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556B-943E-FD0A-53C8-E48D3A23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E948F-00A6-F965-B37E-193788F56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467D6-F80D-CD47-5CE5-837D16547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5927A-1CB4-B3A3-1202-8C641D4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E2D9A-4EFA-14F8-C31E-89FE2D66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72F1F-4E7B-8DA8-398F-22E0700E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D9DE5-FD65-87FC-F4FF-265543AB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BE4DD-E9C8-545B-D944-4C05DE7D9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1DD2-0BBB-36DF-4957-2321E39C0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FC730-B31E-4921-B052-0B39E7E5BDDE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AAC88-8AF1-F460-6811-B7F01D9B7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70A35-2B7F-5E90-88B3-B7D19DF4D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D5C8F-096C-45EB-B2B0-2FE8F220B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7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67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687BD6-DE90-CAC0-12FE-FF6B9B206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41D030-739B-E9C2-F5AC-7AB25FEB8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64864EB-D100-CCCE-4635-03714123B7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92C4D0-B6F2-15B5-57C2-DDA1FE9C3D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61873A-01B8-2E9E-01DE-450DCECE4D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AFD2021-5F86-4C15-BA7E-8437B1FAB7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64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82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9E4622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CD6536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CD6536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CD6536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CD6536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CD6536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 startAt="3"/>
            </a:pPr>
            <a:r>
              <a:rPr lang="en-US" b="1" dirty="0">
                <a:solidFill>
                  <a:srgbClr val="995601"/>
                </a:solidFill>
                <a:latin typeface="Century" panose="02040604050505020304" pitchFamily="18" charset="0"/>
              </a:rPr>
              <a:t>Provisions for Priest &amp; Levites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Num. 3:3 – Priests = Sons of Aaron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MOSES</a:t>
            </a:r>
          </a:p>
        </p:txBody>
      </p:sp>
    </p:spTree>
    <p:extLst>
      <p:ext uri="{BB962C8B-B14F-4D97-AF65-F5344CB8AC3E}">
        <p14:creationId xmlns:p14="http://schemas.microsoft.com/office/powerpoint/2010/main" val="60583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 startAt="3"/>
            </a:pPr>
            <a:r>
              <a:rPr lang="en-US" b="1" dirty="0">
                <a:solidFill>
                  <a:srgbClr val="995601"/>
                </a:solidFill>
                <a:latin typeface="Century" panose="02040604050505020304" pitchFamily="18" charset="0"/>
              </a:rPr>
              <a:t>Provisions for Priest &amp; Levites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Num. 3:3 – Priests = Sons of Aaron</a:t>
            </a:r>
          </a:p>
          <a:p>
            <a:pPr marL="1790670" lvl="2" indent="-5715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995601"/>
                </a:solidFill>
                <a:latin typeface="Century" panose="02040604050505020304" pitchFamily="18" charset="0"/>
              </a:rPr>
              <a:t>Gershonites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 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Num. 3:25-26</a:t>
            </a:r>
          </a:p>
          <a:p>
            <a:pPr marL="1790670" lvl="2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Kohathites  Num. 3:31</a:t>
            </a:r>
          </a:p>
          <a:p>
            <a:pPr marL="1790670" lvl="2" indent="-5715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995601"/>
                </a:solidFill>
                <a:latin typeface="Century" panose="02040604050505020304" pitchFamily="18" charset="0"/>
              </a:rPr>
              <a:t>Merarites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 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Num. 3:36-37</a:t>
            </a:r>
            <a:endParaRPr lang="en-US" dirty="0">
              <a:solidFill>
                <a:srgbClr val="99560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MOSES</a:t>
            </a:r>
          </a:p>
        </p:txBody>
      </p:sp>
    </p:spTree>
    <p:extLst>
      <p:ext uri="{BB962C8B-B14F-4D97-AF65-F5344CB8AC3E}">
        <p14:creationId xmlns:p14="http://schemas.microsoft.com/office/powerpoint/2010/main" val="321370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ience Prepares - Shannon Mullins Ministries">
            <a:extLst>
              <a:ext uri="{FF2B5EF4-FFF2-40B4-BE49-F238E27FC236}">
                <a16:creationId xmlns:a16="http://schemas.microsoft.com/office/drawing/2014/main" id="{1A78B0DD-D4D4-0986-5013-554A753DB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" y="-171591"/>
            <a:ext cx="7299960" cy="702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56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 startAt="3"/>
            </a:pPr>
            <a:r>
              <a:rPr lang="en-US" b="1" dirty="0">
                <a:solidFill>
                  <a:srgbClr val="995601"/>
                </a:solidFill>
                <a:latin typeface="Century" panose="02040604050505020304" pitchFamily="18" charset="0"/>
              </a:rPr>
              <a:t>Provisions for Priest &amp; Levites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Food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 – Deut. 18:1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Wages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 – Ex. 30:11-16, Matt. 17:24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Land </a:t>
            </a: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– Josh. 13:33, Ch. 20-21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MOSES</a:t>
            </a:r>
          </a:p>
        </p:txBody>
      </p:sp>
    </p:spTree>
    <p:extLst>
      <p:ext uri="{BB962C8B-B14F-4D97-AF65-F5344CB8AC3E}">
        <p14:creationId xmlns:p14="http://schemas.microsoft.com/office/powerpoint/2010/main" val="392889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Similarities</a:t>
            </a:r>
          </a:p>
          <a:p>
            <a:pPr marL="1352535" lvl="1" indent="-742950" algn="l">
              <a:lnSpc>
                <a:spcPct val="170000"/>
              </a:lnSpc>
              <a:buFont typeface="+mj-lt"/>
              <a:buAutoNum type="arabicPeriod"/>
            </a:pPr>
            <a:r>
              <a:rPr lang="en-US" sz="3600" b="1" dirty="0">
                <a:solidFill>
                  <a:srgbClr val="995601"/>
                </a:solidFill>
                <a:latin typeface="Century" panose="02040604050505020304" pitchFamily="18" charset="0"/>
              </a:rPr>
              <a:t>Christians Are Priests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1 Pet. 2:5, 9, Rom. 12:1-2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3632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Similarities</a:t>
            </a:r>
          </a:p>
          <a:p>
            <a:pPr marL="1352535" lvl="1" indent="-742950" algn="l">
              <a:lnSpc>
                <a:spcPct val="170000"/>
              </a:lnSpc>
              <a:buFont typeface="+mj-lt"/>
              <a:buAutoNum type="arabicPeriod" startAt="2"/>
            </a:pPr>
            <a:r>
              <a:rPr lang="en-US" sz="3600" b="1" dirty="0">
                <a:solidFill>
                  <a:srgbClr val="995601"/>
                </a:solidFill>
                <a:latin typeface="Century" panose="02040604050505020304" pitchFamily="18" charset="0"/>
              </a:rPr>
              <a:t>Commanded to Give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1 Cor. 16:1-2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99560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233241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Similarities</a:t>
            </a:r>
          </a:p>
          <a:p>
            <a:pPr marL="1352535" lvl="1" indent="-742950" algn="l">
              <a:lnSpc>
                <a:spcPct val="170000"/>
              </a:lnSpc>
              <a:buFont typeface="+mj-lt"/>
              <a:buAutoNum type="arabicPeriod" startAt="3"/>
            </a:pPr>
            <a:r>
              <a:rPr lang="en-US" sz="3600" b="1" dirty="0">
                <a:solidFill>
                  <a:srgbClr val="995601"/>
                </a:solidFill>
                <a:latin typeface="Century" panose="02040604050505020304" pitchFamily="18" charset="0"/>
              </a:rPr>
              <a:t>Need To Give Correctly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2 Cor. 8:12, 9:6-8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99560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55564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Differences</a:t>
            </a:r>
          </a:p>
          <a:p>
            <a:pPr marL="1352535" lvl="1" indent="-742950" algn="l">
              <a:lnSpc>
                <a:spcPct val="170000"/>
              </a:lnSpc>
              <a:buFont typeface="+mj-lt"/>
              <a:buAutoNum type="arabicPeriod"/>
            </a:pPr>
            <a:r>
              <a:rPr lang="en-US" sz="3600" b="1" dirty="0">
                <a:solidFill>
                  <a:srgbClr val="995601"/>
                </a:solidFill>
                <a:latin typeface="Century" panose="02040604050505020304" pitchFamily="18" charset="0"/>
              </a:rPr>
              <a:t>No Animal Sacrifices Nor Crops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Hebrews 9:11-15, 10:1-4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99560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2248819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Differences</a:t>
            </a:r>
          </a:p>
          <a:p>
            <a:pPr marL="1352535" lvl="1" indent="-742950" algn="l">
              <a:lnSpc>
                <a:spcPct val="170000"/>
              </a:lnSpc>
              <a:buFont typeface="+mj-lt"/>
              <a:buAutoNum type="arabicPeriod" startAt="2"/>
            </a:pPr>
            <a:r>
              <a:rPr lang="en-US" sz="3600" b="1" dirty="0">
                <a:solidFill>
                  <a:srgbClr val="995601"/>
                </a:solidFill>
                <a:latin typeface="Century" panose="02040604050505020304" pitchFamily="18" charset="0"/>
              </a:rPr>
              <a:t>New Holy Day Prescribed to Give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Acts 20:7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99560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272506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US" u="sng" dirty="0">
                <a:solidFill>
                  <a:srgbClr val="995601"/>
                </a:solidFill>
                <a:latin typeface="Century" panose="02040604050505020304" pitchFamily="18" charset="0"/>
              </a:rPr>
              <a:t>Differences</a:t>
            </a:r>
          </a:p>
          <a:p>
            <a:pPr marL="1352535" lvl="1" indent="-742950" algn="l">
              <a:lnSpc>
                <a:spcPct val="170000"/>
              </a:lnSpc>
              <a:buFont typeface="+mj-lt"/>
              <a:buAutoNum type="arabicPeriod" startAt="3"/>
            </a:pPr>
            <a:r>
              <a:rPr lang="en-US" sz="3600" b="1" dirty="0">
                <a:solidFill>
                  <a:srgbClr val="995601"/>
                </a:solidFill>
                <a:latin typeface="Century" panose="02040604050505020304" pitchFamily="18" charset="0"/>
              </a:rPr>
              <a:t>No Amount Specified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1 Cor. 16:2</a:t>
            </a:r>
          </a:p>
          <a:p>
            <a:pPr marL="1790670" lvl="2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995601"/>
                </a:solidFill>
                <a:latin typeface="Century" panose="02040604050505020304" pitchFamily="18" charset="0"/>
              </a:rPr>
              <a:t>2 Cor. 9:6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99560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53659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528971"/>
            <a:ext cx="7968792" cy="46529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Family Night @ </a:t>
            </a:r>
            <a:r>
              <a:rPr lang="en-US" sz="48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6</a:t>
            </a: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:30 PM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Home of Bill &amp; Wanda Page</a:t>
            </a:r>
            <a:endParaRPr kumimoji="0" lang="en-US" sz="48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40CB0-41C2-4C9C-9F12-42A97EA9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547" y="0"/>
            <a:ext cx="15869094" cy="11901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FC9AD-57D7-46C4-AF10-35F77DE98CCB}"/>
              </a:ext>
            </a:extLst>
          </p:cNvPr>
          <p:cNvSpPr txBox="1"/>
          <p:nvPr/>
        </p:nvSpPr>
        <p:spPr>
          <a:xfrm>
            <a:off x="371831" y="1089898"/>
            <a:ext cx="11448338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Rebuilding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J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erusalem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Baltimore Bold - Italic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1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393532" y="6099089"/>
            <a:ext cx="7404937" cy="5207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rgbClr val="FFFFFF"/>
                </a:solidFill>
                <a:latin typeface="Century" panose="02040604050505020304" pitchFamily="18" charset="0"/>
              </a:rPr>
              <a:t>Nehemiah Ch. 10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4270" y="804179"/>
            <a:ext cx="10723457" cy="2146188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Soho Gothic Pro" panose="020B0503030504020204" pitchFamily="34" charset="0"/>
              </a:rPr>
              <a:t>MORE</a:t>
            </a:r>
            <a:r>
              <a:rPr lang="en-US" sz="9600" b="1" dirty="0">
                <a:latin typeface="Soho Gothic Pro" panose="020B0503030504020204" pitchFamily="34" charset="0"/>
              </a:rPr>
              <a:t> GIVING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/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Ch. 8 – Great Assembly 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Ch. 9 – Great Confession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Ch. 10 – Great Repentance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2773680" y="121920"/>
            <a:ext cx="635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NEHEMIAH</a:t>
            </a:r>
          </a:p>
        </p:txBody>
      </p:sp>
    </p:spTree>
    <p:extLst>
      <p:ext uri="{BB962C8B-B14F-4D97-AF65-F5344CB8AC3E}">
        <p14:creationId xmlns:p14="http://schemas.microsoft.com/office/powerpoint/2010/main" val="387725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 lnSpcReduction="10000"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995601"/>
                </a:solidFill>
                <a:latin typeface="Century" panose="02040604050505020304" pitchFamily="18" charset="0"/>
              </a:rPr>
              <a:t>Firstfruits</a:t>
            </a:r>
            <a:endParaRPr lang="en-US" b="1" dirty="0">
              <a:solidFill>
                <a:srgbClr val="995601"/>
              </a:solidFill>
              <a:latin typeface="Century" panose="02040604050505020304" pitchFamily="18" charset="0"/>
            </a:endParaRP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Ex. 23:19, 34:26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Lev. 19:23, Num. 18:12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Deut. 26:1-2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MOSES</a:t>
            </a:r>
          </a:p>
        </p:txBody>
      </p:sp>
    </p:spTree>
    <p:extLst>
      <p:ext uri="{BB962C8B-B14F-4D97-AF65-F5344CB8AC3E}">
        <p14:creationId xmlns:p14="http://schemas.microsoft.com/office/powerpoint/2010/main" val="3349902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55958" y="1185593"/>
            <a:ext cx="10880084" cy="4486813"/>
          </a:xfrm>
        </p:spPr>
        <p:txBody>
          <a:bodyPr anchor="t">
            <a:normAutofit lnSpcReduction="10000"/>
          </a:bodyPr>
          <a:lstStyle/>
          <a:p>
            <a:pPr marL="742950" indent="-742950" algn="l">
              <a:lnSpc>
                <a:spcPct val="200000"/>
              </a:lnSpc>
              <a:buFont typeface="+mj-lt"/>
              <a:buAutoNum type="arabicPeriod" startAt="2"/>
            </a:pPr>
            <a:r>
              <a:rPr lang="en-US" b="1" dirty="0">
                <a:solidFill>
                  <a:srgbClr val="995601"/>
                </a:solidFill>
                <a:latin typeface="Century" panose="02040604050505020304" pitchFamily="18" charset="0"/>
              </a:rPr>
              <a:t>Firstborn Animals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Ex. 13:2, 12-13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Lev. 27:26-27</a:t>
            </a:r>
          </a:p>
          <a:p>
            <a:pPr marL="1181085" lvl="1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5601"/>
                </a:solidFill>
                <a:latin typeface="Century" panose="02040604050505020304" pitchFamily="18" charset="0"/>
              </a:rPr>
              <a:t>Num. 18:15-16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44445-4012-D299-C7A6-5B4357F5FE72}"/>
              </a:ext>
            </a:extLst>
          </p:cNvPr>
          <p:cNvSpPr txBox="1"/>
          <p:nvPr/>
        </p:nvSpPr>
        <p:spPr>
          <a:xfrm>
            <a:off x="1605280" y="132080"/>
            <a:ext cx="898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95601"/>
                </a:solidFill>
                <a:latin typeface="Soho Gothic Pro" panose="020B0503030504020204" pitchFamily="34" charset="0"/>
              </a:rPr>
              <a:t>GIVING IN THE LAW OF MOSES</a:t>
            </a:r>
          </a:p>
        </p:txBody>
      </p:sp>
    </p:spTree>
    <p:extLst>
      <p:ext uri="{BB962C8B-B14F-4D97-AF65-F5344CB8AC3E}">
        <p14:creationId xmlns:p14="http://schemas.microsoft.com/office/powerpoint/2010/main" val="2147318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331</Words>
  <Application>Microsoft Office PowerPoint</Application>
  <PresentationFormat>Widescreen</PresentationFormat>
  <Paragraphs>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Baltimore Bold - Italic</vt:lpstr>
      <vt:lpstr>Trebuchet MS</vt:lpstr>
      <vt:lpstr>Soho Gothic Pro</vt:lpstr>
      <vt:lpstr>Calibri</vt:lpstr>
      <vt:lpstr>Times</vt:lpstr>
      <vt:lpstr>Arial</vt:lpstr>
      <vt:lpstr>Calibri Light</vt:lpstr>
      <vt:lpstr>Century</vt:lpstr>
      <vt:lpstr>Bevan</vt:lpstr>
      <vt:lpstr>Gobold</vt:lpstr>
      <vt:lpstr>Office Theme</vt:lpstr>
      <vt:lpstr>1_Default</vt:lpstr>
      <vt:lpstr>1_Blank</vt:lpstr>
      <vt:lpstr>2_Default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GIVING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17</cp:revision>
  <dcterms:created xsi:type="dcterms:W3CDTF">2022-07-24T19:32:35Z</dcterms:created>
  <dcterms:modified xsi:type="dcterms:W3CDTF">2022-07-24T21:14:37Z</dcterms:modified>
</cp:coreProperties>
</file>