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 id="2147483681" r:id="rId3"/>
    <p:sldMasterId id="2147483690" r:id="rId4"/>
  </p:sldMasterIdLst>
  <p:sldIdLst>
    <p:sldId id="256" r:id="rId5"/>
    <p:sldId id="257" r:id="rId6"/>
    <p:sldId id="264" r:id="rId7"/>
    <p:sldId id="265" r:id="rId8"/>
    <p:sldId id="1998" r:id="rId9"/>
    <p:sldId id="259" r:id="rId10"/>
    <p:sldId id="266" r:id="rId11"/>
    <p:sldId id="267" r:id="rId12"/>
    <p:sldId id="260" r:id="rId13"/>
    <p:sldId id="1999" r:id="rId14"/>
    <p:sldId id="262" r:id="rId15"/>
    <p:sldId id="2000" r:id="rId16"/>
    <p:sldId id="270" r:id="rId17"/>
    <p:sldId id="513" r:id="rId18"/>
    <p:sldId id="2001" r:id="rId19"/>
    <p:sldId id="2002" r:id="rId20"/>
    <p:sldId id="2003" r:id="rId21"/>
    <p:sldId id="2004" r:id="rId22"/>
    <p:sldId id="272" r:id="rId23"/>
    <p:sldId id="273" r:id="rId24"/>
    <p:sldId id="274" r:id="rId25"/>
    <p:sldId id="275" r:id="rId26"/>
    <p:sldId id="2005" r:id="rId27"/>
    <p:sldId id="2006" r:id="rId28"/>
    <p:sldId id="2007" r:id="rId29"/>
    <p:sldId id="2008" r:id="rId30"/>
    <p:sldId id="2009" r:id="rId31"/>
    <p:sldId id="277" r:id="rId32"/>
    <p:sldId id="2010" r:id="rId33"/>
    <p:sldId id="279" r:id="rId34"/>
    <p:sldId id="2011" r:id="rId35"/>
    <p:sldId id="2012" r:id="rId36"/>
    <p:sldId id="2013" r:id="rId37"/>
    <p:sldId id="2014" r:id="rId38"/>
    <p:sldId id="268" r:id="rId39"/>
    <p:sldId id="269" r:id="rId40"/>
    <p:sldId id="2015" r:id="rId41"/>
    <p:sldId id="271" r:id="rId42"/>
    <p:sldId id="635" r:id="rId43"/>
    <p:sldId id="2016" r:id="rId44"/>
    <p:sldId id="2017" r:id="rId45"/>
    <p:sldId id="2018" r:id="rId46"/>
    <p:sldId id="2019" r:id="rId47"/>
    <p:sldId id="2020" r:id="rId48"/>
    <p:sldId id="2021" r:id="rId49"/>
    <p:sldId id="2022" r:id="rId50"/>
    <p:sldId id="2023" r:id="rId51"/>
    <p:sldId id="2024" r:id="rId52"/>
    <p:sldId id="2025" r:id="rId53"/>
    <p:sldId id="2026" r:id="rId54"/>
    <p:sldId id="2027" r:id="rId55"/>
    <p:sldId id="561" r:id="rId56"/>
    <p:sldId id="276" r:id="rId57"/>
    <p:sldId id="2028" r:id="rId58"/>
    <p:sldId id="2029" r:id="rId59"/>
    <p:sldId id="2030" r:id="rId60"/>
    <p:sldId id="2031" r:id="rId61"/>
    <p:sldId id="2032" r:id="rId62"/>
    <p:sldId id="2033" r:id="rId63"/>
    <p:sldId id="2034" r:id="rId64"/>
    <p:sldId id="2035" r:id="rId65"/>
    <p:sldId id="1881" r:id="rId66"/>
    <p:sldId id="2036" r:id="rId67"/>
    <p:sldId id="2037" r:id="rId68"/>
    <p:sldId id="2038" r:id="rId69"/>
    <p:sldId id="2039" r:id="rId70"/>
    <p:sldId id="2040" r:id="rId71"/>
    <p:sldId id="2041" r:id="rId72"/>
    <p:sldId id="2042" r:id="rId73"/>
    <p:sldId id="2043" r:id="rId74"/>
    <p:sldId id="2044" r:id="rId75"/>
    <p:sldId id="2045" r:id="rId76"/>
    <p:sldId id="2046" r:id="rId77"/>
    <p:sldId id="1884" r:id="rId78"/>
    <p:sldId id="1835" r:id="rId79"/>
    <p:sldId id="258" r:id="rId80"/>
    <p:sldId id="261" r:id="rId81"/>
    <p:sldId id="2070" r:id="rId82"/>
    <p:sldId id="2071" r:id="rId83"/>
    <p:sldId id="263" r:id="rId84"/>
    <p:sldId id="2072" r:id="rId85"/>
    <p:sldId id="2086" r:id="rId86"/>
    <p:sldId id="2087" r:id="rId87"/>
    <p:sldId id="2088" r:id="rId88"/>
    <p:sldId id="2073" r:id="rId89"/>
    <p:sldId id="2081" r:id="rId90"/>
    <p:sldId id="2082" r:id="rId91"/>
    <p:sldId id="2075" r:id="rId92"/>
    <p:sldId id="2083" r:id="rId93"/>
    <p:sldId id="2077" r:id="rId94"/>
    <p:sldId id="2084" r:id="rId95"/>
    <p:sldId id="2085" r:id="rId96"/>
    <p:sldId id="2089" r:id="rId97"/>
    <p:sldId id="2074" r:id="rId98"/>
    <p:sldId id="2079" r:id="rId99"/>
    <p:sldId id="2090" r:id="rId100"/>
    <p:sldId id="2076" r:id="rId101"/>
    <p:sldId id="2080" r:id="rId102"/>
    <p:sldId id="2078" r:id="rId103"/>
    <p:sldId id="278" r:id="rId104"/>
    <p:sldId id="2047" r:id="rId105"/>
    <p:sldId id="2048" r:id="rId106"/>
    <p:sldId id="2049" r:id="rId107"/>
    <p:sldId id="2050" r:id="rId108"/>
    <p:sldId id="2051" r:id="rId109"/>
    <p:sldId id="2052" r:id="rId110"/>
    <p:sldId id="2053" r:id="rId111"/>
    <p:sldId id="2054" r:id="rId112"/>
    <p:sldId id="2055" r:id="rId113"/>
    <p:sldId id="2056" r:id="rId114"/>
    <p:sldId id="2057" r:id="rId115"/>
    <p:sldId id="2058" r:id="rId116"/>
    <p:sldId id="2069" r:id="rId117"/>
    <p:sldId id="1222" r:id="rId118"/>
    <p:sldId id="2059" r:id="rId119"/>
    <p:sldId id="2060" r:id="rId120"/>
    <p:sldId id="2061" r:id="rId121"/>
    <p:sldId id="2062" r:id="rId122"/>
    <p:sldId id="2063" r:id="rId123"/>
    <p:sldId id="2064" r:id="rId124"/>
    <p:sldId id="2065" r:id="rId125"/>
    <p:sldId id="2066" r:id="rId126"/>
    <p:sldId id="2067" r:id="rId127"/>
    <p:sldId id="2068" r:id="rId128"/>
    <p:sldId id="354" r:id="rId129"/>
    <p:sldId id="468" r:id="rId130"/>
    <p:sldId id="1882" r:id="rId131"/>
    <p:sldId id="1883" r:id="rId132"/>
    <p:sldId id="1708" r:id="rId133"/>
  </p:sldIdLst>
  <p:sldSz cx="12192000" cy="6858000"/>
  <p:notesSz cx="6858000" cy="9144000"/>
  <p:embeddedFontLst>
    <p:embeddedFont>
      <p:font typeface="MS PGothic" panose="020B0600070205080204" pitchFamily="34" charset="-128"/>
      <p:regular r:id="rId134"/>
    </p:embeddedFont>
    <p:embeddedFont>
      <p:font typeface="Baltimore Bold - Italic" panose="02000500000000000000" pitchFamily="2" charset="0"/>
      <p:regular r:id="rId135"/>
    </p:embeddedFont>
    <p:embeddedFont>
      <p:font typeface="Bauer Bodoni Std" panose="02070603080706020303" pitchFamily="18" charset="0"/>
      <p:regular r:id="rId136"/>
    </p:embeddedFont>
    <p:embeddedFont>
      <p:font typeface="Bevan" panose="02000000000000000000" pitchFamily="2" charset="0"/>
      <p:regular r:id="rId137"/>
    </p:embeddedFont>
    <p:embeddedFont>
      <p:font typeface="Calibri" panose="020F0502020204030204" pitchFamily="34" charset="0"/>
      <p:regular r:id="rId138"/>
      <p:bold r:id="rId139"/>
      <p:italic r:id="rId140"/>
      <p:boldItalic r:id="rId141"/>
    </p:embeddedFont>
    <p:embeddedFont>
      <p:font typeface="Georgia" panose="02040502050405020303" pitchFamily="18" charset="0"/>
      <p:regular r:id="rId142"/>
      <p:bold r:id="rId143"/>
      <p:italic r:id="rId144"/>
      <p:boldItalic r:id="rId145"/>
    </p:embeddedFont>
    <p:embeddedFont>
      <p:font typeface="Gobold" panose="02000500000000000000" pitchFamily="2" charset="0"/>
      <p:regular r:id="rId146"/>
      <p:italic r:id="rId147"/>
    </p:embeddedFont>
    <p:embeddedFont>
      <p:font typeface="Times" panose="02020603050405020304" pitchFamily="18" charset="0"/>
      <p:regular r:id="rId148"/>
      <p:bold r:id="rId149"/>
      <p:italic r:id="rId150"/>
      <p:boldItalic r:id="rId151"/>
    </p:embeddedFont>
    <p:embeddedFont>
      <p:font typeface="Trebuchet MS" panose="020B0603020202020204" pitchFamily="34" charset="0"/>
      <p:regular r:id="rId152"/>
      <p:bold r:id="rId153"/>
      <p:italic r:id="rId154"/>
      <p:boldItalic r:id="rId1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p:scale>
          <a:sx n="51" d="100"/>
          <a:sy n="51" d="100"/>
        </p:scale>
        <p:origin x="57" y="9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font" Target="fonts/font5.fntdata"/><Relationship Id="rId154" Type="http://schemas.openxmlformats.org/officeDocument/2006/relationships/font" Target="fonts/font21.fntdata"/><Relationship Id="rId159"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font" Target="fonts/font11.fntdata"/><Relationship Id="rId149" Type="http://schemas.openxmlformats.org/officeDocument/2006/relationships/font" Target="fonts/font16.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font" Target="fonts/font1.fntdata"/><Relationship Id="rId139" Type="http://schemas.openxmlformats.org/officeDocument/2006/relationships/font" Target="fonts/font6.fntdata"/><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font" Target="fonts/font17.fntdata"/><Relationship Id="rId155" Type="http://schemas.openxmlformats.org/officeDocument/2006/relationships/font" Target="fonts/font22.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font" Target="fonts/font7.fntdata"/><Relationship Id="rId145" Type="http://schemas.openxmlformats.org/officeDocument/2006/relationships/font" Target="fonts/font12.fntdata"/><Relationship Id="rId153"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font" Target="fonts/font2.fntdata"/><Relationship Id="rId143" Type="http://schemas.openxmlformats.org/officeDocument/2006/relationships/font" Target="fonts/font10.fntdata"/><Relationship Id="rId148" Type="http://schemas.openxmlformats.org/officeDocument/2006/relationships/font" Target="fonts/font15.fntdata"/><Relationship Id="rId151" Type="http://schemas.openxmlformats.org/officeDocument/2006/relationships/font" Target="fonts/font18.fntdata"/><Relationship Id="rId15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font" Target="fonts/font8.fntdata"/><Relationship Id="rId146" Type="http://schemas.openxmlformats.org/officeDocument/2006/relationships/font" Target="fonts/font13.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font" Target="fonts/font3.fntdata"/><Relationship Id="rId15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font" Target="fonts/font19.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font" Target="fonts/font14.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font" Target="fonts/font9.fntdata"/><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font" Target="fonts/font4.fntdata"/><Relationship Id="rId158"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C7F0187-DCD9-5DB8-09C6-C911DC2541D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DDA72F4-5280-9543-5CCE-CE96A663C2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2C8320C-0E5D-E298-F728-381EF8CC8BD0}"/>
              </a:ext>
            </a:extLst>
          </p:cNvPr>
          <p:cNvSpPr>
            <a:spLocks noGrp="1" noChangeArrowheads="1"/>
          </p:cNvSpPr>
          <p:nvPr>
            <p:ph type="sldNum" sz="quarter" idx="12"/>
          </p:nvPr>
        </p:nvSpPr>
        <p:spPr>
          <a:ln/>
        </p:spPr>
        <p:txBody>
          <a:bodyPr/>
          <a:lstStyle>
            <a:lvl1pPr>
              <a:defRPr/>
            </a:lvl1pPr>
          </a:lstStyle>
          <a:p>
            <a:fld id="{66D4B1C1-4327-414E-9354-307E6EB35C49}" type="slidenum">
              <a:rPr lang="en-US" altLang="en-US"/>
              <a:pPr/>
              <a:t>‹#›</a:t>
            </a:fld>
            <a:endParaRPr lang="en-US" altLang="en-US"/>
          </a:p>
        </p:txBody>
      </p:sp>
    </p:spTree>
    <p:extLst>
      <p:ext uri="{BB962C8B-B14F-4D97-AF65-F5344CB8AC3E}">
        <p14:creationId xmlns:p14="http://schemas.microsoft.com/office/powerpoint/2010/main" val="4174117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16053B6-8F5F-88BA-918D-34F6E0CD1B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102EF7D-E1F8-F9A4-3855-CC86AD3C91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944F59E-BB4E-71A4-9E7F-A75F96E3153B}"/>
              </a:ext>
            </a:extLst>
          </p:cNvPr>
          <p:cNvSpPr>
            <a:spLocks noGrp="1" noChangeArrowheads="1"/>
          </p:cNvSpPr>
          <p:nvPr>
            <p:ph type="sldNum" sz="quarter" idx="12"/>
          </p:nvPr>
        </p:nvSpPr>
        <p:spPr>
          <a:ln/>
        </p:spPr>
        <p:txBody>
          <a:bodyPr/>
          <a:lstStyle>
            <a:lvl1pPr>
              <a:defRPr/>
            </a:lvl1pPr>
          </a:lstStyle>
          <a:p>
            <a:fld id="{CDBB84F7-1D6A-488E-AAE5-F24DA1716700}" type="slidenum">
              <a:rPr lang="en-US" altLang="en-US"/>
              <a:pPr/>
              <a:t>‹#›</a:t>
            </a:fld>
            <a:endParaRPr lang="en-US" altLang="en-US"/>
          </a:p>
        </p:txBody>
      </p:sp>
    </p:spTree>
    <p:extLst>
      <p:ext uri="{BB962C8B-B14F-4D97-AF65-F5344CB8AC3E}">
        <p14:creationId xmlns:p14="http://schemas.microsoft.com/office/powerpoint/2010/main" val="138219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041F7E3-87E7-937D-1E69-26117AB3863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1572C0A-1475-613E-7B98-0FD6F47AD7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B3A32B9-B81B-6C26-663B-7CA35F21845E}"/>
              </a:ext>
            </a:extLst>
          </p:cNvPr>
          <p:cNvSpPr>
            <a:spLocks noGrp="1" noChangeArrowheads="1"/>
          </p:cNvSpPr>
          <p:nvPr>
            <p:ph type="sldNum" sz="quarter" idx="12"/>
          </p:nvPr>
        </p:nvSpPr>
        <p:spPr>
          <a:ln/>
        </p:spPr>
        <p:txBody>
          <a:bodyPr/>
          <a:lstStyle>
            <a:lvl1pPr>
              <a:defRPr/>
            </a:lvl1pPr>
          </a:lstStyle>
          <a:p>
            <a:fld id="{81DE504F-87A1-41E9-B634-0FBBF0BD4D84}" type="slidenum">
              <a:rPr lang="en-US" altLang="en-US"/>
              <a:pPr/>
              <a:t>‹#›</a:t>
            </a:fld>
            <a:endParaRPr lang="en-US" altLang="en-US"/>
          </a:p>
        </p:txBody>
      </p:sp>
    </p:spTree>
    <p:extLst>
      <p:ext uri="{BB962C8B-B14F-4D97-AF65-F5344CB8AC3E}">
        <p14:creationId xmlns:p14="http://schemas.microsoft.com/office/powerpoint/2010/main" val="839816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6789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Tree>
    <p:extLst>
      <p:ext uri="{BB962C8B-B14F-4D97-AF65-F5344CB8AC3E}">
        <p14:creationId xmlns:p14="http://schemas.microsoft.com/office/powerpoint/2010/main" val="973868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
        <p:nvSpPr>
          <p:cNvPr id="6" name="Title 1"/>
          <p:cNvSpPr>
            <a:spLocks noGrp="1"/>
          </p:cNvSpPr>
          <p:nvPr>
            <p:ph type="title" hasCustomPrompt="1"/>
          </p:nvPr>
        </p:nvSpPr>
        <p:spPr>
          <a:xfrm>
            <a:off x="4166793" y="344313"/>
            <a:ext cx="3839727" cy="5386575"/>
          </a:xfrm>
        </p:spPr>
        <p:txBody>
          <a:bodyPr>
            <a:normAutofit/>
          </a:bodyPr>
          <a:lstStyle>
            <a:lvl1pPr>
              <a:defRPr sz="4267"/>
            </a:lvl1pPr>
          </a:lstStyle>
          <a:p>
            <a:r>
              <a:rPr lang="en-US" dirty="0"/>
              <a:t>Add Your Title</a:t>
            </a:r>
          </a:p>
        </p:txBody>
      </p:sp>
    </p:spTree>
    <p:extLst>
      <p:ext uri="{BB962C8B-B14F-4D97-AF65-F5344CB8AC3E}">
        <p14:creationId xmlns:p14="http://schemas.microsoft.com/office/powerpoint/2010/main" val="7677393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093450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0298945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7" name="Title 1"/>
          <p:cNvSpPr>
            <a:spLocks noGrp="1"/>
          </p:cNvSpPr>
          <p:nvPr>
            <p:ph type="title" hasCustomPrompt="1"/>
          </p:nvPr>
        </p:nvSpPr>
        <p:spPr>
          <a:xfrm>
            <a:off x="1022961" y="356452"/>
            <a:ext cx="1814083" cy="2660395"/>
          </a:xfrm>
        </p:spPr>
        <p:txBody>
          <a:bodyPr>
            <a:noAutofit/>
          </a:bodyPr>
          <a:lstStyle>
            <a:lvl1pPr>
              <a:defRPr sz="1867"/>
            </a:lvl1pPr>
          </a:lstStyle>
          <a:p>
            <a:r>
              <a:rPr lang="en-US" dirty="0"/>
              <a:t>Add Your Title</a:t>
            </a:r>
          </a:p>
        </p:txBody>
      </p:sp>
    </p:spTree>
    <p:extLst>
      <p:ext uri="{BB962C8B-B14F-4D97-AF65-F5344CB8AC3E}">
        <p14:creationId xmlns:p14="http://schemas.microsoft.com/office/powerpoint/2010/main" val="20566121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431134" y="437387"/>
            <a:ext cx="11312317" cy="598456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9526634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2D39CE1-7624-4E0C-8A7A-1BE86F8F7D1A}"/>
              </a:ext>
            </a:extLst>
          </p:cNvPr>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5" name="Rectangle 5">
            <a:extLst>
              <a:ext uri="{FF2B5EF4-FFF2-40B4-BE49-F238E27FC236}">
                <a16:creationId xmlns:a16="http://schemas.microsoft.com/office/drawing/2014/main" id="{0607599A-4AA5-4289-AC97-83186DC16C72}"/>
              </a:ext>
            </a:extLst>
          </p:cNvPr>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6" name="Rectangle 6">
            <a:extLst>
              <a:ext uri="{FF2B5EF4-FFF2-40B4-BE49-F238E27FC236}">
                <a16:creationId xmlns:a16="http://schemas.microsoft.com/office/drawing/2014/main" id="{5D7CDD24-59D7-4AF1-A617-B87AA5FCCCC3}"/>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FEFE82B-564A-43A1-A2B0-D9E7DCCC9623}" type="slidenum">
              <a:rPr kumimoji="0" lang="en-US" altLang="en-US" sz="1867" b="0" i="0" u="none" strike="noStrike" kern="1200" cap="none" spc="0" normalizeH="0" baseline="0" noProof="0">
                <a:ln>
                  <a:noFill/>
                </a:ln>
                <a:solidFill>
                  <a:srgbClr val="000000"/>
                </a:solidFill>
                <a:effectLst/>
                <a:uLnTx/>
                <a:uFillTx/>
                <a:latin typeface="Times"/>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867" b="0" i="0" u="none" strike="noStrike" kern="1200" cap="none" spc="0" normalizeH="0" baseline="0" noProof="0">
              <a:ln>
                <a:noFill/>
              </a:ln>
              <a:solidFill>
                <a:srgbClr val="000000"/>
              </a:solidFill>
              <a:effectLst/>
              <a:uLnTx/>
              <a:uFillTx/>
              <a:latin typeface="Times"/>
              <a:ea typeface="ＭＳ Ｐゴシック"/>
              <a:cs typeface="+mn-cs"/>
            </a:endParaRPr>
          </a:p>
        </p:txBody>
      </p:sp>
    </p:spTree>
    <p:extLst>
      <p:ext uri="{BB962C8B-B14F-4D97-AF65-F5344CB8AC3E}">
        <p14:creationId xmlns:p14="http://schemas.microsoft.com/office/powerpoint/2010/main" val="1923328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3D60157-86AA-8436-83AF-FBEDC6D19F7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48EE38D-986F-D31D-9901-097EFE7355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7635EBC-E6B9-27D7-7880-5481B7557DBC}"/>
              </a:ext>
            </a:extLst>
          </p:cNvPr>
          <p:cNvSpPr>
            <a:spLocks noGrp="1" noChangeArrowheads="1"/>
          </p:cNvSpPr>
          <p:nvPr>
            <p:ph type="sldNum" sz="quarter" idx="12"/>
          </p:nvPr>
        </p:nvSpPr>
        <p:spPr>
          <a:ln/>
        </p:spPr>
        <p:txBody>
          <a:bodyPr/>
          <a:lstStyle>
            <a:lvl1pPr>
              <a:defRPr/>
            </a:lvl1pPr>
          </a:lstStyle>
          <a:p>
            <a:fld id="{944F5510-8AE3-4E95-805A-07E49A282A2F}" type="slidenum">
              <a:rPr lang="en-US" altLang="en-US"/>
              <a:pPr/>
              <a:t>‹#›</a:t>
            </a:fld>
            <a:endParaRPr lang="en-US" altLang="en-US"/>
          </a:p>
        </p:txBody>
      </p:sp>
    </p:spTree>
    <p:extLst>
      <p:ext uri="{BB962C8B-B14F-4D97-AF65-F5344CB8AC3E}">
        <p14:creationId xmlns:p14="http://schemas.microsoft.com/office/powerpoint/2010/main" val="135941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7645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3"/>
          <p:cNvSpPr>
            <a:spLocks noGrp="1"/>
          </p:cNvSpPr>
          <p:nvPr>
            <p:ph type="body" sz="quarter" idx="11" hasCustomPrompt="1"/>
          </p:nvPr>
        </p:nvSpPr>
        <p:spPr>
          <a:xfrm>
            <a:off x="3812868" y="5222323"/>
            <a:ext cx="4333880" cy="389863"/>
          </a:xfrm>
        </p:spPr>
        <p:txBody>
          <a:bodyP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15338672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15035" y="558386"/>
            <a:ext cx="6639517" cy="3065268"/>
          </a:xfrm>
        </p:spPr>
        <p:txBody>
          <a:bodyPr/>
          <a:lstStyle/>
          <a:p>
            <a:r>
              <a:rPr lang="en-US" dirty="0"/>
              <a:t>Add Your Title</a:t>
            </a:r>
          </a:p>
        </p:txBody>
      </p:sp>
      <p:sp>
        <p:nvSpPr>
          <p:cNvPr id="5" name="Text Placeholder 3"/>
          <p:cNvSpPr>
            <a:spLocks noGrp="1"/>
          </p:cNvSpPr>
          <p:nvPr>
            <p:ph type="body" sz="quarter" idx="11" hasCustomPrompt="1"/>
          </p:nvPr>
        </p:nvSpPr>
        <p:spPr>
          <a:xfrm>
            <a:off x="3812868" y="5222323"/>
            <a:ext cx="4333880" cy="389863"/>
          </a:xfrm>
        </p:spPr>
        <p:txBody>
          <a:bodyP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2943276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78918" y="367103"/>
            <a:ext cx="11414921" cy="4421471"/>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528537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378918" y="367103"/>
            <a:ext cx="11414921" cy="4421471"/>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3601791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5660981" y="4914431"/>
            <a:ext cx="2758115" cy="1278939"/>
          </a:xfrm>
        </p:spPr>
        <p:txBody>
          <a:bodyPr>
            <a:normAutofit/>
          </a:bodyPr>
          <a:lstStyle>
            <a:lvl1pPr>
              <a:defRPr sz="2133"/>
            </a:lvl1pPr>
          </a:lstStyle>
          <a:p>
            <a:r>
              <a:rPr lang="en-US" dirty="0"/>
              <a:t>Add Your Title</a:t>
            </a:r>
          </a:p>
        </p:txBody>
      </p:sp>
      <p:sp>
        <p:nvSpPr>
          <p:cNvPr id="6" name="Text Placeholder 6"/>
          <p:cNvSpPr>
            <a:spLocks noGrp="1"/>
          </p:cNvSpPr>
          <p:nvPr>
            <p:ph type="body" sz="quarter" idx="10" hasCustomPrompt="1"/>
          </p:nvPr>
        </p:nvSpPr>
        <p:spPr>
          <a:xfrm>
            <a:off x="378918" y="367103"/>
            <a:ext cx="11414921" cy="4421471"/>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4842600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30"/>
            <a:ext cx="10880084" cy="4486813"/>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702733" y="5361518"/>
            <a:ext cx="10879667" cy="990253"/>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38283751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29"/>
            <a:ext cx="10880084" cy="5805547"/>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31380933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C1D063D-A661-E519-D7F6-B676486D5C0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4C57E2E-D651-5489-3E4B-B2651000C9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08A7E3A-C0C2-89D1-C864-894275A4E6A5}"/>
              </a:ext>
            </a:extLst>
          </p:cNvPr>
          <p:cNvSpPr>
            <a:spLocks noGrp="1" noChangeArrowheads="1"/>
          </p:cNvSpPr>
          <p:nvPr>
            <p:ph type="sldNum" sz="quarter" idx="12"/>
          </p:nvPr>
        </p:nvSpPr>
        <p:spPr>
          <a:ln/>
        </p:spPr>
        <p:txBody>
          <a:bodyPr/>
          <a:lstStyle>
            <a:lvl1pPr>
              <a:defRPr/>
            </a:lvl1pPr>
          </a:lstStyle>
          <a:p>
            <a:fld id="{DEDBFEF2-CA78-4C5D-A0D0-0B576BD8F20B}" type="slidenum">
              <a:rPr lang="en-US" altLang="en-US"/>
              <a:pPr/>
              <a:t>‹#›</a:t>
            </a:fld>
            <a:endParaRPr lang="en-US" altLang="en-US"/>
          </a:p>
        </p:txBody>
      </p:sp>
    </p:spTree>
    <p:extLst>
      <p:ext uri="{BB962C8B-B14F-4D97-AF65-F5344CB8AC3E}">
        <p14:creationId xmlns:p14="http://schemas.microsoft.com/office/powerpoint/2010/main" val="36928143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5A4398C-FFF6-A49C-248C-91E7B3D26D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F181158-B74A-F96A-A7EA-7FD395D053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B5AE6AC-0D42-E7E8-6DEE-5D564C794201}"/>
              </a:ext>
            </a:extLst>
          </p:cNvPr>
          <p:cNvSpPr>
            <a:spLocks noGrp="1" noChangeArrowheads="1"/>
          </p:cNvSpPr>
          <p:nvPr>
            <p:ph type="sldNum" sz="quarter" idx="12"/>
          </p:nvPr>
        </p:nvSpPr>
        <p:spPr>
          <a:ln/>
        </p:spPr>
        <p:txBody>
          <a:bodyPr/>
          <a:lstStyle>
            <a:lvl1pPr>
              <a:defRPr/>
            </a:lvl1pPr>
          </a:lstStyle>
          <a:p>
            <a:fld id="{5FBF2059-3BD4-4E32-8002-7215F980200E}" type="slidenum">
              <a:rPr lang="en-US" altLang="en-US"/>
              <a:pPr/>
              <a:t>‹#›</a:t>
            </a:fld>
            <a:endParaRPr lang="en-US" altLang="en-US"/>
          </a:p>
        </p:txBody>
      </p:sp>
    </p:spTree>
    <p:extLst>
      <p:ext uri="{BB962C8B-B14F-4D97-AF65-F5344CB8AC3E}">
        <p14:creationId xmlns:p14="http://schemas.microsoft.com/office/powerpoint/2010/main" val="1068247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B0C3097D-6B2E-FAE5-A03C-F4592E94588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D1E190-35B2-F0FB-B523-205BFAB2D8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FBCE88A-EA8D-8A0B-A31B-A6E09D6E0321}"/>
              </a:ext>
            </a:extLst>
          </p:cNvPr>
          <p:cNvSpPr>
            <a:spLocks noGrp="1" noChangeArrowheads="1"/>
          </p:cNvSpPr>
          <p:nvPr>
            <p:ph type="sldNum" sz="quarter" idx="12"/>
          </p:nvPr>
        </p:nvSpPr>
        <p:spPr>
          <a:ln/>
        </p:spPr>
        <p:txBody>
          <a:bodyPr/>
          <a:lstStyle>
            <a:lvl1pPr>
              <a:defRPr/>
            </a:lvl1pPr>
          </a:lstStyle>
          <a:p>
            <a:fld id="{FA936067-D07F-4E36-9423-C34D7E7C293E}" type="slidenum">
              <a:rPr lang="en-US" altLang="en-US"/>
              <a:pPr/>
              <a:t>‹#›</a:t>
            </a:fld>
            <a:endParaRPr lang="en-US" altLang="en-US"/>
          </a:p>
        </p:txBody>
      </p:sp>
    </p:spTree>
    <p:extLst>
      <p:ext uri="{BB962C8B-B14F-4D97-AF65-F5344CB8AC3E}">
        <p14:creationId xmlns:p14="http://schemas.microsoft.com/office/powerpoint/2010/main" val="37678866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BF80C066-86FB-31CE-8A4C-54E29E73FB6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985E4C6-CD15-7737-45F2-8E820EAE91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2CC1DE6-D2A9-C3D3-AAE7-D617AFD46684}"/>
              </a:ext>
            </a:extLst>
          </p:cNvPr>
          <p:cNvSpPr>
            <a:spLocks noGrp="1" noChangeArrowheads="1"/>
          </p:cNvSpPr>
          <p:nvPr>
            <p:ph type="sldNum" sz="quarter" idx="12"/>
          </p:nvPr>
        </p:nvSpPr>
        <p:spPr>
          <a:ln/>
        </p:spPr>
        <p:txBody>
          <a:bodyPr/>
          <a:lstStyle>
            <a:lvl1pPr>
              <a:defRPr/>
            </a:lvl1pPr>
          </a:lstStyle>
          <a:p>
            <a:fld id="{35E5257A-C3F2-4A57-B740-DD31FEFA39B4}" type="slidenum">
              <a:rPr lang="en-US" altLang="en-US"/>
              <a:pPr/>
              <a:t>‹#›</a:t>
            </a:fld>
            <a:endParaRPr lang="en-US" altLang="en-US"/>
          </a:p>
        </p:txBody>
      </p:sp>
    </p:spTree>
    <p:extLst>
      <p:ext uri="{BB962C8B-B14F-4D97-AF65-F5344CB8AC3E}">
        <p14:creationId xmlns:p14="http://schemas.microsoft.com/office/powerpoint/2010/main" val="22129851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A9E6A2B-BEEA-AA76-615B-413950CA07E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2423837-F911-C09A-D66A-3088B8D981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4CF1565-E9F3-5AFC-6264-92F7CB350B34}"/>
              </a:ext>
            </a:extLst>
          </p:cNvPr>
          <p:cNvSpPr>
            <a:spLocks noGrp="1" noChangeArrowheads="1"/>
          </p:cNvSpPr>
          <p:nvPr>
            <p:ph type="sldNum" sz="quarter" idx="12"/>
          </p:nvPr>
        </p:nvSpPr>
        <p:spPr>
          <a:ln/>
        </p:spPr>
        <p:txBody>
          <a:bodyPr/>
          <a:lstStyle>
            <a:lvl1pPr>
              <a:defRPr/>
            </a:lvl1pPr>
          </a:lstStyle>
          <a:p>
            <a:fld id="{3D20F4B8-8C85-4031-B6E7-85DF29121A99}" type="slidenum">
              <a:rPr lang="en-US" altLang="en-US"/>
              <a:pPr/>
              <a:t>‹#›</a:t>
            </a:fld>
            <a:endParaRPr lang="en-US" altLang="en-US"/>
          </a:p>
        </p:txBody>
      </p:sp>
    </p:spTree>
    <p:extLst>
      <p:ext uri="{BB962C8B-B14F-4D97-AF65-F5344CB8AC3E}">
        <p14:creationId xmlns:p14="http://schemas.microsoft.com/office/powerpoint/2010/main" val="10039128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3017750-5E29-FDF2-B625-6BE3B33317D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7830D41-D298-AA4E-2C24-37036FF1CC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EDB21F5-7ED8-386A-326D-DA9E485D75DC}"/>
              </a:ext>
            </a:extLst>
          </p:cNvPr>
          <p:cNvSpPr>
            <a:spLocks noGrp="1" noChangeArrowheads="1"/>
          </p:cNvSpPr>
          <p:nvPr>
            <p:ph type="sldNum" sz="quarter" idx="12"/>
          </p:nvPr>
        </p:nvSpPr>
        <p:spPr>
          <a:ln/>
        </p:spPr>
        <p:txBody>
          <a:bodyPr/>
          <a:lstStyle>
            <a:lvl1pPr>
              <a:defRPr/>
            </a:lvl1pPr>
          </a:lstStyle>
          <a:p>
            <a:fld id="{A9C37869-2C64-4D7B-A6B3-3DEF401E26F3}" type="slidenum">
              <a:rPr lang="en-US" altLang="en-US"/>
              <a:pPr/>
              <a:t>‹#›</a:t>
            </a:fld>
            <a:endParaRPr lang="en-US" altLang="en-US"/>
          </a:p>
        </p:txBody>
      </p:sp>
    </p:spTree>
    <p:extLst>
      <p:ext uri="{BB962C8B-B14F-4D97-AF65-F5344CB8AC3E}">
        <p14:creationId xmlns:p14="http://schemas.microsoft.com/office/powerpoint/2010/main" val="40918641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0080551-F4F8-9BD3-C08C-F0D5216FAC8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11E94B5-7471-D5A6-8F2F-BB82A0DE2F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EB2F438-F833-A495-1F7B-7D623B723312}"/>
              </a:ext>
            </a:extLst>
          </p:cNvPr>
          <p:cNvSpPr>
            <a:spLocks noGrp="1" noChangeArrowheads="1"/>
          </p:cNvSpPr>
          <p:nvPr>
            <p:ph type="sldNum" sz="quarter" idx="12"/>
          </p:nvPr>
        </p:nvSpPr>
        <p:spPr>
          <a:ln/>
        </p:spPr>
        <p:txBody>
          <a:bodyPr/>
          <a:lstStyle>
            <a:lvl1pPr>
              <a:defRPr/>
            </a:lvl1pPr>
          </a:lstStyle>
          <a:p>
            <a:fld id="{AAAA4B37-1C7B-45BA-AE09-EC15D66EADAC}" type="slidenum">
              <a:rPr lang="en-US" altLang="en-US"/>
              <a:pPr/>
              <a:t>‹#›</a:t>
            </a:fld>
            <a:endParaRPr lang="en-US" altLang="en-US"/>
          </a:p>
        </p:txBody>
      </p:sp>
    </p:spTree>
    <p:extLst>
      <p:ext uri="{BB962C8B-B14F-4D97-AF65-F5344CB8AC3E}">
        <p14:creationId xmlns:p14="http://schemas.microsoft.com/office/powerpoint/2010/main" val="3630159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D51BA7B-D70A-B37C-B4F1-26C2EF229B1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8CA3E47-6D38-0EC6-226E-EA273D656B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C154B1A-20BF-0B5C-C067-D18D0A6E31DB}"/>
              </a:ext>
            </a:extLst>
          </p:cNvPr>
          <p:cNvSpPr>
            <a:spLocks noGrp="1" noChangeArrowheads="1"/>
          </p:cNvSpPr>
          <p:nvPr>
            <p:ph type="sldNum" sz="quarter" idx="12"/>
          </p:nvPr>
        </p:nvSpPr>
        <p:spPr>
          <a:ln/>
        </p:spPr>
        <p:txBody>
          <a:bodyPr/>
          <a:lstStyle>
            <a:lvl1pPr>
              <a:defRPr/>
            </a:lvl1pPr>
          </a:lstStyle>
          <a:p>
            <a:fld id="{0B897F83-804C-410E-B2B8-657B4AC4A40D}" type="slidenum">
              <a:rPr lang="en-US" altLang="en-US"/>
              <a:pPr/>
              <a:t>‹#›</a:t>
            </a:fld>
            <a:endParaRPr lang="en-US" altLang="en-US"/>
          </a:p>
        </p:txBody>
      </p:sp>
    </p:spTree>
    <p:extLst>
      <p:ext uri="{BB962C8B-B14F-4D97-AF65-F5344CB8AC3E}">
        <p14:creationId xmlns:p14="http://schemas.microsoft.com/office/powerpoint/2010/main" val="1745689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DDB0E1BC-18E8-5387-170F-366845B46F3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9B6DA04-2B0D-8392-AE20-1C2D4B5515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F5A5C52-3C9A-DF5B-A623-EBAF52BFA39E}"/>
              </a:ext>
            </a:extLst>
          </p:cNvPr>
          <p:cNvSpPr>
            <a:spLocks noGrp="1" noChangeArrowheads="1"/>
          </p:cNvSpPr>
          <p:nvPr>
            <p:ph type="sldNum" sz="quarter" idx="12"/>
          </p:nvPr>
        </p:nvSpPr>
        <p:spPr>
          <a:ln/>
        </p:spPr>
        <p:txBody>
          <a:bodyPr/>
          <a:lstStyle>
            <a:lvl1pPr>
              <a:defRPr/>
            </a:lvl1pPr>
          </a:lstStyle>
          <a:p>
            <a:fld id="{043F56EE-E840-44D4-86AC-BBA7A335CB63}" type="slidenum">
              <a:rPr lang="en-US" altLang="en-US"/>
              <a:pPr/>
              <a:t>‹#›</a:t>
            </a:fld>
            <a:endParaRPr lang="en-US" altLang="en-US"/>
          </a:p>
        </p:txBody>
      </p:sp>
    </p:spTree>
    <p:extLst>
      <p:ext uri="{BB962C8B-B14F-4D97-AF65-F5344CB8AC3E}">
        <p14:creationId xmlns:p14="http://schemas.microsoft.com/office/powerpoint/2010/main" val="22416107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B0810127-E028-2EE4-9861-343C9D0594F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7453D98-8EBD-B5E7-F3AC-391F02F6A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6DAF7BA-CA4F-4C3B-6C33-A84C6A48C589}"/>
              </a:ext>
            </a:extLst>
          </p:cNvPr>
          <p:cNvSpPr>
            <a:spLocks noGrp="1" noChangeArrowheads="1"/>
          </p:cNvSpPr>
          <p:nvPr>
            <p:ph type="sldNum" sz="quarter" idx="12"/>
          </p:nvPr>
        </p:nvSpPr>
        <p:spPr>
          <a:ln/>
        </p:spPr>
        <p:txBody>
          <a:bodyPr/>
          <a:lstStyle>
            <a:lvl1pPr>
              <a:defRPr/>
            </a:lvl1pPr>
          </a:lstStyle>
          <a:p>
            <a:fld id="{B1D96BDF-1578-41A4-B4D4-F109EE231743}" type="slidenum">
              <a:rPr lang="en-US" altLang="en-US"/>
              <a:pPr/>
              <a:t>‹#›</a:t>
            </a:fld>
            <a:endParaRPr lang="en-US" altLang="en-US"/>
          </a:p>
        </p:txBody>
      </p:sp>
    </p:spTree>
    <p:extLst>
      <p:ext uri="{BB962C8B-B14F-4D97-AF65-F5344CB8AC3E}">
        <p14:creationId xmlns:p14="http://schemas.microsoft.com/office/powerpoint/2010/main" val="29114424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DFA3D5E-F2A0-50EE-77FC-7943476F721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92CC9C-CE31-AB20-F943-5CF7652CD0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38AD34-32B8-6B88-A680-63D459406E25}"/>
              </a:ext>
            </a:extLst>
          </p:cNvPr>
          <p:cNvSpPr>
            <a:spLocks noGrp="1" noChangeArrowheads="1"/>
          </p:cNvSpPr>
          <p:nvPr>
            <p:ph type="sldNum" sz="quarter" idx="12"/>
          </p:nvPr>
        </p:nvSpPr>
        <p:spPr>
          <a:ln/>
        </p:spPr>
        <p:txBody>
          <a:bodyPr/>
          <a:lstStyle>
            <a:lvl1pPr>
              <a:defRPr/>
            </a:lvl1pPr>
          </a:lstStyle>
          <a:p>
            <a:fld id="{856EE5A7-873D-4662-9340-18EAB84E0F56}" type="slidenum">
              <a:rPr lang="en-US" altLang="en-US"/>
              <a:pPr/>
              <a:t>‹#›</a:t>
            </a:fld>
            <a:endParaRPr lang="en-US" altLang="en-US"/>
          </a:p>
        </p:txBody>
      </p:sp>
    </p:spTree>
    <p:extLst>
      <p:ext uri="{BB962C8B-B14F-4D97-AF65-F5344CB8AC3E}">
        <p14:creationId xmlns:p14="http://schemas.microsoft.com/office/powerpoint/2010/main" val="32391204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B078829-6FB6-8D37-A7BE-0503232122F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94E8A1-19F4-606A-0106-D1BFCB9E64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0F9CE6D-ED87-FAFF-28B9-A77D3F31611B}"/>
              </a:ext>
            </a:extLst>
          </p:cNvPr>
          <p:cNvSpPr>
            <a:spLocks noGrp="1" noChangeArrowheads="1"/>
          </p:cNvSpPr>
          <p:nvPr>
            <p:ph type="sldNum" sz="quarter" idx="12"/>
          </p:nvPr>
        </p:nvSpPr>
        <p:spPr>
          <a:ln/>
        </p:spPr>
        <p:txBody>
          <a:bodyPr/>
          <a:lstStyle>
            <a:lvl1pPr>
              <a:defRPr/>
            </a:lvl1pPr>
          </a:lstStyle>
          <a:p>
            <a:fld id="{939328A0-FA12-44FE-9637-D587EE910D07}" type="slidenum">
              <a:rPr lang="en-US" altLang="en-US"/>
              <a:pPr/>
              <a:t>‹#›</a:t>
            </a:fld>
            <a:endParaRPr lang="en-US" altLang="en-US"/>
          </a:p>
        </p:txBody>
      </p:sp>
    </p:spTree>
    <p:extLst>
      <p:ext uri="{BB962C8B-B14F-4D97-AF65-F5344CB8AC3E}">
        <p14:creationId xmlns:p14="http://schemas.microsoft.com/office/powerpoint/2010/main" val="583434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22C46DE-27CE-BE01-F275-E15E2C86701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162A75F-AD45-960D-3F24-018A9C9E02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17AA766-5683-1549-56E8-A4BF3337BE36}"/>
              </a:ext>
            </a:extLst>
          </p:cNvPr>
          <p:cNvSpPr>
            <a:spLocks noGrp="1" noChangeArrowheads="1"/>
          </p:cNvSpPr>
          <p:nvPr>
            <p:ph type="sldNum" sz="quarter" idx="12"/>
          </p:nvPr>
        </p:nvSpPr>
        <p:spPr>
          <a:ln/>
        </p:spPr>
        <p:txBody>
          <a:bodyPr/>
          <a:lstStyle>
            <a:lvl1pPr>
              <a:defRPr/>
            </a:lvl1pPr>
          </a:lstStyle>
          <a:p>
            <a:fld id="{49302893-B216-4945-97D6-D87B2F51941C}" type="slidenum">
              <a:rPr lang="en-US" altLang="en-US"/>
              <a:pPr/>
              <a:t>‹#›</a:t>
            </a:fld>
            <a:endParaRPr lang="en-US" altLang="en-US"/>
          </a:p>
        </p:txBody>
      </p:sp>
    </p:spTree>
    <p:extLst>
      <p:ext uri="{BB962C8B-B14F-4D97-AF65-F5344CB8AC3E}">
        <p14:creationId xmlns:p14="http://schemas.microsoft.com/office/powerpoint/2010/main" val="3472392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B5D1B43-E6C2-CD51-585A-0F7221B104D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AB0715B-1511-B2EE-4774-FE75108E29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0F8DAB1-B04D-C62B-23F5-968A055E8CF8}"/>
              </a:ext>
            </a:extLst>
          </p:cNvPr>
          <p:cNvSpPr>
            <a:spLocks noGrp="1" noChangeArrowheads="1"/>
          </p:cNvSpPr>
          <p:nvPr>
            <p:ph type="sldNum" sz="quarter" idx="12"/>
          </p:nvPr>
        </p:nvSpPr>
        <p:spPr>
          <a:ln/>
        </p:spPr>
        <p:txBody>
          <a:bodyPr/>
          <a:lstStyle>
            <a:lvl1pPr>
              <a:defRPr/>
            </a:lvl1pPr>
          </a:lstStyle>
          <a:p>
            <a:fld id="{5D3A3610-AF56-4B53-A235-FA9D8C86CD92}" type="slidenum">
              <a:rPr lang="en-US" altLang="en-US"/>
              <a:pPr/>
              <a:t>‹#›</a:t>
            </a:fld>
            <a:endParaRPr lang="en-US" altLang="en-US"/>
          </a:p>
        </p:txBody>
      </p:sp>
    </p:spTree>
    <p:extLst>
      <p:ext uri="{BB962C8B-B14F-4D97-AF65-F5344CB8AC3E}">
        <p14:creationId xmlns:p14="http://schemas.microsoft.com/office/powerpoint/2010/main" val="884977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FB217BD-650E-4132-4378-03BFF664A1E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018C851-E284-1FDE-F571-1F252EA2E3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DFE2517-3130-1F4E-5424-7A55922B2C83}"/>
              </a:ext>
            </a:extLst>
          </p:cNvPr>
          <p:cNvSpPr>
            <a:spLocks noGrp="1" noChangeArrowheads="1"/>
          </p:cNvSpPr>
          <p:nvPr>
            <p:ph type="sldNum" sz="quarter" idx="12"/>
          </p:nvPr>
        </p:nvSpPr>
        <p:spPr>
          <a:ln/>
        </p:spPr>
        <p:txBody>
          <a:bodyPr/>
          <a:lstStyle>
            <a:lvl1pPr>
              <a:defRPr/>
            </a:lvl1pPr>
          </a:lstStyle>
          <a:p>
            <a:fld id="{DB462933-FBA6-4E72-AAA7-8E0D019CB1A1}" type="slidenum">
              <a:rPr lang="en-US" altLang="en-US"/>
              <a:pPr/>
              <a:t>‹#›</a:t>
            </a:fld>
            <a:endParaRPr lang="en-US" altLang="en-US"/>
          </a:p>
        </p:txBody>
      </p:sp>
    </p:spTree>
    <p:extLst>
      <p:ext uri="{BB962C8B-B14F-4D97-AF65-F5344CB8AC3E}">
        <p14:creationId xmlns:p14="http://schemas.microsoft.com/office/powerpoint/2010/main" val="1846128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6F6AF8A-D59A-E9B2-8A21-C7D7682C215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1ADF62E-26EF-5B3A-1647-55B0E916AC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98595ED-8441-43EA-3111-FD662B1F4F70}"/>
              </a:ext>
            </a:extLst>
          </p:cNvPr>
          <p:cNvSpPr>
            <a:spLocks noGrp="1" noChangeArrowheads="1"/>
          </p:cNvSpPr>
          <p:nvPr>
            <p:ph type="sldNum" sz="quarter" idx="12"/>
          </p:nvPr>
        </p:nvSpPr>
        <p:spPr>
          <a:ln/>
        </p:spPr>
        <p:txBody>
          <a:bodyPr/>
          <a:lstStyle>
            <a:lvl1pPr>
              <a:defRPr/>
            </a:lvl1pPr>
          </a:lstStyle>
          <a:p>
            <a:fld id="{FA17D19C-7228-4D96-865B-E7A572FEC5C6}" type="slidenum">
              <a:rPr lang="en-US" altLang="en-US"/>
              <a:pPr/>
              <a:t>‹#›</a:t>
            </a:fld>
            <a:endParaRPr lang="en-US" altLang="en-US"/>
          </a:p>
        </p:txBody>
      </p:sp>
    </p:spTree>
    <p:extLst>
      <p:ext uri="{BB962C8B-B14F-4D97-AF65-F5344CB8AC3E}">
        <p14:creationId xmlns:p14="http://schemas.microsoft.com/office/powerpoint/2010/main" val="327214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89F5B63E-38DE-5E2A-94BD-82DB7C030D6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559D77B-475F-2D11-95A1-FFDED74A23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463DEC9-690C-4F7D-6FA7-204E9A11B4A6}"/>
              </a:ext>
            </a:extLst>
          </p:cNvPr>
          <p:cNvSpPr>
            <a:spLocks noGrp="1" noChangeArrowheads="1"/>
          </p:cNvSpPr>
          <p:nvPr>
            <p:ph type="sldNum" sz="quarter" idx="12"/>
          </p:nvPr>
        </p:nvSpPr>
        <p:spPr>
          <a:ln/>
        </p:spPr>
        <p:txBody>
          <a:bodyPr/>
          <a:lstStyle>
            <a:lvl1pPr>
              <a:defRPr/>
            </a:lvl1pPr>
          </a:lstStyle>
          <a:p>
            <a:fld id="{5940324A-B8A8-414F-8A5C-FF105BD24ACA}" type="slidenum">
              <a:rPr lang="en-US" altLang="en-US"/>
              <a:pPr/>
              <a:t>‹#›</a:t>
            </a:fld>
            <a:endParaRPr lang="en-US" altLang="en-US"/>
          </a:p>
        </p:txBody>
      </p:sp>
    </p:spTree>
    <p:extLst>
      <p:ext uri="{BB962C8B-B14F-4D97-AF65-F5344CB8AC3E}">
        <p14:creationId xmlns:p14="http://schemas.microsoft.com/office/powerpoint/2010/main" val="876632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0BF3AD93-FE12-EA88-7BD6-5A399FD5FA7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7A5FD3C-E213-920F-C37E-75F1FCAA97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A656788-7101-4C82-0250-BBB14538AFD8}"/>
              </a:ext>
            </a:extLst>
          </p:cNvPr>
          <p:cNvSpPr>
            <a:spLocks noGrp="1" noChangeArrowheads="1"/>
          </p:cNvSpPr>
          <p:nvPr>
            <p:ph type="sldNum" sz="quarter" idx="12"/>
          </p:nvPr>
        </p:nvSpPr>
        <p:spPr>
          <a:ln/>
        </p:spPr>
        <p:txBody>
          <a:bodyPr/>
          <a:lstStyle>
            <a:lvl1pPr>
              <a:defRPr/>
            </a:lvl1pPr>
          </a:lstStyle>
          <a:p>
            <a:fld id="{0FECD20E-EDB2-41D4-8ADC-65ABEA01F617}" type="slidenum">
              <a:rPr lang="en-US" altLang="en-US"/>
              <a:pPr/>
              <a:t>‹#›</a:t>
            </a:fld>
            <a:endParaRPr lang="en-US" altLang="en-US"/>
          </a:p>
        </p:txBody>
      </p:sp>
    </p:spTree>
    <p:extLst>
      <p:ext uri="{BB962C8B-B14F-4D97-AF65-F5344CB8AC3E}">
        <p14:creationId xmlns:p14="http://schemas.microsoft.com/office/powerpoint/2010/main" val="2269546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jp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image" Target="../media/image8.jpg"/><Relationship Id="rId4" Type="http://schemas.openxmlformats.org/officeDocument/2006/relationships/slideLayout" Target="../slideLayouts/slideLayout23.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A62504D-A8BC-2AB4-EF1B-321D64CDEF72}"/>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86A80073-C0A5-2B95-BD28-17F7E189F7D5}"/>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BA8AA594-60EC-0D42-306E-4D408EBCF51E}"/>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9B3B9895-ACE0-AA6E-FAE4-CA2319371D5B}"/>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909E6C4C-8E49-04AD-0B33-BAA1FE8AAC13}"/>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867"/>
            </a:lvl1pPr>
          </a:lstStyle>
          <a:p>
            <a:fld id="{98DFB34D-1514-4C97-AF95-72604CD3E7E5}" type="slidenum">
              <a:rPr lang="en-US" altLang="en-US"/>
              <a:pPr/>
              <a:t>‹#›</a:t>
            </a:fld>
            <a:endParaRPr lang="en-US" altLang="en-US"/>
          </a:p>
        </p:txBody>
      </p:sp>
    </p:spTree>
    <p:extLst>
      <p:ext uri="{BB962C8B-B14F-4D97-AF65-F5344CB8AC3E}">
        <p14:creationId xmlns:p14="http://schemas.microsoft.com/office/powerpoint/2010/main" val="39013826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7/9/2022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1654544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ctr" defTabSz="1219170" rtl="0" eaLnBrk="1" latinLnBrk="0" hangingPunct="1">
        <a:spcBef>
          <a:spcPct val="0"/>
        </a:spcBef>
        <a:buNone/>
        <a:defRPr sz="5867" kern="1200">
          <a:solidFill>
            <a:srgbClr val="F9FDDF"/>
          </a:solidFill>
          <a:latin typeface="+mj-lt"/>
          <a:ea typeface="+mj-ea"/>
          <a:cs typeface="+mj-cs"/>
        </a:defRPr>
      </a:lvl1pPr>
    </p:titleStyle>
    <p:body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7/9/2022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3884434272"/>
      </p:ext>
    </p:extLst>
  </p:cSld>
  <p:clrMap bg1="dk1" tx1="lt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Lst>
  <p:txStyles>
    <p:titleStyle>
      <a:lvl1pPr algn="ctr" defTabSz="1219170" rtl="0" eaLnBrk="1" latinLnBrk="0" hangingPunct="1">
        <a:spcBef>
          <a:spcPct val="0"/>
        </a:spcBef>
        <a:buNone/>
        <a:defRPr sz="5867" kern="1200">
          <a:solidFill>
            <a:schemeClr val="tx1"/>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chemeClr val="bg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bg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bg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bg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bg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0687BD6-DE90-CAC0-12FE-FF6B9B20690B}"/>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CA41D030-739B-E9C2-F5AC-7AB25FEB87A5}"/>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664864EB-D100-CCCE-4635-03714123B788}"/>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C792C4D0-B6F2-15B5-57C2-DDA1FE9C3D0C}"/>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D461873A-01B8-2E9E-01DE-450DCECE4D37}"/>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1AFD2021-5F86-4C15-BA7E-8437B1FAB72A}" type="slidenum">
              <a:rPr lang="en-US" altLang="en-US"/>
              <a:pPr/>
              <a:t>‹#›</a:t>
            </a:fld>
            <a:endParaRPr lang="en-US" altLang="en-US"/>
          </a:p>
        </p:txBody>
      </p:sp>
    </p:spTree>
    <p:extLst>
      <p:ext uri="{BB962C8B-B14F-4D97-AF65-F5344CB8AC3E}">
        <p14:creationId xmlns:p14="http://schemas.microsoft.com/office/powerpoint/2010/main" val="199403776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8.xml"/></Relationships>
</file>

<file path=ppt/slides/_rels/slide10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8.xml"/></Relationships>
</file>

<file path=ppt/slides/_rels/slide10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8.xml"/></Relationships>
</file>

<file path=ppt/slides/_rels/slide10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8.xml"/></Relationships>
</file>

<file path=ppt/slides/_rels/slide10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8.xml"/></Relationships>
</file>

<file path=ppt/slides/_rels/slide10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8.xml"/></Relationships>
</file>

<file path=ppt/slides/_rels/slide10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8.xml"/></Relationships>
</file>

<file path=ppt/slides/_rels/slide10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8.xml"/></Relationships>
</file>

<file path=ppt/slides/_rels/slide10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8.xml"/></Relationships>
</file>

<file path=ppt/slides/_rels/slide11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8.xml"/></Relationships>
</file>

<file path=ppt/slides/_rels/slide11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8.xml"/></Relationships>
</file>

<file path=ppt/slides/_rels/slide11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8.xml"/></Relationships>
</file>

<file path=ppt/slides/_rels/slide11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8.xml"/></Relationships>
</file>

<file path=ppt/slides/_rels/slide11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8.xml"/></Relationships>
</file>

<file path=ppt/slides/_rels/slide11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8.xml"/></Relationships>
</file>

<file path=ppt/slides/_rels/slide11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12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8.xml"/></Relationships>
</file>

<file path=ppt/slides/_rels/slide12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8.xml"/></Relationships>
</file>

<file path=ppt/slides/_rels/slide12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8.xml"/></Relationships>
</file>

<file path=ppt/slides/_rels/slide12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8.xml"/></Relationships>
</file>

<file path=ppt/slides/_rels/slide12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8.xml"/></Relationships>
</file>

<file path=ppt/slides/_rels/slide7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172D419-5315-DC85-6D73-5098F2F7F34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The Battle Belongs to the Lord</a:t>
            </a:r>
            <a:endParaRPr lang="en-US">
              <a:ea typeface="+mj-ea"/>
            </a:endParaRPr>
          </a:p>
        </p:txBody>
      </p:sp>
      <p:pic>
        <p:nvPicPr>
          <p:cNvPr id="2" name="Picture 57" descr="The Battle Belongs-pp">
            <a:extLst>
              <a:ext uri="{FF2B5EF4-FFF2-40B4-BE49-F238E27FC236}">
                <a16:creationId xmlns:a16="http://schemas.microsoft.com/office/drawing/2014/main" id="{8B28BFEE-0203-E00D-3410-4A37256255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F118D8C6-5378-EAC8-9591-FA6F2E161A7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2107" name="Text Box 59">
            <a:extLst>
              <a:ext uri="{FF2B5EF4-FFF2-40B4-BE49-F238E27FC236}">
                <a16:creationId xmlns:a16="http://schemas.microsoft.com/office/drawing/2014/main" id="{298739DB-38D1-761D-510B-699B907082BE}"/>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C9D73A7E-9EAC-D67A-8E08-6F4065CC9D4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The Battle Belongs to the Lord</a:t>
            </a:r>
            <a:endParaRPr lang="en-US">
              <a:ea typeface="+mj-ea"/>
            </a:endParaRPr>
          </a:p>
        </p:txBody>
      </p:sp>
      <p:pic>
        <p:nvPicPr>
          <p:cNvPr id="11266" name="Picture 3" descr="The Battle Belongs-pp">
            <a:extLst>
              <a:ext uri="{FF2B5EF4-FFF2-40B4-BE49-F238E27FC236}">
                <a16:creationId xmlns:a16="http://schemas.microsoft.com/office/drawing/2014/main" id="{D57DD3C9-ACC7-01BC-81C3-75810E9BE0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A1F52A1B-3C61-E91C-E674-4FE6D70891D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198661" name="Text Box 5">
            <a:extLst>
              <a:ext uri="{FF2B5EF4-FFF2-40B4-BE49-F238E27FC236}">
                <a16:creationId xmlns:a16="http://schemas.microsoft.com/office/drawing/2014/main" id="{6BAE18ED-05AF-FA75-81B9-AC2FFC95866D}"/>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0"/>
            <a:ext cx="11312317" cy="5984568"/>
          </a:xfrm>
        </p:spPr>
        <p:txBody>
          <a:bodyPr>
            <a:normAutofit/>
          </a:bodyPr>
          <a:lstStyle/>
          <a:p>
            <a:pPr>
              <a:lnSpc>
                <a:spcPct val="150000"/>
              </a:lnSpc>
            </a:pPr>
            <a:r>
              <a:rPr lang="en-US" sz="6600" dirty="0">
                <a:solidFill>
                  <a:srgbClr val="314172"/>
                </a:solidFill>
                <a:latin typeface="Gobold" panose="02000500000000000000" pitchFamily="2" charset="0"/>
              </a:rPr>
              <a:t>What A Day That Will Be</a:t>
            </a:r>
          </a:p>
          <a:p>
            <a:pPr>
              <a:lnSpc>
                <a:spcPct val="150000"/>
              </a:lnSpc>
            </a:pPr>
            <a:r>
              <a:rPr lang="en-US" sz="5400" dirty="0">
                <a:latin typeface="Gobold" panose="02000500000000000000" pitchFamily="2" charset="0"/>
              </a:rPr>
              <a:t>#916</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3228406" cy="186056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Invitation</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966996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A0E7ADF-B47C-9660-BF9D-75C2949E057A}"/>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1-1 What a Day That Will Be</a:t>
            </a:r>
            <a:endParaRPr lang="en-US" dirty="0">
              <a:ea typeface="+mj-ea"/>
            </a:endParaRPr>
          </a:p>
        </p:txBody>
      </p:sp>
      <p:pic>
        <p:nvPicPr>
          <p:cNvPr id="2" name="Picture 46" descr="What a day that will be-pp">
            <a:extLst>
              <a:ext uri="{FF2B5EF4-FFF2-40B4-BE49-F238E27FC236}">
                <a16:creationId xmlns:a16="http://schemas.microsoft.com/office/drawing/2014/main" id="{2A5F71BD-C245-7DF3-5983-3E1A8DC19B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99AB04D4-91CA-0560-A166-51E395D6D73A}"/>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C8CA4115-349E-A14F-8A88-B20046F6D72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44ADD595-20CB-3269-EEE2-FFF6535B76DD}"/>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1-2 What a Day That Will Be</a:t>
            </a:r>
            <a:endParaRPr lang="en-US" dirty="0">
              <a:ea typeface="+mj-ea"/>
            </a:endParaRPr>
          </a:p>
        </p:txBody>
      </p:sp>
      <p:pic>
        <p:nvPicPr>
          <p:cNvPr id="3074" name="Picture 3" descr="What a day that will be-pp">
            <a:extLst>
              <a:ext uri="{FF2B5EF4-FFF2-40B4-BE49-F238E27FC236}">
                <a16:creationId xmlns:a16="http://schemas.microsoft.com/office/drawing/2014/main" id="{E01CCFB3-5FDF-2F0F-C5EE-9423C9BF89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496F15C6-A631-20CB-6235-B728C79249A5}"/>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47DB24FD-952A-4F17-7427-9B12152751C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C411C876-FCE7-BC38-1005-6D5C86719A4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What a Day That Will Be</a:t>
            </a:r>
            <a:endParaRPr lang="en-US">
              <a:ea typeface="+mj-ea"/>
            </a:endParaRPr>
          </a:p>
        </p:txBody>
      </p:sp>
      <p:pic>
        <p:nvPicPr>
          <p:cNvPr id="4098" name="Picture 3" descr="What a day that will be-pp">
            <a:extLst>
              <a:ext uri="{FF2B5EF4-FFF2-40B4-BE49-F238E27FC236}">
                <a16:creationId xmlns:a16="http://schemas.microsoft.com/office/drawing/2014/main" id="{B4D23141-BD84-3629-6FD5-1CD5EDE3F8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0CC51A6F-9057-7250-A3E8-FDB15A868BFD}"/>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B6819978-82EE-8170-1DAC-132D6E434A1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16C49BC3-3969-E065-9276-4038812C8AB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What a Day That Will Be</a:t>
            </a:r>
            <a:endParaRPr lang="en-US">
              <a:ea typeface="+mj-ea"/>
            </a:endParaRPr>
          </a:p>
        </p:txBody>
      </p:sp>
      <p:pic>
        <p:nvPicPr>
          <p:cNvPr id="5122" name="Picture 3" descr="What a day that will be-pp">
            <a:extLst>
              <a:ext uri="{FF2B5EF4-FFF2-40B4-BE49-F238E27FC236}">
                <a16:creationId xmlns:a16="http://schemas.microsoft.com/office/drawing/2014/main" id="{9F272BA2-F516-2461-7C1B-2A611142B8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5A1BAFBF-F333-D079-C286-E9DF5059B666}"/>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CCC0F937-4274-F929-BF7E-F36DEC7AD63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12CDBD95-04FA-FE63-1208-7E094E4B6B19}"/>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C-2 What a Day That Will Be</a:t>
            </a:r>
            <a:endParaRPr lang="en-US" dirty="0">
              <a:ea typeface="+mj-ea"/>
            </a:endParaRPr>
          </a:p>
        </p:txBody>
      </p:sp>
      <p:pic>
        <p:nvPicPr>
          <p:cNvPr id="6146" name="Picture 10" descr="What a day that will be-pp">
            <a:extLst>
              <a:ext uri="{FF2B5EF4-FFF2-40B4-BE49-F238E27FC236}">
                <a16:creationId xmlns:a16="http://schemas.microsoft.com/office/drawing/2014/main" id="{04F53C44-794F-D8EC-A908-2CA1A8147A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31" name="Text Box 11">
            <a:extLst>
              <a:ext uri="{FF2B5EF4-FFF2-40B4-BE49-F238E27FC236}">
                <a16:creationId xmlns:a16="http://schemas.microsoft.com/office/drawing/2014/main" id="{EF4DF543-9D66-932D-240F-472439DB5BBF}"/>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a Day That Will Be</a:t>
            </a:r>
            <a:endParaRPr lang="en-US" sz="3200">
              <a:solidFill>
                <a:srgbClr val="000000"/>
              </a:solidFill>
              <a:latin typeface="Times" charset="0"/>
              <a:ea typeface="ＭＳ Ｐゴシック" charset="0"/>
            </a:endParaRPr>
          </a:p>
        </p:txBody>
      </p:sp>
      <p:sp>
        <p:nvSpPr>
          <p:cNvPr id="184332" name="Text Box 12">
            <a:extLst>
              <a:ext uri="{FF2B5EF4-FFF2-40B4-BE49-F238E27FC236}">
                <a16:creationId xmlns:a16="http://schemas.microsoft.com/office/drawing/2014/main" id="{1B421914-5A33-DA7E-5230-164392BF04C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26AA4C96-628B-497B-5834-3F6A255C0C0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What a Day That Will Be</a:t>
            </a:r>
            <a:endParaRPr lang="en-US">
              <a:ea typeface="+mj-ea"/>
            </a:endParaRPr>
          </a:p>
        </p:txBody>
      </p:sp>
      <p:pic>
        <p:nvPicPr>
          <p:cNvPr id="7170" name="Picture 6" descr="What a day that will be-pp">
            <a:extLst>
              <a:ext uri="{FF2B5EF4-FFF2-40B4-BE49-F238E27FC236}">
                <a16:creationId xmlns:a16="http://schemas.microsoft.com/office/drawing/2014/main" id="{7B01E85F-0DC0-FE37-6708-737AF6F135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51" name="Text Box 7">
            <a:extLst>
              <a:ext uri="{FF2B5EF4-FFF2-40B4-BE49-F238E27FC236}">
                <a16:creationId xmlns:a16="http://schemas.microsoft.com/office/drawing/2014/main" id="{94573E0A-CC9E-5F93-AFB5-B151E9517796}"/>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a Day That Will Be</a:t>
            </a:r>
            <a:endParaRPr lang="en-US" sz="3200">
              <a:solidFill>
                <a:srgbClr val="000000"/>
              </a:solidFill>
              <a:latin typeface="Times" charset="0"/>
              <a:ea typeface="ＭＳ Ｐゴシック" charset="0"/>
            </a:endParaRPr>
          </a:p>
        </p:txBody>
      </p:sp>
      <p:sp>
        <p:nvSpPr>
          <p:cNvPr id="185352" name="Text Box 8">
            <a:extLst>
              <a:ext uri="{FF2B5EF4-FFF2-40B4-BE49-F238E27FC236}">
                <a16:creationId xmlns:a16="http://schemas.microsoft.com/office/drawing/2014/main" id="{3FA2748B-A0B3-BFD0-6133-BB6A671EB76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CC27C5F1-7732-46A2-C186-E21645979B1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What a Day That Will Be</a:t>
            </a:r>
            <a:endParaRPr lang="en-US">
              <a:ea typeface="+mj-ea"/>
            </a:endParaRPr>
          </a:p>
        </p:txBody>
      </p:sp>
      <p:pic>
        <p:nvPicPr>
          <p:cNvPr id="8194" name="Picture 3" descr="What a day that will be-pp">
            <a:extLst>
              <a:ext uri="{FF2B5EF4-FFF2-40B4-BE49-F238E27FC236}">
                <a16:creationId xmlns:a16="http://schemas.microsoft.com/office/drawing/2014/main" id="{C6D111E4-676D-0414-CB0D-0993EFD1C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47203CA4-03EE-0A9E-8F60-91BEAE9D1F36}"/>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3FE50564-78E7-3D54-306F-F1D638EA531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BED85D2F-F129-5632-8330-8A57D0D6F29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What a Day That Will Be</a:t>
            </a:r>
            <a:endParaRPr lang="en-US">
              <a:ea typeface="+mj-ea"/>
            </a:endParaRPr>
          </a:p>
        </p:txBody>
      </p:sp>
      <p:pic>
        <p:nvPicPr>
          <p:cNvPr id="9218" name="Picture 3" descr="What a day that will be-pp">
            <a:extLst>
              <a:ext uri="{FF2B5EF4-FFF2-40B4-BE49-F238E27FC236}">
                <a16:creationId xmlns:a16="http://schemas.microsoft.com/office/drawing/2014/main" id="{43DFF3BD-0F62-9C78-5EFB-6FCCE4B256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A39F68AC-FEC4-59FA-4A8F-1C13F511E3BD}"/>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AEBBC75B-A927-A55E-8574-3AAC3670059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1026">
            <a:extLst>
              <a:ext uri="{FF2B5EF4-FFF2-40B4-BE49-F238E27FC236}">
                <a16:creationId xmlns:a16="http://schemas.microsoft.com/office/drawing/2014/main" id="{567990F3-EF69-5E31-4001-51ABE5F2CAD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What a Day That Will Be</a:t>
            </a:r>
            <a:endParaRPr lang="en-US">
              <a:ea typeface="+mj-ea"/>
            </a:endParaRPr>
          </a:p>
        </p:txBody>
      </p:sp>
      <p:pic>
        <p:nvPicPr>
          <p:cNvPr id="10242" name="Picture 1027" descr="What a day that will be-pp">
            <a:extLst>
              <a:ext uri="{FF2B5EF4-FFF2-40B4-BE49-F238E27FC236}">
                <a16:creationId xmlns:a16="http://schemas.microsoft.com/office/drawing/2014/main" id="{D65035AC-8EE5-B26F-0723-69D5CD9613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1028">
            <a:extLst>
              <a:ext uri="{FF2B5EF4-FFF2-40B4-BE49-F238E27FC236}">
                <a16:creationId xmlns:a16="http://schemas.microsoft.com/office/drawing/2014/main" id="{D7F81471-BD15-7F9A-C309-A4240E7D38F8}"/>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81253" name="Text Box 1029">
            <a:extLst>
              <a:ext uri="{FF2B5EF4-FFF2-40B4-BE49-F238E27FC236}">
                <a16:creationId xmlns:a16="http://schemas.microsoft.com/office/drawing/2014/main" id="{1E428FCE-2043-DFB6-167C-ABE7D05E285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3691BECB-8A1C-0F19-71DC-72D79336880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The Battle Belongs to the Lord</a:t>
            </a:r>
            <a:endParaRPr lang="en-US">
              <a:ea typeface="+mj-ea"/>
            </a:endParaRPr>
          </a:p>
        </p:txBody>
      </p:sp>
      <p:pic>
        <p:nvPicPr>
          <p:cNvPr id="12290" name="Picture 3" descr="The Battle Belongs-pp">
            <a:extLst>
              <a:ext uri="{FF2B5EF4-FFF2-40B4-BE49-F238E27FC236}">
                <a16:creationId xmlns:a16="http://schemas.microsoft.com/office/drawing/2014/main" id="{29389C0A-D644-3381-77AF-F19AFF6EED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40BDACC2-BD29-8FDA-4161-6217D380580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199685" name="Text Box 5">
            <a:extLst>
              <a:ext uri="{FF2B5EF4-FFF2-40B4-BE49-F238E27FC236}">
                <a16:creationId xmlns:a16="http://schemas.microsoft.com/office/drawing/2014/main" id="{44BA5CA3-2246-3CC7-AA91-889199C8A3D1}"/>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890CB190-8364-85EC-AA77-C002AB4C916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What a Day That Will Be</a:t>
            </a:r>
            <a:endParaRPr lang="en-US">
              <a:ea typeface="+mj-ea"/>
            </a:endParaRPr>
          </a:p>
        </p:txBody>
      </p:sp>
      <p:pic>
        <p:nvPicPr>
          <p:cNvPr id="11266" name="Picture 3" descr="What a day that will be-pp">
            <a:extLst>
              <a:ext uri="{FF2B5EF4-FFF2-40B4-BE49-F238E27FC236}">
                <a16:creationId xmlns:a16="http://schemas.microsoft.com/office/drawing/2014/main" id="{2B0CF806-47F2-3CAB-1FB9-1D0080EE4B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086FACAD-2669-1177-17FC-87D11EF6F901}"/>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1CBD888C-ABFA-D0FF-0FE0-0C84FE1FC96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659D2A1A-A9CD-8E91-C494-D0F89A59CE1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What a Day That Will Be</a:t>
            </a:r>
            <a:endParaRPr lang="en-US">
              <a:ea typeface="+mj-ea"/>
            </a:endParaRPr>
          </a:p>
        </p:txBody>
      </p:sp>
      <p:pic>
        <p:nvPicPr>
          <p:cNvPr id="12290" name="Picture 9" descr="What a day that will be-pp">
            <a:extLst>
              <a:ext uri="{FF2B5EF4-FFF2-40B4-BE49-F238E27FC236}">
                <a16:creationId xmlns:a16="http://schemas.microsoft.com/office/drawing/2014/main" id="{50CB090B-F74D-8BDC-0471-6BC17FF5FC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10" name="Text Box 10">
            <a:extLst>
              <a:ext uri="{FF2B5EF4-FFF2-40B4-BE49-F238E27FC236}">
                <a16:creationId xmlns:a16="http://schemas.microsoft.com/office/drawing/2014/main" id="{4102DD24-5CA2-2931-8035-3603CB276285}"/>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a Day That Will Be</a:t>
            </a:r>
            <a:endParaRPr lang="en-US" sz="3200">
              <a:solidFill>
                <a:srgbClr val="000000"/>
              </a:solidFill>
              <a:latin typeface="Times" charset="0"/>
              <a:ea typeface="ＭＳ Ｐゴシック" charset="0"/>
            </a:endParaRPr>
          </a:p>
        </p:txBody>
      </p:sp>
      <p:sp>
        <p:nvSpPr>
          <p:cNvPr id="179211" name="Text Box 11">
            <a:extLst>
              <a:ext uri="{FF2B5EF4-FFF2-40B4-BE49-F238E27FC236}">
                <a16:creationId xmlns:a16="http://schemas.microsoft.com/office/drawing/2014/main" id="{70FAF4A3-8A74-6F75-042A-EB3C8B721C2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51EC1917-C600-CAAF-E62A-0FA1CD6FFC5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What a Day That Will Be</a:t>
            </a:r>
            <a:endParaRPr lang="en-US">
              <a:ea typeface="+mj-ea"/>
            </a:endParaRPr>
          </a:p>
        </p:txBody>
      </p:sp>
      <p:pic>
        <p:nvPicPr>
          <p:cNvPr id="13314" name="Picture 6" descr="What a day that will be-pp">
            <a:extLst>
              <a:ext uri="{FF2B5EF4-FFF2-40B4-BE49-F238E27FC236}">
                <a16:creationId xmlns:a16="http://schemas.microsoft.com/office/drawing/2014/main" id="{D685119B-B224-0E2C-D9F0-5852AB38A8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9" name="Text Box 7">
            <a:extLst>
              <a:ext uri="{FF2B5EF4-FFF2-40B4-BE49-F238E27FC236}">
                <a16:creationId xmlns:a16="http://schemas.microsoft.com/office/drawing/2014/main" id="{064BA111-01A2-7A73-97AF-2D91924D56C7}"/>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a Day That Will Be</a:t>
            </a:r>
            <a:endParaRPr lang="en-US" sz="3200">
              <a:solidFill>
                <a:srgbClr val="000000"/>
              </a:solidFill>
              <a:latin typeface="Times" charset="0"/>
              <a:ea typeface="ＭＳ Ｐゴシック" charset="0"/>
            </a:endParaRPr>
          </a:p>
        </p:txBody>
      </p:sp>
      <p:sp>
        <p:nvSpPr>
          <p:cNvPr id="182280" name="Text Box 8">
            <a:extLst>
              <a:ext uri="{FF2B5EF4-FFF2-40B4-BE49-F238E27FC236}">
                <a16:creationId xmlns:a16="http://schemas.microsoft.com/office/drawing/2014/main" id="{46388D16-D206-77E5-EE14-9E3109FAE28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4DED6F0-62BB-4CF6-AD30-77AE01809FB2}"/>
              </a:ext>
            </a:extLst>
          </p:cNvPr>
          <p:cNvSpPr/>
          <p:nvPr/>
        </p:nvSpPr>
        <p:spPr>
          <a:xfrm>
            <a:off x="-301659" y="777711"/>
            <a:ext cx="13329501"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8" y="222763"/>
            <a:ext cx="532115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Contribution:</a:t>
            </a:r>
          </a:p>
        </p:txBody>
      </p:sp>
      <p:sp>
        <p:nvSpPr>
          <p:cNvPr id="7" name="Text Placeholder 1">
            <a:extLst>
              <a:ext uri="{FF2B5EF4-FFF2-40B4-BE49-F238E27FC236}">
                <a16:creationId xmlns:a16="http://schemas.microsoft.com/office/drawing/2014/main" id="{7D78B8F2-A065-433A-9CC9-0376F2C2607D}"/>
              </a:ext>
            </a:extLst>
          </p:cNvPr>
          <p:cNvSpPr txBox="1">
            <a:spLocks/>
          </p:cNvSpPr>
          <p:nvPr/>
        </p:nvSpPr>
        <p:spPr>
          <a:xfrm>
            <a:off x="583534" y="589787"/>
            <a:ext cx="11312317" cy="5984568"/>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baseline="0">
                <a:solidFill>
                  <a:srgbClr val="4E4D51"/>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5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prstClr val="black"/>
                </a:solidFill>
                <a:effectLst/>
                <a:uLnTx/>
                <a:uFillTx/>
                <a:latin typeface="Gobold" panose="02000500000000000000" pitchFamily="2" charset="0"/>
                <a:ea typeface="+mn-ea"/>
                <a:cs typeface="+mn-cs"/>
              </a:rPr>
              <a:t>2 Cor. 9:7-8</a:t>
            </a:r>
          </a:p>
          <a:p>
            <a:pPr marL="0" marR="0" lvl="0" indent="0" algn="just" defTabSz="1219170" rtl="0" eaLnBrk="1" fontAlgn="auto" latinLnBrk="0" hangingPunct="1">
              <a:lnSpc>
                <a:spcPct val="150000"/>
              </a:lnSpc>
              <a:spcBef>
                <a:spcPct val="20000"/>
              </a:spcBef>
              <a:spcAft>
                <a:spcPts val="0"/>
              </a:spcAft>
              <a:buClrTx/>
              <a:buSzTx/>
              <a:buFont typeface="Arial"/>
              <a:buNone/>
              <a:tabLst/>
              <a:defRPr/>
            </a:pPr>
            <a:r>
              <a:rPr kumimoji="0" lang="en-US" sz="3200" b="0" i="0" u="none" strike="noStrike" kern="1200" cap="none" spc="0" normalizeH="0" baseline="0" noProof="0" dirty="0">
                <a:ln>
                  <a:noFill/>
                </a:ln>
                <a:solidFill>
                  <a:prstClr val="black"/>
                </a:solidFill>
                <a:effectLst/>
                <a:uLnTx/>
                <a:uFillTx/>
                <a:latin typeface="Gobold" panose="02000500000000000000" pitchFamily="2" charset="0"/>
                <a:ea typeface="+mn-ea"/>
                <a:cs typeface="+mn-cs"/>
              </a:rPr>
              <a:t>“So let each one give as he purposes in his heart, not grudgingly or of necessity; for God loves a cheerful giver. And God is able to make all grace abound toward you, that you, always having all sufficiency in all things, may have an abundance for every good work.”</a:t>
            </a:r>
          </a:p>
        </p:txBody>
      </p:sp>
    </p:spTree>
    <p:extLst>
      <p:ext uri="{BB962C8B-B14F-4D97-AF65-F5344CB8AC3E}">
        <p14:creationId xmlns:p14="http://schemas.microsoft.com/office/powerpoint/2010/main" val="47855631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709648"/>
          </a:xfrm>
        </p:spPr>
        <p:txBody>
          <a:bodyPr>
            <a:normAutofit/>
          </a:bodyPr>
          <a:lstStyle/>
          <a:p>
            <a:pPr>
              <a:lnSpc>
                <a:spcPct val="150000"/>
              </a:lnSpc>
            </a:pPr>
            <a:r>
              <a:rPr lang="en-US" sz="6600" dirty="0">
                <a:solidFill>
                  <a:srgbClr val="314172"/>
                </a:solidFill>
                <a:latin typeface="Gobold" panose="02000500000000000000" pitchFamily="2" charset="0"/>
              </a:rPr>
              <a:t>Lamb Of God</a:t>
            </a:r>
          </a:p>
          <a:p>
            <a:pPr>
              <a:lnSpc>
                <a:spcPct val="150000"/>
              </a:lnSpc>
            </a:pPr>
            <a:r>
              <a:rPr lang="en-US" sz="5400" dirty="0">
                <a:latin typeface="Gobold" panose="02000500000000000000" pitchFamily="2" charset="0"/>
              </a:rPr>
              <a:t>#176</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41801062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E50BE15-98F4-6B7F-B253-7B37868888D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Lamb of God</a:t>
            </a:r>
            <a:endParaRPr lang="en-US">
              <a:ea typeface="+mj-ea"/>
            </a:endParaRPr>
          </a:p>
        </p:txBody>
      </p:sp>
      <p:pic>
        <p:nvPicPr>
          <p:cNvPr id="2" name="Picture 28" descr="Lamb of God-SFP-pp">
            <a:extLst>
              <a:ext uri="{FF2B5EF4-FFF2-40B4-BE49-F238E27FC236}">
                <a16:creationId xmlns:a16="http://schemas.microsoft.com/office/drawing/2014/main" id="{E706C72E-DF58-9778-BFE1-C80DAE0512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7" name="Text Box 29">
            <a:extLst>
              <a:ext uri="{FF2B5EF4-FFF2-40B4-BE49-F238E27FC236}">
                <a16:creationId xmlns:a16="http://schemas.microsoft.com/office/drawing/2014/main" id="{0FD6884E-397D-2C7C-8DC6-C920B0E7F25A}"/>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2078" name="Text Box 30">
            <a:extLst>
              <a:ext uri="{FF2B5EF4-FFF2-40B4-BE49-F238E27FC236}">
                <a16:creationId xmlns:a16="http://schemas.microsoft.com/office/drawing/2014/main" id="{C60E6576-6A8D-434C-2800-E5045922425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89EDFE1B-961A-6AB9-EB12-E31AF76D440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Lamb of God</a:t>
            </a:r>
            <a:endParaRPr lang="en-US">
              <a:ea typeface="+mj-ea"/>
            </a:endParaRPr>
          </a:p>
        </p:txBody>
      </p:sp>
      <p:pic>
        <p:nvPicPr>
          <p:cNvPr id="3074" name="Picture 3" descr="Lamb of God-SFP-pp">
            <a:extLst>
              <a:ext uri="{FF2B5EF4-FFF2-40B4-BE49-F238E27FC236}">
                <a16:creationId xmlns:a16="http://schemas.microsoft.com/office/drawing/2014/main" id="{1FF82554-0225-F38D-51ED-A18ABF13E1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4">
            <a:extLst>
              <a:ext uri="{FF2B5EF4-FFF2-40B4-BE49-F238E27FC236}">
                <a16:creationId xmlns:a16="http://schemas.microsoft.com/office/drawing/2014/main" id="{0DA2E39D-7E6B-3DDC-E2C0-3E442D1B6B8E}"/>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05477" name="Text Box 5">
            <a:extLst>
              <a:ext uri="{FF2B5EF4-FFF2-40B4-BE49-F238E27FC236}">
                <a16:creationId xmlns:a16="http://schemas.microsoft.com/office/drawing/2014/main" id="{86866A9E-D0EC-9079-CD3A-3672EE15F16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7F666484-2E4E-6EC3-309B-CC7B3961963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Lamb of God</a:t>
            </a:r>
            <a:endParaRPr lang="en-US">
              <a:ea typeface="+mj-ea"/>
            </a:endParaRPr>
          </a:p>
        </p:txBody>
      </p:sp>
      <p:pic>
        <p:nvPicPr>
          <p:cNvPr id="4098" name="Picture 7" descr="Lamb of God-SFP-pp">
            <a:extLst>
              <a:ext uri="{FF2B5EF4-FFF2-40B4-BE49-F238E27FC236}">
                <a16:creationId xmlns:a16="http://schemas.microsoft.com/office/drawing/2014/main" id="{F40A7490-6D20-718D-9DE9-CA5874337D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4" name="Text Box 8">
            <a:extLst>
              <a:ext uri="{FF2B5EF4-FFF2-40B4-BE49-F238E27FC236}">
                <a16:creationId xmlns:a16="http://schemas.microsoft.com/office/drawing/2014/main" id="{32AAFF44-555C-C203-50C1-41C8E6DA0660}"/>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06505" name="Text Box 9">
            <a:extLst>
              <a:ext uri="{FF2B5EF4-FFF2-40B4-BE49-F238E27FC236}">
                <a16:creationId xmlns:a16="http://schemas.microsoft.com/office/drawing/2014/main" id="{F6FB66FB-D6A7-B61A-B816-B8223D3FB5E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535F0035-285C-2373-514D-AE39CA951AA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1-4 Lamb of God</a:t>
            </a:r>
            <a:endParaRPr lang="en-US">
              <a:ea typeface="+mj-ea"/>
            </a:endParaRPr>
          </a:p>
        </p:txBody>
      </p:sp>
      <p:pic>
        <p:nvPicPr>
          <p:cNvPr id="5122" name="Picture 3" descr="Lamb of God-SFP-pp">
            <a:extLst>
              <a:ext uri="{FF2B5EF4-FFF2-40B4-BE49-F238E27FC236}">
                <a16:creationId xmlns:a16="http://schemas.microsoft.com/office/drawing/2014/main" id="{DC234CC2-3AE8-A570-54C2-A14B874200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4">
            <a:extLst>
              <a:ext uri="{FF2B5EF4-FFF2-40B4-BE49-F238E27FC236}">
                <a16:creationId xmlns:a16="http://schemas.microsoft.com/office/drawing/2014/main" id="{3D1DB72A-5C48-0201-4D99-4498F0888E99}"/>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07525" name="Text Box 5">
            <a:extLst>
              <a:ext uri="{FF2B5EF4-FFF2-40B4-BE49-F238E27FC236}">
                <a16:creationId xmlns:a16="http://schemas.microsoft.com/office/drawing/2014/main" id="{C9B9B413-E4B1-B058-F6C4-5ECE182588E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026">
            <a:extLst>
              <a:ext uri="{FF2B5EF4-FFF2-40B4-BE49-F238E27FC236}">
                <a16:creationId xmlns:a16="http://schemas.microsoft.com/office/drawing/2014/main" id="{83A05F70-0310-210E-4192-9C5C8E9226D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Lamb of God</a:t>
            </a:r>
            <a:endParaRPr lang="en-US">
              <a:ea typeface="+mj-ea"/>
            </a:endParaRPr>
          </a:p>
        </p:txBody>
      </p:sp>
      <p:pic>
        <p:nvPicPr>
          <p:cNvPr id="6146" name="Picture 1027" descr="Lamb of God-SFP-pp">
            <a:extLst>
              <a:ext uri="{FF2B5EF4-FFF2-40B4-BE49-F238E27FC236}">
                <a16:creationId xmlns:a16="http://schemas.microsoft.com/office/drawing/2014/main" id="{4CF67E01-30C8-6958-6854-D134E8D389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 Box 1028">
            <a:extLst>
              <a:ext uri="{FF2B5EF4-FFF2-40B4-BE49-F238E27FC236}">
                <a16:creationId xmlns:a16="http://schemas.microsoft.com/office/drawing/2014/main" id="{DAF33081-7F0E-CFC5-6B0A-98457B40BDC1}"/>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12645" name="Text Box 1029">
            <a:extLst>
              <a:ext uri="{FF2B5EF4-FFF2-40B4-BE49-F238E27FC236}">
                <a16:creationId xmlns:a16="http://schemas.microsoft.com/office/drawing/2014/main" id="{A8A356BD-D105-5814-767B-7D211A66F67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57D31271-A2B2-447C-B291-5FDA9D264B6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The Battle Belongs to the Lord</a:t>
            </a:r>
            <a:endParaRPr lang="en-US">
              <a:ea typeface="+mj-ea"/>
            </a:endParaRPr>
          </a:p>
        </p:txBody>
      </p:sp>
      <p:pic>
        <p:nvPicPr>
          <p:cNvPr id="13314" name="Picture 3" descr="The Battle Belongs-pp">
            <a:extLst>
              <a:ext uri="{FF2B5EF4-FFF2-40B4-BE49-F238E27FC236}">
                <a16:creationId xmlns:a16="http://schemas.microsoft.com/office/drawing/2014/main" id="{92BD3ED6-9864-BC26-ED31-6549DF620B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56C65237-AB2C-90BF-FB01-85E5137D55D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200709" name="Text Box 5">
            <a:extLst>
              <a:ext uri="{FF2B5EF4-FFF2-40B4-BE49-F238E27FC236}">
                <a16:creationId xmlns:a16="http://schemas.microsoft.com/office/drawing/2014/main" id="{50FEF9F3-1112-EBE4-2E83-1EB29E27D2FE}"/>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809CC846-9932-12B6-3E59-939560C33DC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Lamb of God</a:t>
            </a:r>
            <a:endParaRPr lang="en-US">
              <a:ea typeface="+mj-ea"/>
            </a:endParaRPr>
          </a:p>
        </p:txBody>
      </p:sp>
      <p:pic>
        <p:nvPicPr>
          <p:cNvPr id="7170" name="Picture 3" descr="Lamb of God-SFP-pp">
            <a:extLst>
              <a:ext uri="{FF2B5EF4-FFF2-40B4-BE49-F238E27FC236}">
                <a16:creationId xmlns:a16="http://schemas.microsoft.com/office/drawing/2014/main" id="{6EC773D3-81F9-3BE2-97D8-B8168E7D3B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Box 4">
            <a:extLst>
              <a:ext uri="{FF2B5EF4-FFF2-40B4-BE49-F238E27FC236}">
                <a16:creationId xmlns:a16="http://schemas.microsoft.com/office/drawing/2014/main" id="{C118F465-6F87-5B4E-4B57-6C8912C4EDFE}"/>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13669" name="Text Box 5">
            <a:extLst>
              <a:ext uri="{FF2B5EF4-FFF2-40B4-BE49-F238E27FC236}">
                <a16:creationId xmlns:a16="http://schemas.microsoft.com/office/drawing/2014/main" id="{7905902C-88CB-B4CE-EBE9-1A3D9EC26A1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F815FE98-3703-638A-D83B-B331773B335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Lamb of God</a:t>
            </a:r>
            <a:endParaRPr lang="en-US">
              <a:ea typeface="+mj-ea"/>
            </a:endParaRPr>
          </a:p>
        </p:txBody>
      </p:sp>
      <p:pic>
        <p:nvPicPr>
          <p:cNvPr id="8194" name="Picture 13" descr="Lamb of God-SFP-pp">
            <a:extLst>
              <a:ext uri="{FF2B5EF4-FFF2-40B4-BE49-F238E27FC236}">
                <a16:creationId xmlns:a16="http://schemas.microsoft.com/office/drawing/2014/main" id="{D358AC51-7D00-2BE4-91FC-8B5AB6EA8C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8" name="Text Box 14">
            <a:extLst>
              <a:ext uri="{FF2B5EF4-FFF2-40B4-BE49-F238E27FC236}">
                <a16:creationId xmlns:a16="http://schemas.microsoft.com/office/drawing/2014/main" id="{0B1C76D1-1199-43E8-A8D6-FA3F72103F23}"/>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08559" name="Text Box 15">
            <a:extLst>
              <a:ext uri="{FF2B5EF4-FFF2-40B4-BE49-F238E27FC236}">
                <a16:creationId xmlns:a16="http://schemas.microsoft.com/office/drawing/2014/main" id="{2123D676-4C35-30EB-3A65-266F705A606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629DFC49-749E-8B46-A94A-EA67591F8AF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Lamb of God</a:t>
            </a:r>
            <a:endParaRPr lang="en-US">
              <a:ea typeface="+mj-ea"/>
            </a:endParaRPr>
          </a:p>
        </p:txBody>
      </p:sp>
      <p:pic>
        <p:nvPicPr>
          <p:cNvPr id="9218" name="Picture 3" descr="Lamb of God-SFP-pp">
            <a:extLst>
              <a:ext uri="{FF2B5EF4-FFF2-40B4-BE49-F238E27FC236}">
                <a16:creationId xmlns:a16="http://schemas.microsoft.com/office/drawing/2014/main" id="{82B2503F-2810-301C-A8DD-FB02518B87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4">
            <a:extLst>
              <a:ext uri="{FF2B5EF4-FFF2-40B4-BE49-F238E27FC236}">
                <a16:creationId xmlns:a16="http://schemas.microsoft.com/office/drawing/2014/main" id="{80BD1420-3135-7463-E22A-638745C52E5C}"/>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09573" name="Text Box 5">
            <a:extLst>
              <a:ext uri="{FF2B5EF4-FFF2-40B4-BE49-F238E27FC236}">
                <a16:creationId xmlns:a16="http://schemas.microsoft.com/office/drawing/2014/main" id="{0AF4128D-BF53-490D-A1E3-E44771868D8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00D82135-8CC1-49D9-E363-7359CA359B6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Lamb of God</a:t>
            </a:r>
            <a:endParaRPr lang="en-US">
              <a:ea typeface="+mj-ea"/>
            </a:endParaRPr>
          </a:p>
        </p:txBody>
      </p:sp>
      <p:pic>
        <p:nvPicPr>
          <p:cNvPr id="10242" name="Picture 3" descr="Lamb of God-SFP-pp">
            <a:extLst>
              <a:ext uri="{FF2B5EF4-FFF2-40B4-BE49-F238E27FC236}">
                <a16:creationId xmlns:a16="http://schemas.microsoft.com/office/drawing/2014/main" id="{59AB3D62-766B-6BFB-840B-9577CE5D3A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 Box 4">
            <a:extLst>
              <a:ext uri="{FF2B5EF4-FFF2-40B4-BE49-F238E27FC236}">
                <a16:creationId xmlns:a16="http://schemas.microsoft.com/office/drawing/2014/main" id="{E6A7DF35-EC49-5ECB-2D3A-6F058CA58608}"/>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10597" name="Text Box 5">
            <a:extLst>
              <a:ext uri="{FF2B5EF4-FFF2-40B4-BE49-F238E27FC236}">
                <a16:creationId xmlns:a16="http://schemas.microsoft.com/office/drawing/2014/main" id="{6AB1C5D1-5B2F-AAAE-9328-AF5A0B199FD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243CED63-0DE6-A418-768D-3DC61CAE883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Lamb of God</a:t>
            </a:r>
            <a:endParaRPr lang="en-US">
              <a:ea typeface="+mj-ea"/>
            </a:endParaRPr>
          </a:p>
        </p:txBody>
      </p:sp>
      <p:pic>
        <p:nvPicPr>
          <p:cNvPr id="11266" name="Picture 3" descr="Lamb of God-SFP-pp">
            <a:extLst>
              <a:ext uri="{FF2B5EF4-FFF2-40B4-BE49-F238E27FC236}">
                <a16:creationId xmlns:a16="http://schemas.microsoft.com/office/drawing/2014/main" id="{8990ADF1-D9A8-4790-4141-E5604BA89A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4">
            <a:extLst>
              <a:ext uri="{FF2B5EF4-FFF2-40B4-BE49-F238E27FC236}">
                <a16:creationId xmlns:a16="http://schemas.microsoft.com/office/drawing/2014/main" id="{CBE1DDC8-0FC8-CEDD-1A33-A4B15ADBC988}"/>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11621" name="Text Box 5">
            <a:extLst>
              <a:ext uri="{FF2B5EF4-FFF2-40B4-BE49-F238E27FC236}">
                <a16:creationId xmlns:a16="http://schemas.microsoft.com/office/drawing/2014/main" id="{94D32E6F-DC7D-191E-7CAA-90BAC01C274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03694" y="222763"/>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Unleavened Bread</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575035" y="777711"/>
            <a:ext cx="13140965"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777711"/>
            <a:ext cx="11312317" cy="5396049"/>
          </a:xfrm>
        </p:spPr>
        <p:txBody>
          <a:bodyPr>
            <a:noAutofit/>
          </a:bodyPr>
          <a:lstStyle/>
          <a:p>
            <a:pPr>
              <a:lnSpc>
                <a:spcPct val="150000"/>
              </a:lnSpc>
            </a:pPr>
            <a:r>
              <a:rPr lang="en-US" sz="4400" dirty="0">
                <a:solidFill>
                  <a:srgbClr val="2B262A"/>
                </a:solidFill>
                <a:latin typeface="Gobold" panose="02000500000000000000" pitchFamily="2" charset="0"/>
              </a:rPr>
              <a:t>Hebrews 2:14-15</a:t>
            </a:r>
          </a:p>
          <a:p>
            <a:pPr algn="just">
              <a:lnSpc>
                <a:spcPct val="150000"/>
              </a:lnSpc>
            </a:pPr>
            <a:r>
              <a:rPr lang="en-US" sz="3200" dirty="0">
                <a:solidFill>
                  <a:srgbClr val="314172"/>
                </a:solidFill>
                <a:latin typeface="Gobold" panose="02000500000000000000" pitchFamily="2" charset="0"/>
              </a:rPr>
              <a:t>“Inasmuch then as the children have partaken of flesh and blood, He Himself likewise shared in the same, that through death He might destroy him who had the power of death, that is, the devil, and release those who through fear of death were all their lifetime subject to bondage.”</a:t>
            </a:r>
          </a:p>
        </p:txBody>
      </p:sp>
    </p:spTree>
    <p:extLst>
      <p:ext uri="{BB962C8B-B14F-4D97-AF65-F5344CB8AC3E}">
        <p14:creationId xmlns:p14="http://schemas.microsoft.com/office/powerpoint/2010/main" val="63066674"/>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13422" y="35480"/>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Fruit</a:t>
            </a:r>
          </a:p>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of the Vine</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471339" y="777711"/>
            <a:ext cx="13037270" cy="7225646"/>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1303506"/>
            <a:ext cx="11312317" cy="4701368"/>
          </a:xfrm>
        </p:spPr>
        <p:txBody>
          <a:bodyPr>
            <a:noAutofit/>
          </a:bodyPr>
          <a:lstStyle/>
          <a:p>
            <a:pPr>
              <a:lnSpc>
                <a:spcPct val="150000"/>
              </a:lnSpc>
            </a:pPr>
            <a:r>
              <a:rPr lang="en-US" sz="4400" dirty="0">
                <a:solidFill>
                  <a:srgbClr val="2B262A"/>
                </a:solidFill>
                <a:latin typeface="Gobold" panose="02000500000000000000" pitchFamily="2" charset="0"/>
              </a:rPr>
              <a:t>Hebrews 12:1-2</a:t>
            </a:r>
          </a:p>
          <a:p>
            <a:pPr algn="just">
              <a:lnSpc>
                <a:spcPct val="150000"/>
              </a:lnSpc>
            </a:pPr>
            <a:r>
              <a:rPr lang="en-US" sz="3200" dirty="0">
                <a:solidFill>
                  <a:srgbClr val="314172"/>
                </a:solidFill>
                <a:latin typeface="Gobold" panose="02000500000000000000" pitchFamily="2" charset="0"/>
              </a:rPr>
              <a:t>“Therefore we also, since we are surrounded by so great a cloud of witnesses, let us lay aside every weight, and the sin which so easily ensnares us, and let us run with endurance the race that is set before us, looking unto Jesus, the author and finisher of our faith, who for the joy that was set before Him endured the cross, despising the shame, and has sat down at the right hand of the throne of God.”</a:t>
            </a:r>
          </a:p>
        </p:txBody>
      </p:sp>
    </p:spTree>
    <p:extLst>
      <p:ext uri="{BB962C8B-B14F-4D97-AF65-F5344CB8AC3E}">
        <p14:creationId xmlns:p14="http://schemas.microsoft.com/office/powerpoint/2010/main" val="3340842227"/>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2578834"/>
            <a:ext cx="11312317" cy="1700332"/>
          </a:xfrm>
        </p:spPr>
        <p:txBody>
          <a:bodyPr anchor="t">
            <a:normAutofit/>
          </a:bodyPr>
          <a:lstStyle/>
          <a:p>
            <a:pPr>
              <a:lnSpc>
                <a:spcPct val="150000"/>
              </a:lnSpc>
            </a:pPr>
            <a:r>
              <a:rPr lang="en-US" sz="6600" dirty="0">
                <a:solidFill>
                  <a:srgbClr val="314172"/>
                </a:solidFill>
                <a:latin typeface="Gobold" panose="02000500000000000000" pitchFamily="2" charset="0"/>
              </a:rPr>
              <a:t>Closing Prayer</a:t>
            </a:r>
          </a:p>
        </p:txBody>
      </p:sp>
    </p:spTree>
    <p:extLst>
      <p:ext uri="{BB962C8B-B14F-4D97-AF65-F5344CB8AC3E}">
        <p14:creationId xmlns:p14="http://schemas.microsoft.com/office/powerpoint/2010/main" val="125780996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Just Over In The Glory Land</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93759552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0"/>
            <a:ext cx="7968792" cy="6955750"/>
          </a:xfrm>
          <a:prstGeom prst="rect">
            <a:avLst/>
          </a:prstGeom>
          <a:noFill/>
        </p:spPr>
        <p:txBody>
          <a:bodyPr wrap="square" lIns="121920" tIns="60960" rIns="121920" bIns="60960">
            <a:spAutoFit/>
          </a:bodyPr>
          <a:lstStyle/>
          <a:p>
            <a:pPr marL="0" marR="0" lvl="0" indent="0" algn="ctr" defTabSz="1219170" rtl="0" eaLnBrk="1" fontAlgn="auto" latinLnBrk="0" hangingPunct="1">
              <a:spcBef>
                <a:spcPts val="0"/>
              </a:spcBef>
              <a:spcAft>
                <a:spcPts val="0"/>
              </a:spcAft>
              <a:buClrTx/>
              <a:buSzTx/>
              <a:buFontTx/>
              <a:buNone/>
              <a:tabLst/>
              <a:defRPr/>
            </a:pPr>
            <a:r>
              <a:rPr kumimoji="0" lang="en-US" sz="4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Today</a:t>
            </a:r>
            <a:endParaRPr kumimoji="0" lang="en-US" sz="44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spcBef>
                <a:spcPts val="0"/>
              </a:spcBef>
              <a:spcAft>
                <a:spcPts val="0"/>
              </a:spcAft>
              <a:buClrTx/>
              <a:buSzTx/>
              <a:buFontTx/>
              <a:buNone/>
              <a:tabLst/>
              <a:defRPr/>
            </a:pPr>
            <a:r>
              <a:rPr kumimoji="0" lang="en-US" sz="3600" b="0" i="0" u="none" strike="noStrike" kern="1500" cap="none" spc="0" normalizeH="0" baseline="0" noProof="0" dirty="0">
                <a:ln w="0"/>
                <a:solidFill>
                  <a:srgbClr val="314172"/>
                </a:solidFill>
                <a:effectLst/>
                <a:uLnTx/>
                <a:uFillTx/>
                <a:latin typeface="Gobold" panose="02000500000000000000" pitchFamily="2" charset="0"/>
                <a:ea typeface="+mn-ea"/>
                <a:cs typeface="+mn-cs"/>
              </a:rPr>
              <a:t>Evening Worship @ 6:00 PM</a:t>
            </a:r>
          </a:p>
          <a:p>
            <a:pPr marL="0" marR="0" lvl="0" indent="0" algn="ctr" defTabSz="1219170" rtl="0" eaLnBrk="1" fontAlgn="auto" latinLnBrk="0" hangingPunct="1">
              <a:spcBef>
                <a:spcPts val="0"/>
              </a:spcBef>
              <a:spcAft>
                <a:spcPts val="0"/>
              </a:spcAft>
              <a:buClrTx/>
              <a:buSzTx/>
              <a:buFontTx/>
              <a:buNone/>
              <a:tabLst/>
              <a:defRPr/>
            </a:pPr>
            <a:endParaRPr kumimoji="0" lang="en-US" sz="3600" b="0" i="0" u="none" strike="noStrike" kern="1500" cap="none" spc="0" normalizeH="0" baseline="0" noProof="0" dirty="0">
              <a:ln w="0"/>
              <a:solidFill>
                <a:srgbClr val="314172"/>
              </a:solidFill>
              <a:effectLst/>
              <a:uLnTx/>
              <a:uFillTx/>
              <a:latin typeface="Gobold" panose="02000500000000000000" pitchFamily="2" charset="0"/>
              <a:ea typeface="+mn-ea"/>
              <a:cs typeface="+mn-cs"/>
            </a:endParaRPr>
          </a:p>
          <a:p>
            <a:pPr algn="ctr" defTabSz="1219170">
              <a:defRPr/>
            </a:pPr>
            <a:r>
              <a:rPr kumimoji="0" lang="en-US" sz="4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Tuesday-Friday</a:t>
            </a:r>
            <a:endParaRPr kumimoji="0" lang="en-US" sz="3600" b="0" i="0" u="none" strike="noStrike" kern="1500" cap="none" spc="0" normalizeH="0" baseline="0" noProof="0" dirty="0">
              <a:ln w="0"/>
              <a:solidFill>
                <a:srgbClr val="314172"/>
              </a:solidFill>
              <a:effectLst/>
              <a:uLnTx/>
              <a:uFillTx/>
              <a:latin typeface="Gobold" panose="02000500000000000000" pitchFamily="2" charset="0"/>
              <a:ea typeface="+mn-ea"/>
              <a:cs typeface="+mn-cs"/>
            </a:endParaRPr>
          </a:p>
          <a:p>
            <a:pPr algn="ctr" defTabSz="1219170">
              <a:defRPr/>
            </a:pPr>
            <a:r>
              <a:rPr kumimoji="0" lang="en-US" sz="3600" b="0" i="0" u="none" strike="noStrike" kern="1500" cap="none" spc="0" normalizeH="0" baseline="0" noProof="0" dirty="0">
                <a:ln w="0"/>
                <a:solidFill>
                  <a:srgbClr val="314172"/>
                </a:solidFill>
                <a:effectLst/>
                <a:uLnTx/>
                <a:uFillTx/>
                <a:latin typeface="Gobold" panose="02000500000000000000" pitchFamily="2" charset="0"/>
                <a:ea typeface="+mn-ea"/>
                <a:cs typeface="+mn-cs"/>
              </a:rPr>
              <a:t>VBS @ 9:00 AM</a:t>
            </a:r>
          </a:p>
          <a:p>
            <a:pPr algn="ctr" defTabSz="1219170">
              <a:defRPr/>
            </a:pPr>
            <a:endParaRPr kumimoji="0" lang="en-US" sz="4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spcBef>
                <a:spcPts val="0"/>
              </a:spcBef>
              <a:spcAft>
                <a:spcPts val="0"/>
              </a:spcAft>
              <a:buClrTx/>
              <a:buSzTx/>
              <a:buFontTx/>
              <a:buNone/>
              <a:tabLst/>
              <a:defRPr/>
            </a:pPr>
            <a:r>
              <a:rPr kumimoji="0" lang="en-US" sz="4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Wednesday</a:t>
            </a:r>
          </a:p>
          <a:p>
            <a:pPr marL="0" marR="0" lvl="0" indent="0" algn="ctr" defTabSz="1219170" rtl="0" eaLnBrk="1" fontAlgn="auto" latinLnBrk="0" hangingPunct="1">
              <a:spcBef>
                <a:spcPts val="0"/>
              </a:spcBef>
              <a:spcAft>
                <a:spcPts val="0"/>
              </a:spcAft>
              <a:buClrTx/>
              <a:buSzTx/>
              <a:buFontTx/>
              <a:buNone/>
              <a:tabLst/>
              <a:defRPr/>
            </a:pPr>
            <a:r>
              <a:rPr kumimoji="0" lang="en-US" sz="36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&amp; Bible Classes @ 6:30 PM</a:t>
            </a:r>
          </a:p>
          <a:p>
            <a:pPr marL="0" marR="0" lvl="0" indent="0" algn="ctr" defTabSz="1219170" rtl="0" eaLnBrk="1" fontAlgn="auto" latinLnBrk="0" hangingPunct="1">
              <a:spcBef>
                <a:spcPts val="0"/>
              </a:spcBef>
              <a:spcAft>
                <a:spcPts val="0"/>
              </a:spcAft>
              <a:buClrTx/>
              <a:buSzTx/>
              <a:buFontTx/>
              <a:buNone/>
              <a:tabLst/>
              <a:defRPr/>
            </a:pPr>
            <a:endParaRPr kumimoji="0" lang="en-US" sz="4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spcBef>
                <a:spcPts val="0"/>
              </a:spcBef>
              <a:spcAft>
                <a:spcPts val="0"/>
              </a:spcAft>
              <a:buClrTx/>
              <a:buSzTx/>
              <a:buFontTx/>
              <a:buNone/>
              <a:tabLst/>
              <a:defRPr/>
            </a:pPr>
            <a:r>
              <a:rPr kumimoji="0" lang="en-US" sz="4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Thursday</a:t>
            </a:r>
          </a:p>
          <a:p>
            <a:pPr marL="0" marR="0" lvl="0" indent="0" algn="ctr" defTabSz="1219170" rtl="0" eaLnBrk="1" fontAlgn="auto" latinLnBrk="0" hangingPunct="1">
              <a:spcBef>
                <a:spcPts val="0"/>
              </a:spcBef>
              <a:spcAft>
                <a:spcPts val="0"/>
              </a:spcAft>
              <a:buClrTx/>
              <a:buSzTx/>
              <a:buFontTx/>
              <a:buNone/>
              <a:tabLst/>
              <a:defRPr/>
            </a:pPr>
            <a:r>
              <a:rPr kumimoji="0" lang="en-US" sz="3600" b="0" i="0" u="none" strike="noStrike" kern="1500" cap="none" spc="0" normalizeH="0" baseline="0" noProof="0" dirty="0">
                <a:ln w="0"/>
                <a:solidFill>
                  <a:srgbClr val="314172"/>
                </a:solidFill>
                <a:effectLst/>
                <a:uLnTx/>
                <a:uFillTx/>
                <a:latin typeface="Gobold" panose="02000500000000000000" pitchFamily="2" charset="0"/>
                <a:ea typeface="+mn-ea"/>
                <a:cs typeface="+mn-cs"/>
              </a:rPr>
              <a:t>VBS Parents’ Night @ 6:30 PM</a:t>
            </a:r>
            <a:endParaRPr kumimoji="0" lang="en-US" sz="36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endParaRP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447128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209161"/>
            <a:ext cx="7968792" cy="443967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15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welcome</a:t>
            </a:r>
            <a:endParaRPr kumimoji="0" lang="en-US" sz="115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we are glad to</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Have you with us</a:t>
            </a:r>
            <a:endParaRPr kumimoji="0" lang="en-US" sz="5400" b="0" i="0" u="none" strike="noStrike" kern="1200" cap="none" spc="0" normalizeH="0" baseline="0" noProof="0" dirty="0">
              <a:ln w="0"/>
              <a:solidFill>
                <a:srgbClr val="314172"/>
              </a:solidFill>
              <a:effectLst/>
              <a:uLnTx/>
              <a:uFillTx/>
              <a:latin typeface="Trebuchet MS"/>
              <a:ea typeface="+mn-ea"/>
              <a:cs typeface="+mn-cs"/>
            </a:endParaRP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1026429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Sing &amp; Be Happy</a:t>
            </a:r>
          </a:p>
          <a:p>
            <a:pPr>
              <a:lnSpc>
                <a:spcPct val="150000"/>
              </a:lnSpc>
            </a:pPr>
            <a:r>
              <a:rPr lang="en-US" sz="6000" dirty="0">
                <a:latin typeface="Gobold" panose="02000500000000000000" pitchFamily="2" charset="0"/>
              </a:rPr>
              <a:t>#587</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74381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E93B5C2-2B82-BD8F-E8D1-F900028ACBFD}"/>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1-1 Sing and Be Happy</a:t>
            </a:r>
            <a:endParaRPr lang="en-US" dirty="0">
              <a:ea typeface="+mj-ea"/>
            </a:endParaRPr>
          </a:p>
        </p:txBody>
      </p:sp>
      <p:pic>
        <p:nvPicPr>
          <p:cNvPr id="2" name="Picture 63" descr="Sing and Be Happy-pp">
            <a:extLst>
              <a:ext uri="{FF2B5EF4-FFF2-40B4-BE49-F238E27FC236}">
                <a16:creationId xmlns:a16="http://schemas.microsoft.com/office/drawing/2014/main" id="{C20955D2-DC94-9EEF-600D-BD25C56CB9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1DBFA61F-029B-74BC-EAA8-65459334C66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E5EE3C6A-45D2-7259-ACF7-D7BEC2C94A6A}"/>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1F80E78D-EC74-D3E2-79A3-C57E917E88DA}"/>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1-2 Sing and Be Happy</a:t>
            </a:r>
            <a:endParaRPr lang="en-US" dirty="0">
              <a:ea typeface="+mj-ea"/>
            </a:endParaRPr>
          </a:p>
        </p:txBody>
      </p:sp>
      <p:pic>
        <p:nvPicPr>
          <p:cNvPr id="3074" name="Picture 3" descr="Sing and Be Happy-pp">
            <a:extLst>
              <a:ext uri="{FF2B5EF4-FFF2-40B4-BE49-F238E27FC236}">
                <a16:creationId xmlns:a16="http://schemas.microsoft.com/office/drawing/2014/main" id="{2167B945-6F91-2BCD-F932-D6A6E963E2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BC89A5CC-9E73-742B-47D8-E05B086AAF0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96BDBBB3-2CE1-EAC0-E704-6D49A1C1BFA3}"/>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74545CCC-01D2-393E-0FDE-A45CC48070B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Sing and Be Happy</a:t>
            </a:r>
            <a:endParaRPr lang="en-US">
              <a:ea typeface="+mj-ea"/>
            </a:endParaRPr>
          </a:p>
        </p:txBody>
      </p:sp>
      <p:pic>
        <p:nvPicPr>
          <p:cNvPr id="4098" name="Picture 3" descr="Sing and Be Happy-pp">
            <a:extLst>
              <a:ext uri="{FF2B5EF4-FFF2-40B4-BE49-F238E27FC236}">
                <a16:creationId xmlns:a16="http://schemas.microsoft.com/office/drawing/2014/main" id="{4BD83302-A207-CC35-A9B1-6D77D23CE9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E1EA66D9-8181-642F-742C-76C76E457F3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0E035DDE-5796-8F82-97B5-1881215C1226}"/>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3404214E-2C7D-F445-661E-5E7134BB4DE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1-4 Sing and Be Happy</a:t>
            </a:r>
            <a:endParaRPr lang="en-US">
              <a:ea typeface="+mj-ea"/>
            </a:endParaRPr>
          </a:p>
        </p:txBody>
      </p:sp>
      <p:pic>
        <p:nvPicPr>
          <p:cNvPr id="5122" name="Picture 3" descr="Sing and Be Happy-pp">
            <a:extLst>
              <a:ext uri="{FF2B5EF4-FFF2-40B4-BE49-F238E27FC236}">
                <a16:creationId xmlns:a16="http://schemas.microsoft.com/office/drawing/2014/main" id="{3871D292-51F3-F0D6-1264-36BA8F884E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27A4D5F0-7F7B-6F81-D9B7-E0FD7C1890D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075BA063-8EF4-C3DE-24AD-3264C02F08DB}"/>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E8EB03DD-06D1-452E-0EC7-4C5FB7AE781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Sing and Be Happy</a:t>
            </a:r>
            <a:endParaRPr lang="en-US">
              <a:ea typeface="+mj-ea"/>
            </a:endParaRPr>
          </a:p>
        </p:txBody>
      </p:sp>
      <p:pic>
        <p:nvPicPr>
          <p:cNvPr id="6146" name="Picture 3" descr="Sing and Be Happy-pp">
            <a:extLst>
              <a:ext uri="{FF2B5EF4-FFF2-40B4-BE49-F238E27FC236}">
                <a16:creationId xmlns:a16="http://schemas.microsoft.com/office/drawing/2014/main" id="{13A281A2-1560-146A-0D12-07F880C969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8" name="Text Box 4">
            <a:extLst>
              <a:ext uri="{FF2B5EF4-FFF2-40B4-BE49-F238E27FC236}">
                <a16:creationId xmlns:a16="http://schemas.microsoft.com/office/drawing/2014/main" id="{C3980A92-4088-655C-5320-9C7A8CE0A50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1189" name="Text Box 5">
            <a:extLst>
              <a:ext uri="{FF2B5EF4-FFF2-40B4-BE49-F238E27FC236}">
                <a16:creationId xmlns:a16="http://schemas.microsoft.com/office/drawing/2014/main" id="{B6FEEA1A-A0B1-4F99-0C2F-E0E1B6BEDAAE}"/>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A26C60C2-8F43-F8FC-B356-4893DE00E2A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The Battle Belongs to the Lord</a:t>
            </a:r>
            <a:endParaRPr lang="en-US">
              <a:ea typeface="+mj-ea"/>
            </a:endParaRPr>
          </a:p>
        </p:txBody>
      </p:sp>
      <p:pic>
        <p:nvPicPr>
          <p:cNvPr id="3074" name="Picture 3" descr="The Battle Belongs-pp">
            <a:extLst>
              <a:ext uri="{FF2B5EF4-FFF2-40B4-BE49-F238E27FC236}">
                <a16:creationId xmlns:a16="http://schemas.microsoft.com/office/drawing/2014/main" id="{B194093C-3599-0B91-3FE5-7F7F151B70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6C160BD1-91FC-05A2-EE2F-6826EE71574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194565" name="Text Box 5">
            <a:extLst>
              <a:ext uri="{FF2B5EF4-FFF2-40B4-BE49-F238E27FC236}">
                <a16:creationId xmlns:a16="http://schemas.microsoft.com/office/drawing/2014/main" id="{B7ABFA40-5BAE-6489-E92B-D55131262758}"/>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a:extLst>
              <a:ext uri="{FF2B5EF4-FFF2-40B4-BE49-F238E27FC236}">
                <a16:creationId xmlns:a16="http://schemas.microsoft.com/office/drawing/2014/main" id="{E5AA8556-6F17-CFB2-C3EF-38FA24FD9875}"/>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C-2 Sing and Be Happy</a:t>
            </a:r>
            <a:endParaRPr lang="en-US" dirty="0">
              <a:ea typeface="+mj-ea"/>
            </a:endParaRPr>
          </a:p>
        </p:txBody>
      </p:sp>
      <p:pic>
        <p:nvPicPr>
          <p:cNvPr id="7170" name="Picture 3" descr="Sing and Be Happy-pp">
            <a:extLst>
              <a:ext uri="{FF2B5EF4-FFF2-40B4-BE49-F238E27FC236}">
                <a16:creationId xmlns:a16="http://schemas.microsoft.com/office/drawing/2014/main" id="{DDD38000-73BE-6874-4B50-DBC58E1F37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2" name="Text Box 4">
            <a:extLst>
              <a:ext uri="{FF2B5EF4-FFF2-40B4-BE49-F238E27FC236}">
                <a16:creationId xmlns:a16="http://schemas.microsoft.com/office/drawing/2014/main" id="{C54DBC94-8B19-439C-10DF-62C2097A570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2213" name="Text Box 5">
            <a:extLst>
              <a:ext uri="{FF2B5EF4-FFF2-40B4-BE49-F238E27FC236}">
                <a16:creationId xmlns:a16="http://schemas.microsoft.com/office/drawing/2014/main" id="{9619DD48-C2B7-3F99-1657-B7B51122C8C6}"/>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a:extLst>
              <a:ext uri="{FF2B5EF4-FFF2-40B4-BE49-F238E27FC236}">
                <a16:creationId xmlns:a16="http://schemas.microsoft.com/office/drawing/2014/main" id="{C14975D4-69D1-598F-229C-203AF106964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Sing and Be Happy</a:t>
            </a:r>
            <a:endParaRPr lang="en-US">
              <a:ea typeface="+mj-ea"/>
            </a:endParaRPr>
          </a:p>
        </p:txBody>
      </p:sp>
      <p:pic>
        <p:nvPicPr>
          <p:cNvPr id="8194" name="Picture 3" descr="Sing and Be Happy-pp">
            <a:extLst>
              <a:ext uri="{FF2B5EF4-FFF2-40B4-BE49-F238E27FC236}">
                <a16:creationId xmlns:a16="http://schemas.microsoft.com/office/drawing/2014/main" id="{D6CF71E4-60FD-F130-F9CE-7BBFB0A292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6" name="Text Box 4">
            <a:extLst>
              <a:ext uri="{FF2B5EF4-FFF2-40B4-BE49-F238E27FC236}">
                <a16:creationId xmlns:a16="http://schemas.microsoft.com/office/drawing/2014/main" id="{1DA55574-C1FF-234C-AFF0-04B2D6BE677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3237" name="Text Box 5">
            <a:extLst>
              <a:ext uri="{FF2B5EF4-FFF2-40B4-BE49-F238E27FC236}">
                <a16:creationId xmlns:a16="http://schemas.microsoft.com/office/drawing/2014/main" id="{CBD06446-AE27-0457-6EF4-C3C5155F4189}"/>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63F6B3DA-6FE8-F7E2-0F88-182A723DBE2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C-4 Sing and Be Happy</a:t>
            </a:r>
            <a:endParaRPr lang="en-US">
              <a:ea typeface="+mj-ea"/>
            </a:endParaRPr>
          </a:p>
        </p:txBody>
      </p:sp>
      <p:pic>
        <p:nvPicPr>
          <p:cNvPr id="9218" name="Picture 3" descr="Sing and Be Happy-pp">
            <a:extLst>
              <a:ext uri="{FF2B5EF4-FFF2-40B4-BE49-F238E27FC236}">
                <a16:creationId xmlns:a16="http://schemas.microsoft.com/office/drawing/2014/main" id="{459CCCB4-D13E-BE23-FF95-4777CB9F1A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0" name="Text Box 4">
            <a:extLst>
              <a:ext uri="{FF2B5EF4-FFF2-40B4-BE49-F238E27FC236}">
                <a16:creationId xmlns:a16="http://schemas.microsoft.com/office/drawing/2014/main" id="{DD6A4B93-1CF7-2453-5F06-EA66D7E6E06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4261" name="Text Box 5">
            <a:extLst>
              <a:ext uri="{FF2B5EF4-FFF2-40B4-BE49-F238E27FC236}">
                <a16:creationId xmlns:a16="http://schemas.microsoft.com/office/drawing/2014/main" id="{90081ABB-AE46-425C-811E-98681D5C42E1}"/>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4BB5279F-26EA-741A-854E-64BE99214CA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Sing and Be Happy</a:t>
            </a:r>
            <a:endParaRPr lang="en-US">
              <a:ea typeface="+mj-ea"/>
            </a:endParaRPr>
          </a:p>
        </p:txBody>
      </p:sp>
      <p:pic>
        <p:nvPicPr>
          <p:cNvPr id="10242" name="Picture 3" descr="Sing and Be Happy-pp">
            <a:extLst>
              <a:ext uri="{FF2B5EF4-FFF2-40B4-BE49-F238E27FC236}">
                <a16:creationId xmlns:a16="http://schemas.microsoft.com/office/drawing/2014/main" id="{73328C8D-8EAA-E652-F65A-F836C4C12A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E87F80E4-84DF-E110-A5FE-4379C48CAB7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3CE3F733-08DB-F0F8-085A-321A752F1493}"/>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552B0B47-09A9-37A0-CB61-F6F21A9CE0D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Sing and Be Happy</a:t>
            </a:r>
            <a:endParaRPr lang="en-US">
              <a:ea typeface="+mj-ea"/>
            </a:endParaRPr>
          </a:p>
        </p:txBody>
      </p:sp>
      <p:pic>
        <p:nvPicPr>
          <p:cNvPr id="11266" name="Picture 3" descr="Sing and Be Happy-pp">
            <a:extLst>
              <a:ext uri="{FF2B5EF4-FFF2-40B4-BE49-F238E27FC236}">
                <a16:creationId xmlns:a16="http://schemas.microsoft.com/office/drawing/2014/main" id="{898DA5EE-6813-A7E1-8DBB-F0A4E44F21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289FCA88-ED75-D776-909B-711359F8833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09925" name="Text Box 5">
            <a:extLst>
              <a:ext uri="{FF2B5EF4-FFF2-40B4-BE49-F238E27FC236}">
                <a16:creationId xmlns:a16="http://schemas.microsoft.com/office/drawing/2014/main" id="{D6AA2816-EDE8-D97F-B43D-80CDE7D5D5F4}"/>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A68FD93F-00D9-A157-BF0B-9A27F6C3B45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Sing and Be Happy</a:t>
            </a:r>
            <a:endParaRPr lang="en-US">
              <a:ea typeface="+mj-ea"/>
            </a:endParaRPr>
          </a:p>
        </p:txBody>
      </p:sp>
      <p:pic>
        <p:nvPicPr>
          <p:cNvPr id="12290" name="Picture 3" descr="Sing and Be Happy-pp">
            <a:extLst>
              <a:ext uri="{FF2B5EF4-FFF2-40B4-BE49-F238E27FC236}">
                <a16:creationId xmlns:a16="http://schemas.microsoft.com/office/drawing/2014/main" id="{FCAC2FBF-7659-DF08-D0C5-597430081A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40681501-9447-89B2-452F-0FA19D4BB58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0949" name="Text Box 5">
            <a:extLst>
              <a:ext uri="{FF2B5EF4-FFF2-40B4-BE49-F238E27FC236}">
                <a16:creationId xmlns:a16="http://schemas.microsoft.com/office/drawing/2014/main" id="{F7F973F2-0F3A-D003-57A2-07C249FC1BFC}"/>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4F094326-A39B-D1D0-EE53-1D54522BB39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2-4 Sing and Be Happy</a:t>
            </a:r>
            <a:endParaRPr lang="en-US">
              <a:ea typeface="+mj-ea"/>
            </a:endParaRPr>
          </a:p>
        </p:txBody>
      </p:sp>
      <p:pic>
        <p:nvPicPr>
          <p:cNvPr id="13314" name="Picture 3" descr="Sing and Be Happy-pp">
            <a:extLst>
              <a:ext uri="{FF2B5EF4-FFF2-40B4-BE49-F238E27FC236}">
                <a16:creationId xmlns:a16="http://schemas.microsoft.com/office/drawing/2014/main" id="{4C9FD801-3246-7E90-4A34-E34BCC24CE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B0FE5094-3D39-2DC1-90FA-9D4ABC0A3F8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9E59926F-E103-5CE1-DC85-DF87F4C69BB2}"/>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7D843559-A08C-F5D5-2EB2-B82C64C6D4A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Sing and Be Happy</a:t>
            </a:r>
            <a:endParaRPr lang="en-US">
              <a:ea typeface="+mj-ea"/>
            </a:endParaRPr>
          </a:p>
        </p:txBody>
      </p:sp>
      <p:pic>
        <p:nvPicPr>
          <p:cNvPr id="14338" name="Picture 3" descr="Sing and Be Happy-pp">
            <a:extLst>
              <a:ext uri="{FF2B5EF4-FFF2-40B4-BE49-F238E27FC236}">
                <a16:creationId xmlns:a16="http://schemas.microsoft.com/office/drawing/2014/main" id="{B422431D-6323-43E9-BD99-FC89DE470E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4" name="Text Box 4">
            <a:extLst>
              <a:ext uri="{FF2B5EF4-FFF2-40B4-BE49-F238E27FC236}">
                <a16:creationId xmlns:a16="http://schemas.microsoft.com/office/drawing/2014/main" id="{E8E769AE-EBD3-6F15-BD27-8733E4EFF96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5285" name="Text Box 5">
            <a:extLst>
              <a:ext uri="{FF2B5EF4-FFF2-40B4-BE49-F238E27FC236}">
                <a16:creationId xmlns:a16="http://schemas.microsoft.com/office/drawing/2014/main" id="{04F53A97-289E-6AC1-11E2-DF77DC28D2A4}"/>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a:extLst>
              <a:ext uri="{FF2B5EF4-FFF2-40B4-BE49-F238E27FC236}">
                <a16:creationId xmlns:a16="http://schemas.microsoft.com/office/drawing/2014/main" id="{36961326-8255-5A77-09D2-B57054ACEA0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Sing and Be Happy</a:t>
            </a:r>
            <a:endParaRPr lang="en-US">
              <a:ea typeface="+mj-ea"/>
            </a:endParaRPr>
          </a:p>
        </p:txBody>
      </p:sp>
      <p:pic>
        <p:nvPicPr>
          <p:cNvPr id="15362" name="Picture 3" descr="Sing and Be Happy-pp">
            <a:extLst>
              <a:ext uri="{FF2B5EF4-FFF2-40B4-BE49-F238E27FC236}">
                <a16:creationId xmlns:a16="http://schemas.microsoft.com/office/drawing/2014/main" id="{1666AAA0-BC43-65D5-3AC9-609B961893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8" name="Text Box 4">
            <a:extLst>
              <a:ext uri="{FF2B5EF4-FFF2-40B4-BE49-F238E27FC236}">
                <a16:creationId xmlns:a16="http://schemas.microsoft.com/office/drawing/2014/main" id="{8823DE59-11B3-95DD-7E6A-23FFCED754D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6309" name="Text Box 5">
            <a:extLst>
              <a:ext uri="{FF2B5EF4-FFF2-40B4-BE49-F238E27FC236}">
                <a16:creationId xmlns:a16="http://schemas.microsoft.com/office/drawing/2014/main" id="{0E285C90-7013-AA3C-399E-C57F5EE0F926}"/>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a:extLst>
              <a:ext uri="{FF2B5EF4-FFF2-40B4-BE49-F238E27FC236}">
                <a16:creationId xmlns:a16="http://schemas.microsoft.com/office/drawing/2014/main" id="{85785F73-8A6A-C127-766F-CFA311FA570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Sing and Be Happy</a:t>
            </a:r>
            <a:endParaRPr lang="en-US">
              <a:ea typeface="+mj-ea"/>
            </a:endParaRPr>
          </a:p>
        </p:txBody>
      </p:sp>
      <p:pic>
        <p:nvPicPr>
          <p:cNvPr id="16386" name="Picture 3" descr="Sing and Be Happy-pp">
            <a:extLst>
              <a:ext uri="{FF2B5EF4-FFF2-40B4-BE49-F238E27FC236}">
                <a16:creationId xmlns:a16="http://schemas.microsoft.com/office/drawing/2014/main" id="{D5713D15-AD35-D989-BFB5-4BC172952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2" name="Text Box 4">
            <a:extLst>
              <a:ext uri="{FF2B5EF4-FFF2-40B4-BE49-F238E27FC236}">
                <a16:creationId xmlns:a16="http://schemas.microsoft.com/office/drawing/2014/main" id="{0FBC9FB2-1875-F0D6-D994-9E763982EF3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7333" name="Text Box 5">
            <a:extLst>
              <a:ext uri="{FF2B5EF4-FFF2-40B4-BE49-F238E27FC236}">
                <a16:creationId xmlns:a16="http://schemas.microsoft.com/office/drawing/2014/main" id="{88AC53C0-237F-841B-CAD2-D47123F485E4}"/>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2104C1E9-DEEC-CA00-AD4D-5A4A96D136B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The Battle Belongs to the Lord</a:t>
            </a:r>
            <a:endParaRPr lang="en-US">
              <a:ea typeface="+mj-ea"/>
            </a:endParaRPr>
          </a:p>
        </p:txBody>
      </p:sp>
      <p:pic>
        <p:nvPicPr>
          <p:cNvPr id="4098" name="Picture 3" descr="The Battle Belongs-pp">
            <a:extLst>
              <a:ext uri="{FF2B5EF4-FFF2-40B4-BE49-F238E27FC236}">
                <a16:creationId xmlns:a16="http://schemas.microsoft.com/office/drawing/2014/main" id="{6966675C-E739-1A81-9C09-2030F5E153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70CDFB55-B999-3A98-F51B-FE73F6E06A6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201733" name="Text Box 5">
            <a:extLst>
              <a:ext uri="{FF2B5EF4-FFF2-40B4-BE49-F238E27FC236}">
                <a16:creationId xmlns:a16="http://schemas.microsoft.com/office/drawing/2014/main" id="{AA05E0F7-A8ED-6B34-CB28-469722350D88}"/>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id="{285E45F4-C147-28A9-E0E5-8ACE1228B0A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C-4 Sing and Be Happy</a:t>
            </a:r>
            <a:endParaRPr lang="en-US">
              <a:ea typeface="+mj-ea"/>
            </a:endParaRPr>
          </a:p>
        </p:txBody>
      </p:sp>
      <p:pic>
        <p:nvPicPr>
          <p:cNvPr id="17410" name="Picture 3" descr="Sing and Be Happy-pp">
            <a:extLst>
              <a:ext uri="{FF2B5EF4-FFF2-40B4-BE49-F238E27FC236}">
                <a16:creationId xmlns:a16="http://schemas.microsoft.com/office/drawing/2014/main" id="{1C1FA276-F8BE-9FE0-7734-D86954B94A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6" name="Text Box 4">
            <a:extLst>
              <a:ext uri="{FF2B5EF4-FFF2-40B4-BE49-F238E27FC236}">
                <a16:creationId xmlns:a16="http://schemas.microsoft.com/office/drawing/2014/main" id="{0D670D77-A323-741F-CB3B-10F533478E5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8357" name="Text Box 5">
            <a:extLst>
              <a:ext uri="{FF2B5EF4-FFF2-40B4-BE49-F238E27FC236}">
                <a16:creationId xmlns:a16="http://schemas.microsoft.com/office/drawing/2014/main" id="{C9B08A57-61B8-B57A-5308-F75E7F89BE20}"/>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0C981FAF-8071-0A6E-7C5A-FA30229180B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Sing and Be Happy</a:t>
            </a:r>
            <a:endParaRPr lang="en-US">
              <a:ea typeface="+mj-ea"/>
            </a:endParaRPr>
          </a:p>
        </p:txBody>
      </p:sp>
      <p:pic>
        <p:nvPicPr>
          <p:cNvPr id="18434" name="Picture 3" descr="Sing and Be Happy-pp">
            <a:extLst>
              <a:ext uri="{FF2B5EF4-FFF2-40B4-BE49-F238E27FC236}">
                <a16:creationId xmlns:a16="http://schemas.microsoft.com/office/drawing/2014/main" id="{E96952A4-6F76-09E3-0674-D414753D06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4">
            <a:extLst>
              <a:ext uri="{FF2B5EF4-FFF2-40B4-BE49-F238E27FC236}">
                <a16:creationId xmlns:a16="http://schemas.microsoft.com/office/drawing/2014/main" id="{A109A7F0-E6BA-6FFB-AAE3-92171833ECB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2997" name="Text Box 5">
            <a:extLst>
              <a:ext uri="{FF2B5EF4-FFF2-40B4-BE49-F238E27FC236}">
                <a16:creationId xmlns:a16="http://schemas.microsoft.com/office/drawing/2014/main" id="{C66F5CC2-8185-F46D-91FE-1E1EA5F35372}"/>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74A70729-947F-A432-C8B6-3051EB01B07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Sing and Be Happy</a:t>
            </a:r>
            <a:endParaRPr lang="en-US">
              <a:ea typeface="+mj-ea"/>
            </a:endParaRPr>
          </a:p>
        </p:txBody>
      </p:sp>
      <p:pic>
        <p:nvPicPr>
          <p:cNvPr id="19458" name="Picture 3" descr="Sing and Be Happy-pp">
            <a:extLst>
              <a:ext uri="{FF2B5EF4-FFF2-40B4-BE49-F238E27FC236}">
                <a16:creationId xmlns:a16="http://schemas.microsoft.com/office/drawing/2014/main" id="{8C7547B7-E65A-5753-3BB9-2830BFBBD1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0" name="Text Box 4">
            <a:extLst>
              <a:ext uri="{FF2B5EF4-FFF2-40B4-BE49-F238E27FC236}">
                <a16:creationId xmlns:a16="http://schemas.microsoft.com/office/drawing/2014/main" id="{2DAB574F-EA99-4746-9BA1-E10997ABBAE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4021" name="Text Box 5">
            <a:extLst>
              <a:ext uri="{FF2B5EF4-FFF2-40B4-BE49-F238E27FC236}">
                <a16:creationId xmlns:a16="http://schemas.microsoft.com/office/drawing/2014/main" id="{65E58117-7A18-B19E-A4B8-80DAA9D260C4}"/>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DC85AB36-21E6-8880-8462-7EAFF32DB28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Sing and Be Happy</a:t>
            </a:r>
            <a:endParaRPr lang="en-US">
              <a:ea typeface="+mj-ea"/>
            </a:endParaRPr>
          </a:p>
        </p:txBody>
      </p:sp>
      <p:pic>
        <p:nvPicPr>
          <p:cNvPr id="20482" name="Picture 3" descr="Sing and Be Happy-pp">
            <a:extLst>
              <a:ext uri="{FF2B5EF4-FFF2-40B4-BE49-F238E27FC236}">
                <a16:creationId xmlns:a16="http://schemas.microsoft.com/office/drawing/2014/main" id="{330A1A7A-2436-6796-1D17-2FAA4CE80A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4" name="Text Box 4">
            <a:extLst>
              <a:ext uri="{FF2B5EF4-FFF2-40B4-BE49-F238E27FC236}">
                <a16:creationId xmlns:a16="http://schemas.microsoft.com/office/drawing/2014/main" id="{62DDA650-5340-C369-A51D-78281775317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5045" name="Text Box 5">
            <a:extLst>
              <a:ext uri="{FF2B5EF4-FFF2-40B4-BE49-F238E27FC236}">
                <a16:creationId xmlns:a16="http://schemas.microsoft.com/office/drawing/2014/main" id="{B9785E62-6CD2-1F43-513A-207F3D945156}"/>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578D179E-FAF5-5E4B-D0F4-0835DD5FA9C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3-4 Sing and Be Happy</a:t>
            </a:r>
            <a:endParaRPr lang="en-US">
              <a:ea typeface="+mj-ea"/>
            </a:endParaRPr>
          </a:p>
        </p:txBody>
      </p:sp>
      <p:pic>
        <p:nvPicPr>
          <p:cNvPr id="21506" name="Picture 3" descr="Sing and Be Happy-pp">
            <a:extLst>
              <a:ext uri="{FF2B5EF4-FFF2-40B4-BE49-F238E27FC236}">
                <a16:creationId xmlns:a16="http://schemas.microsoft.com/office/drawing/2014/main" id="{10C063EE-5D92-99E1-2452-B8B1F6E5B4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8" name="Text Box 4">
            <a:extLst>
              <a:ext uri="{FF2B5EF4-FFF2-40B4-BE49-F238E27FC236}">
                <a16:creationId xmlns:a16="http://schemas.microsoft.com/office/drawing/2014/main" id="{E0727B6C-DED1-7BB4-BE22-61E45E4E9FB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6069" name="Text Box 5">
            <a:extLst>
              <a:ext uri="{FF2B5EF4-FFF2-40B4-BE49-F238E27FC236}">
                <a16:creationId xmlns:a16="http://schemas.microsoft.com/office/drawing/2014/main" id="{A637E756-4486-4051-0CCC-E94B9867CD83}"/>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DFB9A75F-7942-3342-3387-7DE0C48C4A7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Sing and Be Happy</a:t>
            </a:r>
            <a:endParaRPr lang="en-US">
              <a:ea typeface="+mj-ea"/>
            </a:endParaRPr>
          </a:p>
        </p:txBody>
      </p:sp>
      <p:pic>
        <p:nvPicPr>
          <p:cNvPr id="22530" name="Picture 3" descr="Sing and Be Happy-pp">
            <a:extLst>
              <a:ext uri="{FF2B5EF4-FFF2-40B4-BE49-F238E27FC236}">
                <a16:creationId xmlns:a16="http://schemas.microsoft.com/office/drawing/2014/main" id="{1E2D7393-4660-54FB-D11E-1B1FD78559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Text Box 4">
            <a:extLst>
              <a:ext uri="{FF2B5EF4-FFF2-40B4-BE49-F238E27FC236}">
                <a16:creationId xmlns:a16="http://schemas.microsoft.com/office/drawing/2014/main" id="{DF90A789-1C12-DE33-64ED-D03BD434073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7093" name="Text Box 5">
            <a:extLst>
              <a:ext uri="{FF2B5EF4-FFF2-40B4-BE49-F238E27FC236}">
                <a16:creationId xmlns:a16="http://schemas.microsoft.com/office/drawing/2014/main" id="{67AAAC20-F1EF-3652-6B1E-D18AC3169356}"/>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41B0E619-1382-966A-A2F9-47882F1A397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Sing and Be Happy</a:t>
            </a:r>
            <a:endParaRPr lang="en-US">
              <a:ea typeface="+mj-ea"/>
            </a:endParaRPr>
          </a:p>
        </p:txBody>
      </p:sp>
      <p:pic>
        <p:nvPicPr>
          <p:cNvPr id="23554" name="Picture 3" descr="Sing and Be Happy-pp">
            <a:extLst>
              <a:ext uri="{FF2B5EF4-FFF2-40B4-BE49-F238E27FC236}">
                <a16:creationId xmlns:a16="http://schemas.microsoft.com/office/drawing/2014/main" id="{D992BD3A-C280-AE7D-C236-7A8E353B3D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6" name="Text Box 4">
            <a:extLst>
              <a:ext uri="{FF2B5EF4-FFF2-40B4-BE49-F238E27FC236}">
                <a16:creationId xmlns:a16="http://schemas.microsoft.com/office/drawing/2014/main" id="{2B01BD86-276C-B0D6-EBFB-0FD84FCDEDA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8117" name="Text Box 5">
            <a:extLst>
              <a:ext uri="{FF2B5EF4-FFF2-40B4-BE49-F238E27FC236}">
                <a16:creationId xmlns:a16="http://schemas.microsoft.com/office/drawing/2014/main" id="{3FA34EF8-561B-20CB-CA5F-22FCFA83CCFA}"/>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228BBCD6-C98B-22DF-91A6-46C06604097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Sing and Be Happy</a:t>
            </a:r>
            <a:endParaRPr lang="en-US">
              <a:ea typeface="+mj-ea"/>
            </a:endParaRPr>
          </a:p>
        </p:txBody>
      </p:sp>
      <p:pic>
        <p:nvPicPr>
          <p:cNvPr id="24578" name="Picture 3" descr="Sing and Be Happy-pp">
            <a:extLst>
              <a:ext uri="{FF2B5EF4-FFF2-40B4-BE49-F238E27FC236}">
                <a16:creationId xmlns:a16="http://schemas.microsoft.com/office/drawing/2014/main" id="{D8D726F0-98BD-19F4-4686-8A8DB0645B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0" name="Text Box 4">
            <a:extLst>
              <a:ext uri="{FF2B5EF4-FFF2-40B4-BE49-F238E27FC236}">
                <a16:creationId xmlns:a16="http://schemas.microsoft.com/office/drawing/2014/main" id="{C9EE226D-FCC8-2D97-B9C2-D25EC89AE75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9141" name="Text Box 5">
            <a:extLst>
              <a:ext uri="{FF2B5EF4-FFF2-40B4-BE49-F238E27FC236}">
                <a16:creationId xmlns:a16="http://schemas.microsoft.com/office/drawing/2014/main" id="{E761A812-D6AC-7FB6-21DD-739920239472}"/>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A5711F1F-DC4F-E286-8E78-DB845AA09FA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C-4 Sing and Be Happy</a:t>
            </a:r>
            <a:endParaRPr lang="en-US">
              <a:ea typeface="+mj-ea"/>
            </a:endParaRPr>
          </a:p>
        </p:txBody>
      </p:sp>
      <p:pic>
        <p:nvPicPr>
          <p:cNvPr id="25602" name="Picture 3" descr="Sing and Be Happy-pp">
            <a:extLst>
              <a:ext uri="{FF2B5EF4-FFF2-40B4-BE49-F238E27FC236}">
                <a16:creationId xmlns:a16="http://schemas.microsoft.com/office/drawing/2014/main" id="{DA32B98E-C099-2AB3-314B-885244C79F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4" name="Text Box 4">
            <a:extLst>
              <a:ext uri="{FF2B5EF4-FFF2-40B4-BE49-F238E27FC236}">
                <a16:creationId xmlns:a16="http://schemas.microsoft.com/office/drawing/2014/main" id="{60978D32-2BDC-F768-DCCD-7D27070FD48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0165" name="Text Box 5">
            <a:extLst>
              <a:ext uri="{FF2B5EF4-FFF2-40B4-BE49-F238E27FC236}">
                <a16:creationId xmlns:a16="http://schemas.microsoft.com/office/drawing/2014/main" id="{C0D4E1EF-BF84-2888-E483-E628F35E4214}"/>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My Hope Is Built</a:t>
            </a:r>
          </a:p>
          <a:p>
            <a:pPr>
              <a:lnSpc>
                <a:spcPct val="150000"/>
              </a:lnSpc>
            </a:pPr>
            <a:r>
              <a:rPr lang="en-US" sz="5400" dirty="0">
                <a:latin typeface="Gobold" panose="02000500000000000000" pitchFamily="2" charset="0"/>
              </a:rPr>
              <a:t>#538</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322440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DE4EA5F4-09DD-80B1-EDE3-D291A4EA401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The Battle Belongs to the Lord</a:t>
            </a:r>
            <a:endParaRPr lang="en-US">
              <a:ea typeface="+mj-ea"/>
            </a:endParaRPr>
          </a:p>
        </p:txBody>
      </p:sp>
      <p:pic>
        <p:nvPicPr>
          <p:cNvPr id="5122" name="Picture 3" descr="The Battle Belongs-pp">
            <a:extLst>
              <a:ext uri="{FF2B5EF4-FFF2-40B4-BE49-F238E27FC236}">
                <a16:creationId xmlns:a16="http://schemas.microsoft.com/office/drawing/2014/main" id="{5BA92CF8-C8D9-8661-D41C-12202B6D26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1BF5B79C-4085-A318-E2BE-90E6AF6AB00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202757" name="Text Box 5">
            <a:extLst>
              <a:ext uri="{FF2B5EF4-FFF2-40B4-BE49-F238E27FC236}">
                <a16:creationId xmlns:a16="http://schemas.microsoft.com/office/drawing/2014/main" id="{81994A81-CAA4-EDD7-C410-8F4E05658850}"/>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13E896F-25B2-0CA9-AFA7-90A288279D5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My Hope is Built</a:t>
            </a:r>
            <a:endParaRPr lang="en-US">
              <a:ea typeface="+mj-ea"/>
            </a:endParaRPr>
          </a:p>
        </p:txBody>
      </p:sp>
      <p:pic>
        <p:nvPicPr>
          <p:cNvPr id="2" name="Picture 53" descr="My Hope is built on Noth-pp">
            <a:extLst>
              <a:ext uri="{FF2B5EF4-FFF2-40B4-BE49-F238E27FC236}">
                <a16:creationId xmlns:a16="http://schemas.microsoft.com/office/drawing/2014/main" id="{CEF93561-B05B-283E-4456-B3B84529EA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2" name="Text Box 54">
            <a:extLst>
              <a:ext uri="{FF2B5EF4-FFF2-40B4-BE49-F238E27FC236}">
                <a16:creationId xmlns:a16="http://schemas.microsoft.com/office/drawing/2014/main" id="{B9281D64-D0BC-6E0B-CC44-5FD28550485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2103" name="Text Box 55">
            <a:extLst>
              <a:ext uri="{FF2B5EF4-FFF2-40B4-BE49-F238E27FC236}">
                <a16:creationId xmlns:a16="http://schemas.microsoft.com/office/drawing/2014/main" id="{5891C773-1F32-C433-23FA-D2BDA07DA953}"/>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F8988B9F-C5FD-07DB-7E4B-39D409ECFCA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My Hope is Built</a:t>
            </a:r>
            <a:endParaRPr lang="en-US">
              <a:ea typeface="+mj-ea"/>
            </a:endParaRPr>
          </a:p>
        </p:txBody>
      </p:sp>
      <p:pic>
        <p:nvPicPr>
          <p:cNvPr id="3074" name="Picture 3" descr="My Hope is built on Noth-pp">
            <a:extLst>
              <a:ext uri="{FF2B5EF4-FFF2-40B4-BE49-F238E27FC236}">
                <a16:creationId xmlns:a16="http://schemas.microsoft.com/office/drawing/2014/main" id="{4FE579B4-08FB-59FC-320D-840BD321CD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4BBC2147-D6AE-FE4F-B618-86FF36A2677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DFE6FC67-03A2-9FB5-C174-CC6D90BC674E}"/>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7170C833-2DBD-1F19-3FF6-2901CB8E075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My Hope is Built</a:t>
            </a:r>
            <a:endParaRPr lang="en-US">
              <a:ea typeface="+mj-ea"/>
            </a:endParaRPr>
          </a:p>
        </p:txBody>
      </p:sp>
      <p:pic>
        <p:nvPicPr>
          <p:cNvPr id="4098" name="Picture 3" descr="My Hope is built on Noth-pp">
            <a:extLst>
              <a:ext uri="{FF2B5EF4-FFF2-40B4-BE49-F238E27FC236}">
                <a16:creationId xmlns:a16="http://schemas.microsoft.com/office/drawing/2014/main" id="{2E5DD2BF-4837-7D6B-FE6A-E04ED82369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2" name="Text Box 4">
            <a:extLst>
              <a:ext uri="{FF2B5EF4-FFF2-40B4-BE49-F238E27FC236}">
                <a16:creationId xmlns:a16="http://schemas.microsoft.com/office/drawing/2014/main" id="{CAF9791E-78E4-C4A6-299E-8F0F656BFA0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91493" name="Text Box 5">
            <a:extLst>
              <a:ext uri="{FF2B5EF4-FFF2-40B4-BE49-F238E27FC236}">
                <a16:creationId xmlns:a16="http://schemas.microsoft.com/office/drawing/2014/main" id="{D4B17D94-7D44-57AA-8EE3-4ED772E2A88D}"/>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8CF3C80E-EEF6-C3D5-5777-30E791209F4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My Hope is Built</a:t>
            </a:r>
            <a:endParaRPr lang="en-US">
              <a:ea typeface="+mj-ea"/>
            </a:endParaRPr>
          </a:p>
        </p:txBody>
      </p:sp>
      <p:pic>
        <p:nvPicPr>
          <p:cNvPr id="5122" name="Picture 3" descr="My Hope is built on Noth-pp">
            <a:extLst>
              <a:ext uri="{FF2B5EF4-FFF2-40B4-BE49-F238E27FC236}">
                <a16:creationId xmlns:a16="http://schemas.microsoft.com/office/drawing/2014/main" id="{8F5A2327-E637-D664-B132-61186CCFBF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BEC69118-F1F2-4340-0D06-87ED33FFE3B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4802CC2A-A44C-1BA4-0B52-77617B581182}"/>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C6EE6D08-606B-7A0D-0536-58171B96DFA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My Hope is Built</a:t>
            </a:r>
            <a:endParaRPr lang="en-US">
              <a:ea typeface="+mj-ea"/>
            </a:endParaRPr>
          </a:p>
        </p:txBody>
      </p:sp>
      <p:pic>
        <p:nvPicPr>
          <p:cNvPr id="6146" name="Picture 3" descr="My Hope is built on Noth-pp">
            <a:extLst>
              <a:ext uri="{FF2B5EF4-FFF2-40B4-BE49-F238E27FC236}">
                <a16:creationId xmlns:a16="http://schemas.microsoft.com/office/drawing/2014/main" id="{B71A08ED-9A06-D5C2-B6C4-C715821FF8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4A6BE882-E30B-CD1A-EA78-E136B9C9E8D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B81806B8-E16F-DDE7-1BA1-6430A815B480}"/>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84852C2D-9C81-B83F-3FE7-438BE6E1039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My Hope is Built</a:t>
            </a:r>
            <a:endParaRPr lang="en-US">
              <a:ea typeface="+mj-ea"/>
            </a:endParaRPr>
          </a:p>
        </p:txBody>
      </p:sp>
      <p:pic>
        <p:nvPicPr>
          <p:cNvPr id="7170" name="Picture 3" descr="My Hope is built on Noth-pp">
            <a:extLst>
              <a:ext uri="{FF2B5EF4-FFF2-40B4-BE49-F238E27FC236}">
                <a16:creationId xmlns:a16="http://schemas.microsoft.com/office/drawing/2014/main" id="{A6A48CD7-CC34-7B9D-FA0B-B6BC873424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6" name="Text Box 4">
            <a:extLst>
              <a:ext uri="{FF2B5EF4-FFF2-40B4-BE49-F238E27FC236}">
                <a16:creationId xmlns:a16="http://schemas.microsoft.com/office/drawing/2014/main" id="{A725F553-1339-DDA4-E12E-A21BD9D9D13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92517" name="Text Box 5">
            <a:extLst>
              <a:ext uri="{FF2B5EF4-FFF2-40B4-BE49-F238E27FC236}">
                <a16:creationId xmlns:a16="http://schemas.microsoft.com/office/drawing/2014/main" id="{71A85AD0-7654-50C3-64D2-3A846EE598C0}"/>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1C6367EF-78D4-EAFE-B7BB-DD11FA33FD9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My Hope is Built</a:t>
            </a:r>
            <a:endParaRPr lang="en-US">
              <a:ea typeface="+mj-ea"/>
            </a:endParaRPr>
          </a:p>
        </p:txBody>
      </p:sp>
      <p:pic>
        <p:nvPicPr>
          <p:cNvPr id="8194" name="Picture 3" descr="My Hope is built on Noth-pp">
            <a:extLst>
              <a:ext uri="{FF2B5EF4-FFF2-40B4-BE49-F238E27FC236}">
                <a16:creationId xmlns:a16="http://schemas.microsoft.com/office/drawing/2014/main" id="{88329942-A987-C366-1583-486C15E2DE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31671DAA-77F9-F404-98E5-BA3113E82ED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86373" name="Text Box 5">
            <a:extLst>
              <a:ext uri="{FF2B5EF4-FFF2-40B4-BE49-F238E27FC236}">
                <a16:creationId xmlns:a16="http://schemas.microsoft.com/office/drawing/2014/main" id="{2EDA0FF9-D04A-153B-48FD-B292F6DD3ADB}"/>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BC5867EB-B875-F3B1-C58C-FAD800C4B8F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My Hope is Built</a:t>
            </a:r>
            <a:endParaRPr lang="en-US">
              <a:ea typeface="+mj-ea"/>
            </a:endParaRPr>
          </a:p>
        </p:txBody>
      </p:sp>
      <p:pic>
        <p:nvPicPr>
          <p:cNvPr id="9218" name="Picture 3" descr="My Hope is built on Noth-pp">
            <a:extLst>
              <a:ext uri="{FF2B5EF4-FFF2-40B4-BE49-F238E27FC236}">
                <a16:creationId xmlns:a16="http://schemas.microsoft.com/office/drawing/2014/main" id="{1A262083-6E34-C5FE-C249-141DA0C80B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CDC1C183-5964-1D59-24CA-B2053446EA1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87397" name="Text Box 5">
            <a:extLst>
              <a:ext uri="{FF2B5EF4-FFF2-40B4-BE49-F238E27FC236}">
                <a16:creationId xmlns:a16="http://schemas.microsoft.com/office/drawing/2014/main" id="{5B27E9D7-E532-08DF-BC82-C79C4663BB47}"/>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031140B4-3CE6-5D84-14B2-71BDF4DEDC3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My Hope is Built</a:t>
            </a:r>
            <a:endParaRPr lang="en-US">
              <a:ea typeface="+mj-ea"/>
            </a:endParaRPr>
          </a:p>
        </p:txBody>
      </p:sp>
      <p:pic>
        <p:nvPicPr>
          <p:cNvPr id="10242" name="Picture 3" descr="My Hope is built on Noth-pp">
            <a:extLst>
              <a:ext uri="{FF2B5EF4-FFF2-40B4-BE49-F238E27FC236}">
                <a16:creationId xmlns:a16="http://schemas.microsoft.com/office/drawing/2014/main" id="{2350FF14-0E4B-2BED-C1AB-A16F25F7E8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0" name="Text Box 4">
            <a:extLst>
              <a:ext uri="{FF2B5EF4-FFF2-40B4-BE49-F238E27FC236}">
                <a16:creationId xmlns:a16="http://schemas.microsoft.com/office/drawing/2014/main" id="{65EC7E5F-3437-1013-0E0F-648DCA5B49F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93541" name="Text Box 5">
            <a:extLst>
              <a:ext uri="{FF2B5EF4-FFF2-40B4-BE49-F238E27FC236}">
                <a16:creationId xmlns:a16="http://schemas.microsoft.com/office/drawing/2014/main" id="{9B72FA95-8B63-32B1-F163-1A66607B738C}"/>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C93F1486-28C1-B5EF-248F-87A81566612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My Hope is Built</a:t>
            </a:r>
            <a:endParaRPr lang="en-US">
              <a:ea typeface="+mj-ea"/>
            </a:endParaRPr>
          </a:p>
        </p:txBody>
      </p:sp>
      <p:pic>
        <p:nvPicPr>
          <p:cNvPr id="11266" name="Picture 3" descr="My Hope is built on Noth-pp">
            <a:extLst>
              <a:ext uri="{FF2B5EF4-FFF2-40B4-BE49-F238E27FC236}">
                <a16:creationId xmlns:a16="http://schemas.microsoft.com/office/drawing/2014/main" id="{62459B9D-D825-5D45-FF36-617F3D9A92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Text Box 4">
            <a:extLst>
              <a:ext uri="{FF2B5EF4-FFF2-40B4-BE49-F238E27FC236}">
                <a16:creationId xmlns:a16="http://schemas.microsoft.com/office/drawing/2014/main" id="{948EB993-1180-5F29-BD7C-E9E81EEA84E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88421" name="Text Box 5">
            <a:extLst>
              <a:ext uri="{FF2B5EF4-FFF2-40B4-BE49-F238E27FC236}">
                <a16:creationId xmlns:a16="http://schemas.microsoft.com/office/drawing/2014/main" id="{6B8D7742-BFD2-7BA6-AB95-1E2A07915CB0}"/>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FECD58CD-4C16-66C1-D011-6E88FAC3774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The Battle Belongs to the Lord</a:t>
            </a:r>
            <a:endParaRPr lang="en-US">
              <a:ea typeface="+mj-ea"/>
            </a:endParaRPr>
          </a:p>
        </p:txBody>
      </p:sp>
      <p:pic>
        <p:nvPicPr>
          <p:cNvPr id="6146" name="Picture 3" descr="The Battle Belongs-pp">
            <a:extLst>
              <a:ext uri="{FF2B5EF4-FFF2-40B4-BE49-F238E27FC236}">
                <a16:creationId xmlns:a16="http://schemas.microsoft.com/office/drawing/2014/main" id="{0F6EA268-78B7-E054-5253-0E0264EDAF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4E225D0C-B56D-C9E3-A311-7C0BE5D2649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195589" name="Text Box 5">
            <a:extLst>
              <a:ext uri="{FF2B5EF4-FFF2-40B4-BE49-F238E27FC236}">
                <a16:creationId xmlns:a16="http://schemas.microsoft.com/office/drawing/2014/main" id="{60E62A5A-8DD5-634C-B05A-0D6ADE454A50}"/>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934582A6-6026-A28D-002E-E8BA7AD225F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My Hope is Built</a:t>
            </a:r>
            <a:endParaRPr lang="en-US">
              <a:ea typeface="+mj-ea"/>
            </a:endParaRPr>
          </a:p>
        </p:txBody>
      </p:sp>
      <p:pic>
        <p:nvPicPr>
          <p:cNvPr id="12290" name="Picture 3" descr="My Hope is built on Noth-pp">
            <a:extLst>
              <a:ext uri="{FF2B5EF4-FFF2-40B4-BE49-F238E27FC236}">
                <a16:creationId xmlns:a16="http://schemas.microsoft.com/office/drawing/2014/main" id="{A3A677D8-110D-BB74-F6E9-DD555F78D8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Text Box 4">
            <a:extLst>
              <a:ext uri="{FF2B5EF4-FFF2-40B4-BE49-F238E27FC236}">
                <a16:creationId xmlns:a16="http://schemas.microsoft.com/office/drawing/2014/main" id="{5D2B8BA3-CDA1-9083-C0F4-30CAEFF9358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89445" name="Text Box 5">
            <a:extLst>
              <a:ext uri="{FF2B5EF4-FFF2-40B4-BE49-F238E27FC236}">
                <a16:creationId xmlns:a16="http://schemas.microsoft.com/office/drawing/2014/main" id="{9DE1F002-A2AD-1D62-A4BA-05E96FB56AC8}"/>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64A9F4A6-A117-20A6-1CA9-5D4D5398258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My Hope is Built</a:t>
            </a:r>
            <a:endParaRPr lang="en-US">
              <a:ea typeface="+mj-ea"/>
            </a:endParaRPr>
          </a:p>
        </p:txBody>
      </p:sp>
      <p:pic>
        <p:nvPicPr>
          <p:cNvPr id="13314" name="Picture 3" descr="My Hope is built on Noth-pp">
            <a:extLst>
              <a:ext uri="{FF2B5EF4-FFF2-40B4-BE49-F238E27FC236}">
                <a16:creationId xmlns:a16="http://schemas.microsoft.com/office/drawing/2014/main" id="{E9EBA41C-0865-32BE-8D57-903A4E3C2E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8" name="Text Box 4">
            <a:extLst>
              <a:ext uri="{FF2B5EF4-FFF2-40B4-BE49-F238E27FC236}">
                <a16:creationId xmlns:a16="http://schemas.microsoft.com/office/drawing/2014/main" id="{3E919306-3029-B200-9CDB-654681F8B29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90469" name="Text Box 5">
            <a:extLst>
              <a:ext uri="{FF2B5EF4-FFF2-40B4-BE49-F238E27FC236}">
                <a16:creationId xmlns:a16="http://schemas.microsoft.com/office/drawing/2014/main" id="{5FAEF30A-B105-5971-7FB1-896A434E339E}"/>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Opening Prayer</a:t>
            </a:r>
          </a:p>
        </p:txBody>
      </p:sp>
    </p:spTree>
    <p:extLst>
      <p:ext uri="{BB962C8B-B14F-4D97-AF65-F5344CB8AC3E}">
        <p14:creationId xmlns:p14="http://schemas.microsoft.com/office/powerpoint/2010/main" val="5442581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There Is A Habitation</a:t>
            </a:r>
          </a:p>
          <a:p>
            <a:pPr>
              <a:lnSpc>
                <a:spcPct val="150000"/>
              </a:lnSpc>
            </a:pPr>
            <a:r>
              <a:rPr lang="en-US" sz="5400" dirty="0">
                <a:latin typeface="Gobold" panose="02000500000000000000" pitchFamily="2" charset="0"/>
              </a:rPr>
              <a:t>#860</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42886495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8C568CA-40A8-7229-382D-540D44D64FE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 There is a Habitation</a:t>
            </a:r>
            <a:endParaRPr lang="en-US">
              <a:ea typeface="+mj-ea"/>
            </a:endParaRPr>
          </a:p>
        </p:txBody>
      </p:sp>
      <p:pic>
        <p:nvPicPr>
          <p:cNvPr id="2" name="Picture 57" descr="There is a Habitation-pp">
            <a:extLst>
              <a:ext uri="{FF2B5EF4-FFF2-40B4-BE49-F238E27FC236}">
                <a16:creationId xmlns:a16="http://schemas.microsoft.com/office/drawing/2014/main" id="{DD9F365D-71A4-2C98-935A-610FC5FD13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7" name="Text Box 59">
            <a:extLst>
              <a:ext uri="{FF2B5EF4-FFF2-40B4-BE49-F238E27FC236}">
                <a16:creationId xmlns:a16="http://schemas.microsoft.com/office/drawing/2014/main" id="{F7E7355F-D8EA-F08E-3286-9231C0D6BBB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860</a:t>
            </a:r>
            <a:endParaRPr lang="en-US" sz="3200">
              <a:solidFill>
                <a:srgbClr val="000000"/>
              </a:solidFill>
              <a:latin typeface="Times" charset="0"/>
              <a:ea typeface="ＭＳ Ｐゴシック" charset="0"/>
            </a:endParaRPr>
          </a:p>
        </p:txBody>
      </p:sp>
      <p:sp>
        <p:nvSpPr>
          <p:cNvPr id="2108" name="Text Box 60">
            <a:extLst>
              <a:ext uri="{FF2B5EF4-FFF2-40B4-BE49-F238E27FC236}">
                <a16:creationId xmlns:a16="http://schemas.microsoft.com/office/drawing/2014/main" id="{4D0AAD48-E77E-B273-BA4E-1BED302CD77B}"/>
              </a:ext>
            </a:extLst>
          </p:cNvPr>
          <p:cNvSpPr txBox="1">
            <a:spLocks noChangeArrowheads="1"/>
          </p:cNvSpPr>
          <p:nvPr/>
        </p:nvSpPr>
        <p:spPr bwMode="auto">
          <a:xfrm>
            <a:off x="93133" y="76201"/>
            <a:ext cx="39968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Is A Habitation</a:t>
            </a:r>
            <a:endParaRPr lang="en-US" sz="3200">
              <a:solidFill>
                <a:srgbClr val="000000"/>
              </a:solidFill>
              <a:latin typeface="Times" charset="0"/>
              <a:ea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7138BA06-D756-ED5B-B2BE-16A2BD65108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There is a Habitation</a:t>
            </a:r>
            <a:endParaRPr lang="en-US">
              <a:ea typeface="+mj-ea"/>
            </a:endParaRPr>
          </a:p>
        </p:txBody>
      </p:sp>
      <p:pic>
        <p:nvPicPr>
          <p:cNvPr id="3074" name="Picture 6" descr="There is a Habitation-pp">
            <a:extLst>
              <a:ext uri="{FF2B5EF4-FFF2-40B4-BE49-F238E27FC236}">
                <a16:creationId xmlns:a16="http://schemas.microsoft.com/office/drawing/2014/main" id="{C496738B-4DB5-C8E4-65C8-114D441E29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3" name="Text Box 7">
            <a:extLst>
              <a:ext uri="{FF2B5EF4-FFF2-40B4-BE49-F238E27FC236}">
                <a16:creationId xmlns:a16="http://schemas.microsoft.com/office/drawing/2014/main" id="{D69637B6-F117-C73A-8D21-5E6E929101B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860</a:t>
            </a:r>
            <a:endParaRPr lang="en-US" sz="3200">
              <a:solidFill>
                <a:srgbClr val="000000"/>
              </a:solidFill>
              <a:latin typeface="Times" charset="0"/>
              <a:ea typeface="ＭＳ Ｐゴシック" charset="0"/>
            </a:endParaRPr>
          </a:p>
        </p:txBody>
      </p:sp>
      <p:sp>
        <p:nvSpPr>
          <p:cNvPr id="198664" name="Text Box 8">
            <a:extLst>
              <a:ext uri="{FF2B5EF4-FFF2-40B4-BE49-F238E27FC236}">
                <a16:creationId xmlns:a16="http://schemas.microsoft.com/office/drawing/2014/main" id="{2E50C291-809B-E137-9617-C948E249FE81}"/>
              </a:ext>
            </a:extLst>
          </p:cNvPr>
          <p:cNvSpPr txBox="1">
            <a:spLocks noChangeArrowheads="1"/>
          </p:cNvSpPr>
          <p:nvPr/>
        </p:nvSpPr>
        <p:spPr bwMode="auto">
          <a:xfrm>
            <a:off x="93133" y="76201"/>
            <a:ext cx="39968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Is A Habitation</a:t>
            </a:r>
            <a:endParaRPr lang="en-US" sz="3200">
              <a:solidFill>
                <a:srgbClr val="000000"/>
              </a:solidFill>
              <a:latin typeface="Times" charset="0"/>
              <a:ea typeface="ＭＳ Ｐゴシック"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5E9A31F9-E05D-3016-5589-30076272C44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 There is a Habitation</a:t>
            </a:r>
            <a:endParaRPr lang="en-US">
              <a:ea typeface="+mj-ea"/>
            </a:endParaRPr>
          </a:p>
        </p:txBody>
      </p:sp>
      <p:pic>
        <p:nvPicPr>
          <p:cNvPr id="4098" name="Picture 3" descr="There is a Habitation-pp">
            <a:extLst>
              <a:ext uri="{FF2B5EF4-FFF2-40B4-BE49-F238E27FC236}">
                <a16:creationId xmlns:a16="http://schemas.microsoft.com/office/drawing/2014/main" id="{1C1013D3-EDA4-05F5-92EA-8C6194E0C7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FF249804-6E40-39B5-F58D-8C2EE3B5ED3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860</a:t>
            </a:r>
            <a:endParaRPr lang="en-US" sz="3200">
              <a:solidFill>
                <a:srgbClr val="000000"/>
              </a:solidFill>
              <a:latin typeface="Times" charset="0"/>
              <a:ea typeface="ＭＳ Ｐゴシック" charset="0"/>
            </a:endParaRPr>
          </a:p>
        </p:txBody>
      </p:sp>
      <p:sp>
        <p:nvSpPr>
          <p:cNvPr id="194565" name="Text Box 5">
            <a:extLst>
              <a:ext uri="{FF2B5EF4-FFF2-40B4-BE49-F238E27FC236}">
                <a16:creationId xmlns:a16="http://schemas.microsoft.com/office/drawing/2014/main" id="{B0EC89FE-08EF-3DC1-60B4-F6BA1DD093A9}"/>
              </a:ext>
            </a:extLst>
          </p:cNvPr>
          <p:cNvSpPr txBox="1">
            <a:spLocks noChangeArrowheads="1"/>
          </p:cNvSpPr>
          <p:nvPr/>
        </p:nvSpPr>
        <p:spPr bwMode="auto">
          <a:xfrm>
            <a:off x="93133" y="76201"/>
            <a:ext cx="39968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Is A Habitation</a:t>
            </a:r>
            <a:endParaRPr lang="en-US" sz="3200">
              <a:solidFill>
                <a:srgbClr val="000000"/>
              </a:solidFill>
              <a:latin typeface="Times" charset="0"/>
              <a:ea typeface="ＭＳ Ｐゴシック"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3F3C7ECB-C26B-1375-6886-DCACEB65BF0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There is a Habitation</a:t>
            </a:r>
            <a:endParaRPr lang="en-US">
              <a:ea typeface="+mj-ea"/>
            </a:endParaRPr>
          </a:p>
        </p:txBody>
      </p:sp>
      <p:pic>
        <p:nvPicPr>
          <p:cNvPr id="5122" name="Picture 3" descr="There is a Habitation-pp">
            <a:extLst>
              <a:ext uri="{FF2B5EF4-FFF2-40B4-BE49-F238E27FC236}">
                <a16:creationId xmlns:a16="http://schemas.microsoft.com/office/drawing/2014/main" id="{F4B0BAF3-2702-0491-AE54-753484A0BF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D62C44AE-007C-C35D-5710-9E1EE775D78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860</a:t>
            </a:r>
            <a:endParaRPr lang="en-US" sz="3200">
              <a:solidFill>
                <a:srgbClr val="000000"/>
              </a:solidFill>
              <a:latin typeface="Times" charset="0"/>
              <a:ea typeface="ＭＳ Ｐゴシック" charset="0"/>
            </a:endParaRPr>
          </a:p>
        </p:txBody>
      </p:sp>
      <p:sp>
        <p:nvSpPr>
          <p:cNvPr id="201733" name="Text Box 5">
            <a:extLst>
              <a:ext uri="{FF2B5EF4-FFF2-40B4-BE49-F238E27FC236}">
                <a16:creationId xmlns:a16="http://schemas.microsoft.com/office/drawing/2014/main" id="{A4E51C16-E753-DD41-B71B-7DF59D3D3CFD}"/>
              </a:ext>
            </a:extLst>
          </p:cNvPr>
          <p:cNvSpPr txBox="1">
            <a:spLocks noChangeArrowheads="1"/>
          </p:cNvSpPr>
          <p:nvPr/>
        </p:nvSpPr>
        <p:spPr bwMode="auto">
          <a:xfrm>
            <a:off x="93133" y="76201"/>
            <a:ext cx="39968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Is A Habitation</a:t>
            </a:r>
            <a:endParaRPr lang="en-US" sz="3200">
              <a:solidFill>
                <a:srgbClr val="000000"/>
              </a:solidFill>
              <a:latin typeface="Times" charset="0"/>
              <a:ea typeface="ＭＳ Ｐゴシック"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06062E22-8592-A316-492C-C39A7E5570E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 There is a Habitation</a:t>
            </a:r>
            <a:endParaRPr lang="en-US">
              <a:ea typeface="+mj-ea"/>
            </a:endParaRPr>
          </a:p>
        </p:txBody>
      </p:sp>
      <p:pic>
        <p:nvPicPr>
          <p:cNvPr id="6146" name="Picture 3" descr="There is a Habitation-pp">
            <a:extLst>
              <a:ext uri="{FF2B5EF4-FFF2-40B4-BE49-F238E27FC236}">
                <a16:creationId xmlns:a16="http://schemas.microsoft.com/office/drawing/2014/main" id="{FAED5682-0713-653B-92AE-3E765A562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09C28251-7F8D-82CF-0215-DF40E39BAB9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860</a:t>
            </a:r>
            <a:endParaRPr lang="en-US" sz="3200">
              <a:solidFill>
                <a:srgbClr val="000000"/>
              </a:solidFill>
              <a:latin typeface="Times" charset="0"/>
              <a:ea typeface="ＭＳ Ｐゴシック" charset="0"/>
            </a:endParaRPr>
          </a:p>
        </p:txBody>
      </p:sp>
      <p:sp>
        <p:nvSpPr>
          <p:cNvPr id="195589" name="Text Box 5">
            <a:extLst>
              <a:ext uri="{FF2B5EF4-FFF2-40B4-BE49-F238E27FC236}">
                <a16:creationId xmlns:a16="http://schemas.microsoft.com/office/drawing/2014/main" id="{9BA79AFE-71D0-A476-8BC0-48E6930A5CDC}"/>
              </a:ext>
            </a:extLst>
          </p:cNvPr>
          <p:cNvSpPr txBox="1">
            <a:spLocks noChangeArrowheads="1"/>
          </p:cNvSpPr>
          <p:nvPr/>
        </p:nvSpPr>
        <p:spPr bwMode="auto">
          <a:xfrm>
            <a:off x="93133" y="76201"/>
            <a:ext cx="39968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Is A Habitation</a:t>
            </a:r>
            <a:endParaRPr lang="en-US" sz="3200">
              <a:solidFill>
                <a:srgbClr val="000000"/>
              </a:solidFill>
              <a:latin typeface="Times" charset="0"/>
              <a:ea typeface="ＭＳ Ｐゴシック"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9B9EAF8A-0153-49F0-5011-48D3482B619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There is a Habitation</a:t>
            </a:r>
            <a:endParaRPr lang="en-US">
              <a:ea typeface="+mj-ea"/>
            </a:endParaRPr>
          </a:p>
        </p:txBody>
      </p:sp>
      <p:pic>
        <p:nvPicPr>
          <p:cNvPr id="7170" name="Picture 3" descr="There is a Habitation-pp">
            <a:extLst>
              <a:ext uri="{FF2B5EF4-FFF2-40B4-BE49-F238E27FC236}">
                <a16:creationId xmlns:a16="http://schemas.microsoft.com/office/drawing/2014/main" id="{17FC488B-5284-144E-AD51-5FFDFA776F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90C9D102-E3BB-8955-2FD6-4B4A89ABD89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860</a:t>
            </a:r>
            <a:endParaRPr lang="en-US" sz="3200">
              <a:solidFill>
                <a:srgbClr val="000000"/>
              </a:solidFill>
              <a:latin typeface="Times" charset="0"/>
              <a:ea typeface="ＭＳ Ｐゴシック" charset="0"/>
            </a:endParaRPr>
          </a:p>
        </p:txBody>
      </p:sp>
      <p:sp>
        <p:nvSpPr>
          <p:cNvPr id="202757" name="Text Box 5">
            <a:extLst>
              <a:ext uri="{FF2B5EF4-FFF2-40B4-BE49-F238E27FC236}">
                <a16:creationId xmlns:a16="http://schemas.microsoft.com/office/drawing/2014/main" id="{30723680-C7DC-6BF4-DB23-E91858D1BF3A}"/>
              </a:ext>
            </a:extLst>
          </p:cNvPr>
          <p:cNvSpPr txBox="1">
            <a:spLocks noChangeArrowheads="1"/>
          </p:cNvSpPr>
          <p:nvPr/>
        </p:nvSpPr>
        <p:spPr bwMode="auto">
          <a:xfrm>
            <a:off x="93133" y="76201"/>
            <a:ext cx="39968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Is A Habitation</a:t>
            </a:r>
            <a:endParaRPr lang="en-US" sz="3200">
              <a:solidFill>
                <a:srgbClr val="000000"/>
              </a:solidFill>
              <a:latin typeface="Times" charset="0"/>
              <a:ea typeface="ＭＳ Ｐゴシック"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64676DA7-E742-F5AE-DA5C-8B52146D6F8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The Battle Belongs to the Lord</a:t>
            </a:r>
            <a:endParaRPr lang="en-US">
              <a:ea typeface="+mj-ea"/>
            </a:endParaRPr>
          </a:p>
        </p:txBody>
      </p:sp>
      <p:pic>
        <p:nvPicPr>
          <p:cNvPr id="7170" name="Picture 3" descr="The Battle Belongs-pp">
            <a:extLst>
              <a:ext uri="{FF2B5EF4-FFF2-40B4-BE49-F238E27FC236}">
                <a16:creationId xmlns:a16="http://schemas.microsoft.com/office/drawing/2014/main" id="{143C1FDB-BC1C-8256-5763-F2E141315C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9EAA6FB3-6156-9DC1-CD7E-256CB3DC6DF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196613" name="Text Box 5">
            <a:extLst>
              <a:ext uri="{FF2B5EF4-FFF2-40B4-BE49-F238E27FC236}">
                <a16:creationId xmlns:a16="http://schemas.microsoft.com/office/drawing/2014/main" id="{7910A71B-8A8E-1187-4ABC-9FFF25DF088C}"/>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4C92870A-DB0E-AF23-4899-814C456F41B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 There is a Habitation</a:t>
            </a:r>
            <a:endParaRPr lang="en-US">
              <a:ea typeface="+mj-ea"/>
            </a:endParaRPr>
          </a:p>
        </p:txBody>
      </p:sp>
      <p:pic>
        <p:nvPicPr>
          <p:cNvPr id="8194" name="Picture 3" descr="There is a Habitation-pp">
            <a:extLst>
              <a:ext uri="{FF2B5EF4-FFF2-40B4-BE49-F238E27FC236}">
                <a16:creationId xmlns:a16="http://schemas.microsoft.com/office/drawing/2014/main" id="{18680FEF-110D-1387-F098-159800E251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1B024B86-61F2-FCB2-B617-36A651368DA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860</a:t>
            </a:r>
            <a:endParaRPr lang="en-US" sz="3200">
              <a:solidFill>
                <a:srgbClr val="000000"/>
              </a:solidFill>
              <a:latin typeface="Times" charset="0"/>
              <a:ea typeface="ＭＳ Ｐゴシック" charset="0"/>
            </a:endParaRPr>
          </a:p>
        </p:txBody>
      </p:sp>
      <p:sp>
        <p:nvSpPr>
          <p:cNvPr id="196613" name="Text Box 5">
            <a:extLst>
              <a:ext uri="{FF2B5EF4-FFF2-40B4-BE49-F238E27FC236}">
                <a16:creationId xmlns:a16="http://schemas.microsoft.com/office/drawing/2014/main" id="{6A7274BD-97CD-27E7-532D-1E8E2A309630}"/>
              </a:ext>
            </a:extLst>
          </p:cNvPr>
          <p:cNvSpPr txBox="1">
            <a:spLocks noChangeArrowheads="1"/>
          </p:cNvSpPr>
          <p:nvPr/>
        </p:nvSpPr>
        <p:spPr bwMode="auto">
          <a:xfrm>
            <a:off x="93133" y="76201"/>
            <a:ext cx="39968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Is A Habitation</a:t>
            </a:r>
            <a:endParaRPr lang="en-US" sz="3200">
              <a:solidFill>
                <a:srgbClr val="000000"/>
              </a:solidFill>
              <a:latin typeface="Times" charset="0"/>
              <a:ea typeface="ＭＳ Ｐゴシック"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F28DAE58-D45E-DD56-5352-5CE05E55849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There is a Habitation</a:t>
            </a:r>
            <a:endParaRPr lang="en-US">
              <a:ea typeface="+mj-ea"/>
            </a:endParaRPr>
          </a:p>
        </p:txBody>
      </p:sp>
      <p:pic>
        <p:nvPicPr>
          <p:cNvPr id="9218" name="Picture 3" descr="There is a Habitation-pp">
            <a:extLst>
              <a:ext uri="{FF2B5EF4-FFF2-40B4-BE49-F238E27FC236}">
                <a16:creationId xmlns:a16="http://schemas.microsoft.com/office/drawing/2014/main" id="{A58ABC82-64B8-46CA-FEE3-2B2EF20D33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503B6A2E-CB11-190E-166E-3B8295B267C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860</a:t>
            </a:r>
            <a:endParaRPr lang="en-US" sz="3200">
              <a:solidFill>
                <a:srgbClr val="000000"/>
              </a:solidFill>
              <a:latin typeface="Times" charset="0"/>
              <a:ea typeface="ＭＳ Ｐゴシック" charset="0"/>
            </a:endParaRPr>
          </a:p>
        </p:txBody>
      </p:sp>
      <p:sp>
        <p:nvSpPr>
          <p:cNvPr id="203781" name="Text Box 5">
            <a:extLst>
              <a:ext uri="{FF2B5EF4-FFF2-40B4-BE49-F238E27FC236}">
                <a16:creationId xmlns:a16="http://schemas.microsoft.com/office/drawing/2014/main" id="{8199B97B-E60A-0276-6F29-201B2D50C26A}"/>
              </a:ext>
            </a:extLst>
          </p:cNvPr>
          <p:cNvSpPr txBox="1">
            <a:spLocks noChangeArrowheads="1"/>
          </p:cNvSpPr>
          <p:nvPr/>
        </p:nvSpPr>
        <p:spPr bwMode="auto">
          <a:xfrm>
            <a:off x="93133" y="76201"/>
            <a:ext cx="39968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Is A Habitation</a:t>
            </a:r>
            <a:endParaRPr lang="en-US" sz="3200">
              <a:solidFill>
                <a:srgbClr val="000000"/>
              </a:solidFill>
              <a:latin typeface="Times" charset="0"/>
              <a:ea typeface="ＭＳ Ｐゴシック"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Lord, Reign In Me</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768344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0E5CDF4-E960-0F17-4FB8-252574309BA7}"/>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1-1 Lord Reign in Me</a:t>
            </a:r>
            <a:endParaRPr lang="en-US">
              <a:ea typeface="+mj-ea"/>
            </a:endParaRPr>
          </a:p>
        </p:txBody>
      </p:sp>
      <p:pic>
        <p:nvPicPr>
          <p:cNvPr id="2" name="Picture 17" descr="Lord Reign in Me-pp">
            <a:extLst>
              <a:ext uri="{FF2B5EF4-FFF2-40B4-BE49-F238E27FC236}">
                <a16:creationId xmlns:a16="http://schemas.microsoft.com/office/drawing/2014/main" id="{EAE21DB6-0D43-5476-84E4-26845D9433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7" name="Text Box 19">
            <a:extLst>
              <a:ext uri="{FF2B5EF4-FFF2-40B4-BE49-F238E27FC236}">
                <a16:creationId xmlns:a16="http://schemas.microsoft.com/office/drawing/2014/main" id="{C4356539-7E72-7B75-7F6C-532D8BB56B4E}"/>
              </a:ext>
            </a:extLst>
          </p:cNvPr>
          <p:cNvSpPr txBox="1">
            <a:spLocks noChangeArrowheads="1"/>
          </p:cNvSpPr>
          <p:nvPr/>
        </p:nvSpPr>
        <p:spPr bwMode="auto">
          <a:xfrm>
            <a:off x="101601" y="61385"/>
            <a:ext cx="3469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Lord, Reign In Me</a:t>
            </a:r>
            <a:endParaRPr lang="en-US" sz="3200">
              <a:solidFill>
                <a:srgbClr val="000000"/>
              </a:solidFill>
              <a:latin typeface="Times" charset="0"/>
              <a:ea typeface="ＭＳ Ｐゴシック"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24712465-FB6F-1DDA-997C-A76CA05D4D45}"/>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1-2 Lord Reign in Me</a:t>
            </a:r>
            <a:endParaRPr lang="en-US">
              <a:ea typeface="+mj-ea"/>
            </a:endParaRPr>
          </a:p>
        </p:txBody>
      </p:sp>
      <p:pic>
        <p:nvPicPr>
          <p:cNvPr id="3074" name="Picture 3" descr="Lord Reign in Me-pp">
            <a:extLst>
              <a:ext uri="{FF2B5EF4-FFF2-40B4-BE49-F238E27FC236}">
                <a16:creationId xmlns:a16="http://schemas.microsoft.com/office/drawing/2014/main" id="{A442A422-3A07-391C-E170-D889917001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Text Box 4">
            <a:extLst>
              <a:ext uri="{FF2B5EF4-FFF2-40B4-BE49-F238E27FC236}">
                <a16:creationId xmlns:a16="http://schemas.microsoft.com/office/drawing/2014/main" id="{BBEAB785-2660-0822-E9D0-0AC5BF85ED0A}"/>
              </a:ext>
            </a:extLst>
          </p:cNvPr>
          <p:cNvSpPr txBox="1">
            <a:spLocks noChangeArrowheads="1"/>
          </p:cNvSpPr>
          <p:nvPr/>
        </p:nvSpPr>
        <p:spPr bwMode="auto">
          <a:xfrm>
            <a:off x="101601" y="61385"/>
            <a:ext cx="3469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Lord, Reign In Me</a:t>
            </a:r>
            <a:endParaRPr lang="en-US" sz="3200">
              <a:solidFill>
                <a:srgbClr val="000000"/>
              </a:solidFill>
              <a:latin typeface="Times" charset="0"/>
              <a:ea typeface="ＭＳ Ｐゴシック"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96FF2044-F54F-1283-1AD5-3B59738FEB83}"/>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C-1 Lord Reign in Me</a:t>
            </a:r>
            <a:endParaRPr lang="en-US">
              <a:ea typeface="+mj-ea"/>
            </a:endParaRPr>
          </a:p>
        </p:txBody>
      </p:sp>
      <p:pic>
        <p:nvPicPr>
          <p:cNvPr id="4098" name="Picture 3" descr="Lord Reign in Me-pp">
            <a:extLst>
              <a:ext uri="{FF2B5EF4-FFF2-40B4-BE49-F238E27FC236}">
                <a16:creationId xmlns:a16="http://schemas.microsoft.com/office/drawing/2014/main" id="{A1272A85-7BD2-EA73-B295-0201731169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 Box 4">
            <a:extLst>
              <a:ext uri="{FF2B5EF4-FFF2-40B4-BE49-F238E27FC236}">
                <a16:creationId xmlns:a16="http://schemas.microsoft.com/office/drawing/2014/main" id="{97078C6E-29DC-8CCC-0027-6B2A7D621E78}"/>
              </a:ext>
            </a:extLst>
          </p:cNvPr>
          <p:cNvSpPr txBox="1">
            <a:spLocks noChangeArrowheads="1"/>
          </p:cNvSpPr>
          <p:nvPr/>
        </p:nvSpPr>
        <p:spPr bwMode="auto">
          <a:xfrm>
            <a:off x="101601" y="61385"/>
            <a:ext cx="3469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Lord, Reign In Me</a:t>
            </a:r>
            <a:endParaRPr lang="en-US" sz="3200">
              <a:solidFill>
                <a:srgbClr val="000000"/>
              </a:solidFill>
              <a:latin typeface="Times" charset="0"/>
              <a:ea typeface="ＭＳ Ｐゴシック"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C7DEA4E8-7581-C737-28A6-DD62AA8DE880}"/>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C-2 Lord Reign in Me</a:t>
            </a:r>
            <a:endParaRPr lang="en-US">
              <a:ea typeface="+mj-ea"/>
            </a:endParaRPr>
          </a:p>
        </p:txBody>
      </p:sp>
      <p:pic>
        <p:nvPicPr>
          <p:cNvPr id="5122" name="Picture 3" descr="Lord Reign in Me-pp">
            <a:extLst>
              <a:ext uri="{FF2B5EF4-FFF2-40B4-BE49-F238E27FC236}">
                <a16:creationId xmlns:a16="http://schemas.microsoft.com/office/drawing/2014/main" id="{194A435E-4909-C5A5-3652-0E253CB104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 Box 4">
            <a:extLst>
              <a:ext uri="{FF2B5EF4-FFF2-40B4-BE49-F238E27FC236}">
                <a16:creationId xmlns:a16="http://schemas.microsoft.com/office/drawing/2014/main" id="{81FB347B-00EC-1B9C-3F0A-3D519C1A0BBF}"/>
              </a:ext>
            </a:extLst>
          </p:cNvPr>
          <p:cNvSpPr txBox="1">
            <a:spLocks noChangeArrowheads="1"/>
          </p:cNvSpPr>
          <p:nvPr/>
        </p:nvSpPr>
        <p:spPr bwMode="auto">
          <a:xfrm>
            <a:off x="101601" y="61385"/>
            <a:ext cx="3469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Lord, Reign In Me</a:t>
            </a:r>
            <a:endParaRPr lang="en-US" sz="3200">
              <a:solidFill>
                <a:srgbClr val="000000"/>
              </a:solidFill>
              <a:latin typeface="Times" charset="0"/>
              <a:ea typeface="ＭＳ Ｐゴシック"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87BEC3B0-83AC-CF06-E49E-1BB4E3936BC6}"/>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2-1 Lord Reign in Me</a:t>
            </a:r>
            <a:endParaRPr lang="en-US">
              <a:ea typeface="+mj-ea"/>
            </a:endParaRPr>
          </a:p>
        </p:txBody>
      </p:sp>
      <p:pic>
        <p:nvPicPr>
          <p:cNvPr id="6146" name="Picture 3" descr="Lord Reign in Me-pp">
            <a:extLst>
              <a:ext uri="{FF2B5EF4-FFF2-40B4-BE49-F238E27FC236}">
                <a16:creationId xmlns:a16="http://schemas.microsoft.com/office/drawing/2014/main" id="{CEB03AA0-D9D2-3461-DA4A-94A66F2BA4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 Box 4">
            <a:extLst>
              <a:ext uri="{FF2B5EF4-FFF2-40B4-BE49-F238E27FC236}">
                <a16:creationId xmlns:a16="http://schemas.microsoft.com/office/drawing/2014/main" id="{A99BC19B-AC48-3F76-B038-1138A59F2B9D}"/>
              </a:ext>
            </a:extLst>
          </p:cNvPr>
          <p:cNvSpPr txBox="1">
            <a:spLocks noChangeArrowheads="1"/>
          </p:cNvSpPr>
          <p:nvPr/>
        </p:nvSpPr>
        <p:spPr bwMode="auto">
          <a:xfrm>
            <a:off x="101601" y="61385"/>
            <a:ext cx="3469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Lord, Reign In Me</a:t>
            </a:r>
            <a:endParaRPr lang="en-US" sz="3200">
              <a:solidFill>
                <a:srgbClr val="000000"/>
              </a:solidFill>
              <a:latin typeface="Times" charset="0"/>
              <a:ea typeface="ＭＳ Ｐゴシック"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C2F5AA52-1D0E-4FC9-4963-C524C91CD037}"/>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2-2 Lord Reign in Me</a:t>
            </a:r>
            <a:endParaRPr lang="en-US">
              <a:ea typeface="+mj-ea"/>
            </a:endParaRPr>
          </a:p>
        </p:txBody>
      </p:sp>
      <p:pic>
        <p:nvPicPr>
          <p:cNvPr id="7170" name="Picture 3" descr="Lord Reign in Me-pp">
            <a:extLst>
              <a:ext uri="{FF2B5EF4-FFF2-40B4-BE49-F238E27FC236}">
                <a16:creationId xmlns:a16="http://schemas.microsoft.com/office/drawing/2014/main" id="{9F0DF4B4-4E8F-6DF8-6733-2189B51208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ext Box 4">
            <a:extLst>
              <a:ext uri="{FF2B5EF4-FFF2-40B4-BE49-F238E27FC236}">
                <a16:creationId xmlns:a16="http://schemas.microsoft.com/office/drawing/2014/main" id="{FFCAAFA4-67A2-6331-94B1-EFF077476248}"/>
              </a:ext>
            </a:extLst>
          </p:cNvPr>
          <p:cNvSpPr txBox="1">
            <a:spLocks noChangeArrowheads="1"/>
          </p:cNvSpPr>
          <p:nvPr/>
        </p:nvSpPr>
        <p:spPr bwMode="auto">
          <a:xfrm>
            <a:off x="101601" y="61385"/>
            <a:ext cx="3469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Lord, Reign In Me</a:t>
            </a:r>
            <a:endParaRPr lang="en-US" sz="3200">
              <a:solidFill>
                <a:srgbClr val="000000"/>
              </a:solidFill>
              <a:latin typeface="Times" charset="0"/>
              <a:ea typeface="ＭＳ Ｐゴシック"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4034E731-8FC4-938A-CF4A-113F6A881E0F}"/>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2C-1 Lord Reign in Me</a:t>
            </a:r>
            <a:endParaRPr lang="en-US">
              <a:ea typeface="+mj-ea"/>
            </a:endParaRPr>
          </a:p>
        </p:txBody>
      </p:sp>
      <p:pic>
        <p:nvPicPr>
          <p:cNvPr id="8194" name="Picture 3" descr="Lord Reign in Me-pp">
            <a:extLst>
              <a:ext uri="{FF2B5EF4-FFF2-40B4-BE49-F238E27FC236}">
                <a16:creationId xmlns:a16="http://schemas.microsoft.com/office/drawing/2014/main" id="{519A1FBB-7606-28D5-3D4C-FEB68659DF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Text Box 4">
            <a:extLst>
              <a:ext uri="{FF2B5EF4-FFF2-40B4-BE49-F238E27FC236}">
                <a16:creationId xmlns:a16="http://schemas.microsoft.com/office/drawing/2014/main" id="{7B1770F8-A8E2-E9E5-2C70-FB32BB6A1A1E}"/>
              </a:ext>
            </a:extLst>
          </p:cNvPr>
          <p:cNvSpPr txBox="1">
            <a:spLocks noChangeArrowheads="1"/>
          </p:cNvSpPr>
          <p:nvPr/>
        </p:nvSpPr>
        <p:spPr bwMode="auto">
          <a:xfrm>
            <a:off x="101601" y="61385"/>
            <a:ext cx="3469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Lord, Reign In Me</a:t>
            </a:r>
            <a:endParaRPr lang="en-US" sz="3200">
              <a:solidFill>
                <a:srgbClr val="000000"/>
              </a:solidFill>
              <a:latin typeface="Times" charset="0"/>
              <a:ea typeface="ＭＳ Ｐゴシック"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D0C1048E-297B-79F1-171E-6085F30683A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The Battle Belongs to the Lord</a:t>
            </a:r>
            <a:endParaRPr lang="en-US">
              <a:ea typeface="+mj-ea"/>
            </a:endParaRPr>
          </a:p>
        </p:txBody>
      </p:sp>
      <p:pic>
        <p:nvPicPr>
          <p:cNvPr id="8194" name="Picture 3" descr="The Battle Belongs-pp">
            <a:extLst>
              <a:ext uri="{FF2B5EF4-FFF2-40B4-BE49-F238E27FC236}">
                <a16:creationId xmlns:a16="http://schemas.microsoft.com/office/drawing/2014/main" id="{348DD1C7-D628-2549-73E1-F9A41415B4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E93326F9-377B-E8E6-66D3-0A4BFBC6EC2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203781" name="Text Box 5">
            <a:extLst>
              <a:ext uri="{FF2B5EF4-FFF2-40B4-BE49-F238E27FC236}">
                <a16:creationId xmlns:a16="http://schemas.microsoft.com/office/drawing/2014/main" id="{FA375B17-9886-5E50-214C-C653229C4898}"/>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1A30726E-FF8E-DD5C-2480-F8CBF12EFDB2}"/>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2C-2 Lord Reign in Me</a:t>
            </a:r>
            <a:endParaRPr lang="en-US">
              <a:ea typeface="+mj-ea"/>
            </a:endParaRPr>
          </a:p>
        </p:txBody>
      </p:sp>
      <p:pic>
        <p:nvPicPr>
          <p:cNvPr id="9218" name="Picture 3" descr="Lord Reign in Me-pp">
            <a:extLst>
              <a:ext uri="{FF2B5EF4-FFF2-40B4-BE49-F238E27FC236}">
                <a16:creationId xmlns:a16="http://schemas.microsoft.com/office/drawing/2014/main" id="{F5497866-3FE4-B51C-B6C6-FFF319068A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 Box 4">
            <a:extLst>
              <a:ext uri="{FF2B5EF4-FFF2-40B4-BE49-F238E27FC236}">
                <a16:creationId xmlns:a16="http://schemas.microsoft.com/office/drawing/2014/main" id="{D8FF1093-B2EE-AF91-2ABB-34BEA2B4FE34}"/>
              </a:ext>
            </a:extLst>
          </p:cNvPr>
          <p:cNvSpPr txBox="1">
            <a:spLocks noChangeArrowheads="1"/>
          </p:cNvSpPr>
          <p:nvPr/>
        </p:nvSpPr>
        <p:spPr bwMode="auto">
          <a:xfrm>
            <a:off x="101601" y="61385"/>
            <a:ext cx="3469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Lord, Reign In Me</a:t>
            </a:r>
            <a:endParaRPr lang="en-US" sz="3200">
              <a:solidFill>
                <a:srgbClr val="000000"/>
              </a:solidFill>
              <a:latin typeface="Times" charset="0"/>
              <a:ea typeface="ＭＳ Ｐゴシック"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0A9AB755-4B03-4ACD-81F5-CCDB90033A39}"/>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Ds-1 Lord Reign in Me</a:t>
            </a:r>
            <a:endParaRPr lang="en-US">
              <a:ea typeface="+mj-ea"/>
            </a:endParaRPr>
          </a:p>
        </p:txBody>
      </p:sp>
      <p:pic>
        <p:nvPicPr>
          <p:cNvPr id="10242" name="Picture 3" descr="Lord Reign in Me-pp">
            <a:extLst>
              <a:ext uri="{FF2B5EF4-FFF2-40B4-BE49-F238E27FC236}">
                <a16:creationId xmlns:a16="http://schemas.microsoft.com/office/drawing/2014/main" id="{083004CC-3FDA-3517-5B19-4D52A69C31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Text Box 4">
            <a:extLst>
              <a:ext uri="{FF2B5EF4-FFF2-40B4-BE49-F238E27FC236}">
                <a16:creationId xmlns:a16="http://schemas.microsoft.com/office/drawing/2014/main" id="{D695FDA9-FF64-9ADA-3BE4-C7D1FFC47990}"/>
              </a:ext>
            </a:extLst>
          </p:cNvPr>
          <p:cNvSpPr txBox="1">
            <a:spLocks noChangeArrowheads="1"/>
          </p:cNvSpPr>
          <p:nvPr/>
        </p:nvSpPr>
        <p:spPr bwMode="auto">
          <a:xfrm>
            <a:off x="101601" y="61385"/>
            <a:ext cx="3469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Lord, Reign In Me</a:t>
            </a:r>
            <a:endParaRPr lang="en-US" sz="3200">
              <a:solidFill>
                <a:srgbClr val="000000"/>
              </a:solidFill>
              <a:latin typeface="Times" charset="0"/>
              <a:ea typeface="ＭＳ Ｐゴシック"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5DEFBB65-587A-6E47-D1F0-30070F541364}"/>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Ds-2 Lord Reign in Me</a:t>
            </a:r>
            <a:endParaRPr lang="en-US">
              <a:ea typeface="+mj-ea"/>
            </a:endParaRPr>
          </a:p>
        </p:txBody>
      </p:sp>
      <p:pic>
        <p:nvPicPr>
          <p:cNvPr id="11266" name="Picture 3" descr="Lord Reign in Me-pp">
            <a:extLst>
              <a:ext uri="{FF2B5EF4-FFF2-40B4-BE49-F238E27FC236}">
                <a16:creationId xmlns:a16="http://schemas.microsoft.com/office/drawing/2014/main" id="{5F57E09F-46C7-5F1D-1D39-77C0A0B7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Text Box 4">
            <a:extLst>
              <a:ext uri="{FF2B5EF4-FFF2-40B4-BE49-F238E27FC236}">
                <a16:creationId xmlns:a16="http://schemas.microsoft.com/office/drawing/2014/main" id="{40290776-138B-1BB1-45EC-79D606F9BE4C}"/>
              </a:ext>
            </a:extLst>
          </p:cNvPr>
          <p:cNvSpPr txBox="1">
            <a:spLocks noChangeArrowheads="1"/>
          </p:cNvSpPr>
          <p:nvPr/>
        </p:nvSpPr>
        <p:spPr bwMode="auto">
          <a:xfrm>
            <a:off x="101601" y="61385"/>
            <a:ext cx="3469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Lord, Reign In Me</a:t>
            </a:r>
            <a:endParaRPr lang="en-US" sz="3200">
              <a:solidFill>
                <a:srgbClr val="000000"/>
              </a:solidFill>
              <a:latin typeface="Times" charset="0"/>
              <a:ea typeface="ＭＳ Ｐゴシック"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63AC999A-D7C8-7471-6099-722DE1D9186D}"/>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Coda Lord Reign in Me</a:t>
            </a:r>
            <a:endParaRPr lang="en-US">
              <a:ea typeface="+mj-ea"/>
            </a:endParaRPr>
          </a:p>
        </p:txBody>
      </p:sp>
      <p:pic>
        <p:nvPicPr>
          <p:cNvPr id="12290" name="Picture 4" descr="Lord Reign in Me-pp">
            <a:extLst>
              <a:ext uri="{FF2B5EF4-FFF2-40B4-BE49-F238E27FC236}">
                <a16:creationId xmlns:a16="http://schemas.microsoft.com/office/drawing/2014/main" id="{1C93CA6B-7358-5952-B695-B9FFB0934F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 Box 5">
            <a:extLst>
              <a:ext uri="{FF2B5EF4-FFF2-40B4-BE49-F238E27FC236}">
                <a16:creationId xmlns:a16="http://schemas.microsoft.com/office/drawing/2014/main" id="{7CF06FE7-6CDF-0F80-1EFE-14321FED797B}"/>
              </a:ext>
            </a:extLst>
          </p:cNvPr>
          <p:cNvSpPr txBox="1">
            <a:spLocks noChangeArrowheads="1"/>
          </p:cNvSpPr>
          <p:nvPr/>
        </p:nvSpPr>
        <p:spPr bwMode="auto">
          <a:xfrm>
            <a:off x="101601" y="61385"/>
            <a:ext cx="3469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Lord, Reign In Me</a:t>
            </a:r>
            <a:endParaRPr lang="en-US" sz="3200">
              <a:solidFill>
                <a:srgbClr val="000000"/>
              </a:solidFill>
              <a:latin typeface="Times" charset="0"/>
              <a:ea typeface="ＭＳ Ｐゴシック"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Scripture Reading:</a:t>
            </a:r>
          </a:p>
          <a:p>
            <a:pPr>
              <a:lnSpc>
                <a:spcPct val="150000"/>
              </a:lnSpc>
            </a:pPr>
            <a:r>
              <a:rPr lang="en-US" sz="5400" dirty="0">
                <a:latin typeface="Gobold" panose="02000500000000000000" pitchFamily="2" charset="0"/>
              </a:rPr>
              <a:t>Nehemiah 8:1-9</a:t>
            </a:r>
          </a:p>
        </p:txBody>
      </p:sp>
    </p:spTree>
    <p:extLst>
      <p:ext uri="{BB962C8B-B14F-4D97-AF65-F5344CB8AC3E}">
        <p14:creationId xmlns:p14="http://schemas.microsoft.com/office/powerpoint/2010/main" val="20920273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8547" y="0"/>
            <a:ext cx="15869094" cy="11901821"/>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371831" y="1089898"/>
            <a:ext cx="11448338" cy="233910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FFFF"/>
                </a:solidFill>
                <a:effectLst/>
                <a:uLnTx/>
                <a:uFillTx/>
                <a:latin typeface="Bevan"/>
                <a:ea typeface="ＭＳ Ｐゴシック"/>
                <a:cs typeface="+mn-cs"/>
              </a:rPr>
              <a:t>Rebuilding</a:t>
            </a:r>
            <a:r>
              <a:rPr kumimoji="0" lang="en-US" sz="6600" b="0" i="0" u="none" strike="noStrike" kern="1200" cap="none" spc="0" normalizeH="0" baseline="0" noProof="0" dirty="0">
                <a:ln>
                  <a:noFill/>
                </a:ln>
                <a:solidFill>
                  <a:srgbClr val="FFFFFF"/>
                </a:solidFill>
                <a:effectLst/>
                <a:uLnTx/>
                <a:uFillTx/>
                <a:latin typeface="Bevan"/>
                <a:ea typeface="ＭＳ Ｐゴシック"/>
                <a:cs typeface="+mn-cs"/>
              </a:rPr>
              <a:t> </a:t>
            </a:r>
            <a:r>
              <a:rPr kumimoji="0" lang="en-US" sz="6600" b="0" i="0" u="none" strike="noStrike" kern="1200" cap="none" spc="0" normalizeH="0" baseline="0" noProof="0" dirty="0">
                <a:ln>
                  <a:solidFill>
                    <a:srgbClr val="FFFFFF"/>
                  </a:solidFill>
                </a:ln>
                <a:solidFill>
                  <a:srgbClr val="FFFFFF"/>
                </a:solidFill>
                <a:effectLst/>
                <a:uLnTx/>
                <a:uFillTx/>
                <a:latin typeface="Baltimore Bold - Italic" panose="02000500000000000000" pitchFamily="2" charset="0"/>
                <a:ea typeface="ＭＳ Ｐゴシック"/>
                <a:cs typeface="+mn-cs"/>
              </a:rPr>
              <a:t>J</a:t>
            </a:r>
            <a:r>
              <a:rPr kumimoji="0" lang="en-US" sz="6600" b="0" i="0" u="none" strike="noStrike" kern="1200" cap="none" spc="0" normalizeH="0" baseline="0" noProof="0" dirty="0" err="1">
                <a:ln>
                  <a:solidFill>
                    <a:srgbClr val="FFFFFF"/>
                  </a:solidFill>
                </a:ln>
                <a:solidFill>
                  <a:srgbClr val="FFFFFF"/>
                </a:solidFill>
                <a:effectLst/>
                <a:uLnTx/>
                <a:uFillTx/>
                <a:latin typeface="Baltimore Bold - Italic" panose="02000500000000000000" pitchFamily="2" charset="0"/>
                <a:ea typeface="ＭＳ Ｐゴシック"/>
                <a:cs typeface="+mn-cs"/>
              </a:rPr>
              <a:t>erusalem</a:t>
            </a:r>
            <a:endParaRPr kumimoji="0" lang="en-US" sz="7200" b="0" i="0" u="none" strike="noStrike" kern="1200" cap="none" spc="0" normalizeH="0" baseline="0" noProof="0" dirty="0">
              <a:ln>
                <a:solidFill>
                  <a:srgbClr val="FFFFFF"/>
                </a:solidFill>
              </a:ln>
              <a:solidFill>
                <a:srgbClr val="FFFFFF"/>
              </a:solidFill>
              <a:effectLst/>
              <a:uLnTx/>
              <a:uFillTx/>
              <a:latin typeface="Baltimore Bold - Italic" panose="02000500000000000000" pitchFamily="2" charset="0"/>
              <a:ea typeface="ＭＳ Ｐゴシック"/>
              <a:cs typeface="+mn-cs"/>
            </a:endParaRPr>
          </a:p>
        </p:txBody>
      </p:sp>
    </p:spTree>
    <p:extLst>
      <p:ext uri="{BB962C8B-B14F-4D97-AF65-F5344CB8AC3E}">
        <p14:creationId xmlns:p14="http://schemas.microsoft.com/office/powerpoint/2010/main" val="37969138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Bauer Bodoni Std" panose="02070603080706020303" pitchFamily="18" charset="0"/>
              </a:rPr>
              <a:t>More Attention to</a:t>
            </a:r>
            <a:br>
              <a:rPr lang="en-US" dirty="0">
                <a:latin typeface="Bauer Bodoni Std" panose="02070603080706020303" pitchFamily="18" charset="0"/>
              </a:rPr>
            </a:br>
            <a:r>
              <a:rPr lang="en-US" sz="9600" b="1" dirty="0">
                <a:latin typeface="Bauer Bodoni Std" panose="02070603080706020303" pitchFamily="18" charset="0"/>
              </a:rPr>
              <a:t>God’s Word</a:t>
            </a:r>
            <a:endParaRPr lang="en-US" b="1" dirty="0">
              <a:latin typeface="Bauer Bodoni Std" panose="02070603080706020303" pitchFamily="18" charset="0"/>
            </a:endParaRPr>
          </a:p>
        </p:txBody>
      </p:sp>
      <p:sp>
        <p:nvSpPr>
          <p:cNvPr id="5" name="Text Placeholder 4"/>
          <p:cNvSpPr>
            <a:spLocks noGrp="1"/>
          </p:cNvSpPr>
          <p:nvPr>
            <p:ph type="body" sz="quarter" idx="11"/>
          </p:nvPr>
        </p:nvSpPr>
        <p:spPr/>
        <p:txBody>
          <a:bodyPr>
            <a:noAutofit/>
          </a:bodyPr>
          <a:lstStyle/>
          <a:p>
            <a:r>
              <a:rPr lang="en-US" sz="3200" dirty="0">
                <a:latin typeface="Bauer Bodoni Std" panose="02070603080706020303" pitchFamily="18" charset="0"/>
              </a:rPr>
              <a:t>Nehemiah Chapter 8</a:t>
            </a:r>
          </a:p>
        </p:txBody>
      </p:sp>
    </p:spTree>
    <p:extLst>
      <p:ext uri="{BB962C8B-B14F-4D97-AF65-F5344CB8AC3E}">
        <p14:creationId xmlns:p14="http://schemas.microsoft.com/office/powerpoint/2010/main" val="38938567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b="1" dirty="0">
                <a:latin typeface="Bauer Bodoni Std" panose="02070603080706020303" pitchFamily="18" charset="0"/>
              </a:rPr>
              <a:t>Delighting in God’s Word</a:t>
            </a:r>
          </a:p>
          <a:p>
            <a:r>
              <a:rPr lang="en-US" dirty="0">
                <a:latin typeface="Bauer Bodoni Std" panose="02070603080706020303" pitchFamily="18" charset="0"/>
              </a:rPr>
              <a:t>Psa. 1:2, 119:97, 111, 114, 127</a:t>
            </a:r>
          </a:p>
        </p:txBody>
      </p:sp>
    </p:spTree>
    <p:extLst>
      <p:ext uri="{BB962C8B-B14F-4D97-AF65-F5344CB8AC3E}">
        <p14:creationId xmlns:p14="http://schemas.microsoft.com/office/powerpoint/2010/main" val="14054839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b="1" dirty="0">
                <a:latin typeface="Bauer Bodoni Std" panose="02070603080706020303" pitchFamily="18" charset="0"/>
              </a:rPr>
              <a:t>Desperately Seeking God’s Word</a:t>
            </a:r>
          </a:p>
          <a:p>
            <a:r>
              <a:rPr lang="en-US" dirty="0">
                <a:latin typeface="Bauer Bodoni Std" panose="02070603080706020303" pitchFamily="18" charset="0"/>
              </a:rPr>
              <a:t>Psa. 42:1</a:t>
            </a:r>
          </a:p>
        </p:txBody>
      </p:sp>
    </p:spTree>
    <p:extLst>
      <p:ext uri="{BB962C8B-B14F-4D97-AF65-F5344CB8AC3E}">
        <p14:creationId xmlns:p14="http://schemas.microsoft.com/office/powerpoint/2010/main" val="2610090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pPr>
              <a:lnSpc>
                <a:spcPct val="150000"/>
              </a:lnSpc>
            </a:pPr>
            <a:r>
              <a:rPr lang="en-US" sz="4400" b="1" dirty="0">
                <a:latin typeface="Bauer Bodoni Std" panose="02070603080706020303" pitchFamily="18" charset="0"/>
              </a:rPr>
              <a:t>Nehemiah Chapter 8:</a:t>
            </a:r>
            <a:endParaRPr lang="en-US" dirty="0">
              <a:latin typeface="Bauer Bodoni Std" panose="02070603080706020303" pitchFamily="18" charset="0"/>
            </a:endParaRPr>
          </a:p>
          <a:p>
            <a:pPr>
              <a:lnSpc>
                <a:spcPct val="150000"/>
              </a:lnSpc>
            </a:pPr>
            <a:r>
              <a:rPr lang="en-US" b="1" u="sng" dirty="0">
                <a:latin typeface="Bauer Bodoni Std" panose="02070603080706020303" pitchFamily="18" charset="0"/>
              </a:rPr>
              <a:t>Giving Attention to God’s Word</a:t>
            </a:r>
          </a:p>
        </p:txBody>
      </p:sp>
    </p:spTree>
    <p:extLst>
      <p:ext uri="{BB962C8B-B14F-4D97-AF65-F5344CB8AC3E}">
        <p14:creationId xmlns:p14="http://schemas.microsoft.com/office/powerpoint/2010/main" val="130442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88CE6C28-04D3-E77A-6E51-204DF722149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The Battle Belongs to the Lord</a:t>
            </a:r>
            <a:endParaRPr lang="en-US">
              <a:ea typeface="+mj-ea"/>
            </a:endParaRPr>
          </a:p>
        </p:txBody>
      </p:sp>
      <p:pic>
        <p:nvPicPr>
          <p:cNvPr id="9218" name="Picture 3" descr="The Battle Belongs-pp">
            <a:extLst>
              <a:ext uri="{FF2B5EF4-FFF2-40B4-BE49-F238E27FC236}">
                <a16:creationId xmlns:a16="http://schemas.microsoft.com/office/drawing/2014/main" id="{6712BB35-0937-7A7B-0EA5-CF3666CAA3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FEB9A85A-78B1-5C73-4090-F7C01329A8A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204805" name="Text Box 5">
            <a:extLst>
              <a:ext uri="{FF2B5EF4-FFF2-40B4-BE49-F238E27FC236}">
                <a16:creationId xmlns:a16="http://schemas.microsoft.com/office/drawing/2014/main" id="{476C558E-E343-4DB8-D88E-987BF7AC7882}"/>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702315" y="1844386"/>
            <a:ext cx="10880084" cy="4522990"/>
          </a:xfrm>
        </p:spPr>
        <p:txBody>
          <a:bodyPr anchor="t">
            <a:normAutofit/>
          </a:bodyPr>
          <a:lstStyle/>
          <a:p>
            <a:pPr marL="742950" indent="-742950" algn="l">
              <a:buFont typeface="+mj-lt"/>
              <a:buAutoNum type="arabicPeriod"/>
            </a:pPr>
            <a:r>
              <a:rPr lang="en-US" sz="4400" dirty="0"/>
              <a:t>An Assembly of the People (v. 1-2)</a:t>
            </a:r>
          </a:p>
        </p:txBody>
      </p:sp>
      <p:sp>
        <p:nvSpPr>
          <p:cNvPr id="3" name="Text Placeholder 1">
            <a:extLst>
              <a:ext uri="{FF2B5EF4-FFF2-40B4-BE49-F238E27FC236}">
                <a16:creationId xmlns:a16="http://schemas.microsoft.com/office/drawing/2014/main" id="{36C70B84-237D-5509-5127-1BC05AD767FE}"/>
              </a:ext>
            </a:extLst>
          </p:cNvPr>
          <p:cNvSpPr txBox="1">
            <a:spLocks/>
          </p:cNvSpPr>
          <p:nvPr/>
        </p:nvSpPr>
        <p:spPr>
          <a:xfrm>
            <a:off x="655958" y="490624"/>
            <a:ext cx="10880084" cy="876263"/>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a:solidFill>
                  <a:schemeClr val="bg1"/>
                </a:solidFill>
                <a:latin typeface="+mn-lt"/>
                <a:ea typeface="+mn-ea"/>
                <a:cs typeface="Apple Chancery"/>
              </a:defRPr>
            </a:lvl1pPr>
            <a:lvl2pPr marL="609585" indent="0" algn="ctr" defTabSz="1219170" rtl="0" eaLnBrk="1" latinLnBrk="0" hangingPunct="1">
              <a:spcBef>
                <a:spcPct val="20000"/>
              </a:spcBef>
              <a:buFont typeface="Arial"/>
              <a:buNone/>
              <a:defRPr sz="4000" kern="1200">
                <a:solidFill>
                  <a:schemeClr val="bg1"/>
                </a:solidFill>
                <a:latin typeface="+mn-lt"/>
                <a:ea typeface="+mn-ea"/>
                <a:cs typeface="Apple Chancery"/>
              </a:defRPr>
            </a:lvl2pPr>
            <a:lvl3pPr marL="1219170" indent="0" algn="ctr" defTabSz="1219170" rtl="0" eaLnBrk="1" latinLnBrk="0" hangingPunct="1">
              <a:spcBef>
                <a:spcPct val="20000"/>
              </a:spcBef>
              <a:buFont typeface="Arial"/>
              <a:buNone/>
              <a:defRPr sz="4000" kern="1200">
                <a:solidFill>
                  <a:schemeClr val="bg1"/>
                </a:solidFill>
                <a:latin typeface="+mn-lt"/>
                <a:ea typeface="+mn-ea"/>
                <a:cs typeface="Apple Chancery"/>
              </a:defRPr>
            </a:lvl3pPr>
            <a:lvl4pPr marL="1828754" indent="0" algn="ctr" defTabSz="1219170" rtl="0" eaLnBrk="1" latinLnBrk="0" hangingPunct="1">
              <a:spcBef>
                <a:spcPct val="20000"/>
              </a:spcBef>
              <a:buFont typeface="Arial"/>
              <a:buNone/>
              <a:defRPr sz="4000" kern="1200">
                <a:solidFill>
                  <a:schemeClr val="bg1"/>
                </a:solidFill>
                <a:latin typeface="+mn-lt"/>
                <a:ea typeface="+mn-ea"/>
                <a:cs typeface="Apple Chancery"/>
              </a:defRPr>
            </a:lvl4pPr>
            <a:lvl5pPr marL="2438339" indent="0" algn="ctr" defTabSz="1219170" rtl="0" eaLnBrk="1" latinLnBrk="0" hangingPunct="1">
              <a:spcBef>
                <a:spcPct val="20000"/>
              </a:spcBef>
              <a:buFont typeface="Arial"/>
              <a:buNone/>
              <a:defRPr sz="4000" kern="1200">
                <a:solidFill>
                  <a:schemeClr val="bg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b="1" dirty="0"/>
              <a:t>Nehemiah			Chapter 8</a:t>
            </a:r>
          </a:p>
        </p:txBody>
      </p:sp>
    </p:spTree>
    <p:extLst>
      <p:ext uri="{BB962C8B-B14F-4D97-AF65-F5344CB8AC3E}">
        <p14:creationId xmlns:p14="http://schemas.microsoft.com/office/powerpoint/2010/main" val="22554965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27262" y="1599289"/>
            <a:ext cx="11937476" cy="4522990"/>
          </a:xfrm>
        </p:spPr>
        <p:txBody>
          <a:bodyPr anchor="t">
            <a:normAutofit/>
          </a:bodyPr>
          <a:lstStyle/>
          <a:p>
            <a:pPr algn="l"/>
            <a:r>
              <a:rPr lang="en-US" sz="4400" b="1" dirty="0"/>
              <a:t>1.  An Assembly of the People</a:t>
            </a:r>
          </a:p>
          <a:p>
            <a:pPr marL="1181085" lvl="1" indent="-571500" algn="l">
              <a:lnSpc>
                <a:spcPct val="150000"/>
              </a:lnSpc>
              <a:buFont typeface="Arial" panose="020B0604020202020204" pitchFamily="34" charset="0"/>
              <a:buChar char="•"/>
            </a:pPr>
            <a:r>
              <a:rPr lang="en-US" sz="3600" dirty="0"/>
              <a:t>“all the people gathered together as one man” (v. 1)</a:t>
            </a:r>
          </a:p>
        </p:txBody>
      </p:sp>
    </p:spTree>
    <p:extLst>
      <p:ext uri="{BB962C8B-B14F-4D97-AF65-F5344CB8AC3E}">
        <p14:creationId xmlns:p14="http://schemas.microsoft.com/office/powerpoint/2010/main" val="38741576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27262" y="1599289"/>
            <a:ext cx="11937476" cy="4522990"/>
          </a:xfrm>
        </p:spPr>
        <p:txBody>
          <a:bodyPr anchor="t">
            <a:normAutofit/>
          </a:bodyPr>
          <a:lstStyle/>
          <a:p>
            <a:pPr algn="l"/>
            <a:r>
              <a:rPr lang="en-US" sz="4400" b="1" dirty="0"/>
              <a:t>1.  An Assembly of the People</a:t>
            </a:r>
          </a:p>
          <a:p>
            <a:pPr marL="1181085" lvl="1" indent="-571500" algn="l">
              <a:lnSpc>
                <a:spcPct val="150000"/>
              </a:lnSpc>
              <a:buFont typeface="Arial" panose="020B0604020202020204" pitchFamily="34" charset="0"/>
              <a:buChar char="•"/>
            </a:pPr>
            <a:r>
              <a:rPr lang="en-US" sz="3600" dirty="0"/>
              <a:t>“all the people gathered together as one man” (v. 1)</a:t>
            </a:r>
          </a:p>
          <a:p>
            <a:pPr marL="1181085" lvl="1" indent="-571500" algn="l">
              <a:lnSpc>
                <a:spcPct val="150000"/>
              </a:lnSpc>
              <a:buFont typeface="Arial" panose="020B0604020202020204" pitchFamily="34" charset="0"/>
              <a:buChar char="•"/>
            </a:pPr>
            <a:r>
              <a:rPr lang="en-US" sz="3600" dirty="0"/>
              <a:t>“men and women and all who could hear with understanding” (v. 2)</a:t>
            </a:r>
          </a:p>
        </p:txBody>
      </p:sp>
    </p:spTree>
    <p:extLst>
      <p:ext uri="{BB962C8B-B14F-4D97-AF65-F5344CB8AC3E}">
        <p14:creationId xmlns:p14="http://schemas.microsoft.com/office/powerpoint/2010/main" val="3601208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27262" y="1599289"/>
            <a:ext cx="11937476" cy="4522990"/>
          </a:xfrm>
        </p:spPr>
        <p:txBody>
          <a:bodyPr anchor="t">
            <a:normAutofit/>
          </a:bodyPr>
          <a:lstStyle/>
          <a:p>
            <a:pPr algn="l"/>
            <a:r>
              <a:rPr lang="en-US" sz="4400" b="1" dirty="0"/>
              <a:t>1.  An Assembly of the People</a:t>
            </a:r>
          </a:p>
          <a:p>
            <a:pPr marL="1181085" lvl="1" indent="-571500" algn="l">
              <a:lnSpc>
                <a:spcPct val="150000"/>
              </a:lnSpc>
              <a:buFont typeface="Arial" panose="020B0604020202020204" pitchFamily="34" charset="0"/>
              <a:buChar char="•"/>
            </a:pPr>
            <a:r>
              <a:rPr lang="en-US" sz="3600" dirty="0"/>
              <a:t>“all the people gathered together as one man” (v. 1)</a:t>
            </a:r>
          </a:p>
          <a:p>
            <a:pPr marL="1181085" lvl="1" indent="-571500" algn="l">
              <a:lnSpc>
                <a:spcPct val="150000"/>
              </a:lnSpc>
              <a:buFont typeface="Arial" panose="020B0604020202020204" pitchFamily="34" charset="0"/>
              <a:buChar char="•"/>
            </a:pPr>
            <a:r>
              <a:rPr lang="en-US" sz="3600" dirty="0"/>
              <a:t>“men and women and all who could hear with understanding” (v. 2)</a:t>
            </a:r>
          </a:p>
          <a:p>
            <a:pPr marL="1790670" lvl="2" indent="-571500" algn="l">
              <a:lnSpc>
                <a:spcPct val="150000"/>
              </a:lnSpc>
              <a:buFont typeface="Arial" panose="020B0604020202020204" pitchFamily="34" charset="0"/>
              <a:buChar char="•"/>
            </a:pPr>
            <a:r>
              <a:rPr lang="en-US" sz="3600" dirty="0"/>
              <a:t>Only Exception: Sickness </a:t>
            </a:r>
            <a:r>
              <a:rPr lang="en-US" sz="3600" b="1" dirty="0"/>
              <a:t>(Num. 19:20)</a:t>
            </a:r>
          </a:p>
        </p:txBody>
      </p:sp>
    </p:spTree>
    <p:extLst>
      <p:ext uri="{BB962C8B-B14F-4D97-AF65-F5344CB8AC3E}">
        <p14:creationId xmlns:p14="http://schemas.microsoft.com/office/powerpoint/2010/main" val="5951093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702315" y="1844386"/>
            <a:ext cx="10880084" cy="4522990"/>
          </a:xfrm>
        </p:spPr>
        <p:txBody>
          <a:bodyPr anchor="t">
            <a:normAutofit/>
          </a:bodyPr>
          <a:lstStyle/>
          <a:p>
            <a:pPr marL="742950" indent="-742950" algn="l">
              <a:buFont typeface="+mj-lt"/>
              <a:buAutoNum type="arabicPeriod"/>
            </a:pPr>
            <a:r>
              <a:rPr lang="en-US" sz="4400" dirty="0"/>
              <a:t>An Assembly of the People (v. 1-2)</a:t>
            </a:r>
          </a:p>
          <a:p>
            <a:pPr marL="742950" indent="-742950" algn="l">
              <a:buFont typeface="+mj-lt"/>
              <a:buAutoNum type="arabicPeriod"/>
            </a:pPr>
            <a:r>
              <a:rPr lang="en-US" sz="4400" dirty="0"/>
              <a:t>Advising of the Law (v. 2, 8)</a:t>
            </a:r>
          </a:p>
        </p:txBody>
      </p:sp>
      <p:sp>
        <p:nvSpPr>
          <p:cNvPr id="3" name="Text Placeholder 1">
            <a:extLst>
              <a:ext uri="{FF2B5EF4-FFF2-40B4-BE49-F238E27FC236}">
                <a16:creationId xmlns:a16="http://schemas.microsoft.com/office/drawing/2014/main" id="{36C70B84-237D-5509-5127-1BC05AD767FE}"/>
              </a:ext>
            </a:extLst>
          </p:cNvPr>
          <p:cNvSpPr txBox="1">
            <a:spLocks/>
          </p:cNvSpPr>
          <p:nvPr/>
        </p:nvSpPr>
        <p:spPr>
          <a:xfrm>
            <a:off x="655958" y="490624"/>
            <a:ext cx="10880084" cy="876263"/>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a:solidFill>
                  <a:schemeClr val="bg1"/>
                </a:solidFill>
                <a:latin typeface="+mn-lt"/>
                <a:ea typeface="+mn-ea"/>
                <a:cs typeface="Apple Chancery"/>
              </a:defRPr>
            </a:lvl1pPr>
            <a:lvl2pPr marL="609585" indent="0" algn="ctr" defTabSz="1219170" rtl="0" eaLnBrk="1" latinLnBrk="0" hangingPunct="1">
              <a:spcBef>
                <a:spcPct val="20000"/>
              </a:spcBef>
              <a:buFont typeface="Arial"/>
              <a:buNone/>
              <a:defRPr sz="4000" kern="1200">
                <a:solidFill>
                  <a:schemeClr val="bg1"/>
                </a:solidFill>
                <a:latin typeface="+mn-lt"/>
                <a:ea typeface="+mn-ea"/>
                <a:cs typeface="Apple Chancery"/>
              </a:defRPr>
            </a:lvl2pPr>
            <a:lvl3pPr marL="1219170" indent="0" algn="ctr" defTabSz="1219170" rtl="0" eaLnBrk="1" latinLnBrk="0" hangingPunct="1">
              <a:spcBef>
                <a:spcPct val="20000"/>
              </a:spcBef>
              <a:buFont typeface="Arial"/>
              <a:buNone/>
              <a:defRPr sz="4000" kern="1200">
                <a:solidFill>
                  <a:schemeClr val="bg1"/>
                </a:solidFill>
                <a:latin typeface="+mn-lt"/>
                <a:ea typeface="+mn-ea"/>
                <a:cs typeface="Apple Chancery"/>
              </a:defRPr>
            </a:lvl3pPr>
            <a:lvl4pPr marL="1828754" indent="0" algn="ctr" defTabSz="1219170" rtl="0" eaLnBrk="1" latinLnBrk="0" hangingPunct="1">
              <a:spcBef>
                <a:spcPct val="20000"/>
              </a:spcBef>
              <a:buFont typeface="Arial"/>
              <a:buNone/>
              <a:defRPr sz="4000" kern="1200">
                <a:solidFill>
                  <a:schemeClr val="bg1"/>
                </a:solidFill>
                <a:latin typeface="+mn-lt"/>
                <a:ea typeface="+mn-ea"/>
                <a:cs typeface="Apple Chancery"/>
              </a:defRPr>
            </a:lvl4pPr>
            <a:lvl5pPr marL="2438339" indent="0" algn="ctr" defTabSz="1219170" rtl="0" eaLnBrk="1" latinLnBrk="0" hangingPunct="1">
              <a:spcBef>
                <a:spcPct val="20000"/>
              </a:spcBef>
              <a:buFont typeface="Arial"/>
              <a:buNone/>
              <a:defRPr sz="4000" kern="1200">
                <a:solidFill>
                  <a:schemeClr val="bg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b="1" dirty="0"/>
              <a:t>Nehemiah			Chapter 8</a:t>
            </a:r>
          </a:p>
        </p:txBody>
      </p:sp>
    </p:spTree>
    <p:extLst>
      <p:ext uri="{BB962C8B-B14F-4D97-AF65-F5344CB8AC3E}">
        <p14:creationId xmlns:p14="http://schemas.microsoft.com/office/powerpoint/2010/main" val="38969571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27262" y="1599289"/>
            <a:ext cx="11937476" cy="4522990"/>
          </a:xfrm>
        </p:spPr>
        <p:txBody>
          <a:bodyPr anchor="t">
            <a:normAutofit/>
          </a:bodyPr>
          <a:lstStyle/>
          <a:p>
            <a:pPr algn="l"/>
            <a:r>
              <a:rPr lang="en-US" sz="4400" b="1" dirty="0"/>
              <a:t>2.  Advising of the Law</a:t>
            </a:r>
          </a:p>
          <a:p>
            <a:pPr marL="1181085" lvl="1" indent="-571500" algn="l">
              <a:lnSpc>
                <a:spcPct val="150000"/>
              </a:lnSpc>
              <a:buFont typeface="Arial" panose="020B0604020202020204" pitchFamily="34" charset="0"/>
              <a:buChar char="•"/>
            </a:pPr>
            <a:r>
              <a:rPr lang="en-US" sz="3600" dirty="0"/>
              <a:t>Ezra, a priest (v. 2) &amp; a scribe (v. 1, 4)</a:t>
            </a:r>
          </a:p>
        </p:txBody>
      </p:sp>
    </p:spTree>
    <p:extLst>
      <p:ext uri="{BB962C8B-B14F-4D97-AF65-F5344CB8AC3E}">
        <p14:creationId xmlns:p14="http://schemas.microsoft.com/office/powerpoint/2010/main" val="29169944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27262" y="1599289"/>
            <a:ext cx="11937476" cy="4522990"/>
          </a:xfrm>
        </p:spPr>
        <p:txBody>
          <a:bodyPr anchor="t">
            <a:normAutofit/>
          </a:bodyPr>
          <a:lstStyle/>
          <a:p>
            <a:pPr algn="l"/>
            <a:r>
              <a:rPr lang="en-US" sz="4400" b="1" dirty="0"/>
              <a:t>2.  Advising of the Law</a:t>
            </a:r>
          </a:p>
          <a:p>
            <a:pPr marL="1181085" lvl="1" indent="-571500" algn="l">
              <a:lnSpc>
                <a:spcPct val="150000"/>
              </a:lnSpc>
              <a:buFont typeface="Arial" panose="020B0604020202020204" pitchFamily="34" charset="0"/>
              <a:buChar char="•"/>
            </a:pPr>
            <a:r>
              <a:rPr lang="en-US" sz="3600" dirty="0"/>
              <a:t>Ezra, a priest (v. 2) &amp; a scribe (v. 1, 4)</a:t>
            </a:r>
          </a:p>
          <a:p>
            <a:pPr marL="1181085" lvl="1" indent="-571500" algn="l">
              <a:lnSpc>
                <a:spcPct val="150000"/>
              </a:lnSpc>
              <a:buFont typeface="Arial" panose="020B0604020202020204" pitchFamily="34" charset="0"/>
              <a:buChar char="•"/>
            </a:pPr>
            <a:r>
              <a:rPr lang="en-US" sz="3600" dirty="0"/>
              <a:t>“The Book of the Law of Moses” (v. 1)</a:t>
            </a:r>
          </a:p>
        </p:txBody>
      </p:sp>
    </p:spTree>
    <p:extLst>
      <p:ext uri="{BB962C8B-B14F-4D97-AF65-F5344CB8AC3E}">
        <p14:creationId xmlns:p14="http://schemas.microsoft.com/office/powerpoint/2010/main" val="23493154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27262" y="1599289"/>
            <a:ext cx="11937476" cy="4522990"/>
          </a:xfrm>
        </p:spPr>
        <p:txBody>
          <a:bodyPr anchor="t">
            <a:normAutofit/>
          </a:bodyPr>
          <a:lstStyle/>
          <a:p>
            <a:pPr algn="l"/>
            <a:r>
              <a:rPr lang="en-US" sz="4400" b="1" dirty="0"/>
              <a:t>2.  Advising of the Law</a:t>
            </a:r>
          </a:p>
          <a:p>
            <a:pPr marL="1181085" lvl="1" indent="-571500" algn="l">
              <a:lnSpc>
                <a:spcPct val="150000"/>
              </a:lnSpc>
              <a:buFont typeface="Arial" panose="020B0604020202020204" pitchFamily="34" charset="0"/>
              <a:buChar char="•"/>
            </a:pPr>
            <a:r>
              <a:rPr lang="en-US" sz="3600" dirty="0"/>
              <a:t>Ezra, a priest (v. 2) &amp; a scribe (v. 1, 4)</a:t>
            </a:r>
          </a:p>
          <a:p>
            <a:pPr marL="1181085" lvl="1" indent="-571500" algn="l">
              <a:lnSpc>
                <a:spcPct val="150000"/>
              </a:lnSpc>
              <a:buFont typeface="Arial" panose="020B0604020202020204" pitchFamily="34" charset="0"/>
              <a:buChar char="•"/>
            </a:pPr>
            <a:r>
              <a:rPr lang="en-US" sz="3600" dirty="0"/>
              <a:t>“The Book of the Law of Moses” (v. 1)</a:t>
            </a:r>
          </a:p>
          <a:p>
            <a:pPr marL="1181085" lvl="1" indent="-571500" algn="l">
              <a:lnSpc>
                <a:spcPct val="150000"/>
              </a:lnSpc>
              <a:buFont typeface="Arial" panose="020B0604020202020204" pitchFamily="34" charset="0"/>
              <a:buChar char="•"/>
            </a:pPr>
            <a:r>
              <a:rPr lang="en-US" sz="3600" dirty="0"/>
              <a:t>“he read from it in the open square” (v. 3)</a:t>
            </a:r>
          </a:p>
          <a:p>
            <a:pPr marL="2400254" lvl="3" indent="-571500" algn="l">
              <a:lnSpc>
                <a:spcPct val="150000"/>
              </a:lnSpc>
              <a:buFont typeface="Arial" panose="020B0604020202020204" pitchFamily="34" charset="0"/>
              <a:buChar char="•"/>
            </a:pPr>
            <a:r>
              <a:rPr lang="en-US" sz="3600" b="1" dirty="0"/>
              <a:t>Deut. 31:9-13</a:t>
            </a:r>
          </a:p>
        </p:txBody>
      </p:sp>
    </p:spTree>
    <p:extLst>
      <p:ext uri="{BB962C8B-B14F-4D97-AF65-F5344CB8AC3E}">
        <p14:creationId xmlns:p14="http://schemas.microsoft.com/office/powerpoint/2010/main" val="32107723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27262" y="1599289"/>
            <a:ext cx="11937476" cy="4522990"/>
          </a:xfrm>
        </p:spPr>
        <p:txBody>
          <a:bodyPr anchor="t">
            <a:normAutofit/>
          </a:bodyPr>
          <a:lstStyle/>
          <a:p>
            <a:pPr algn="l"/>
            <a:r>
              <a:rPr lang="en-US" sz="4400" b="1" dirty="0"/>
              <a:t>2.  Advising of the Law</a:t>
            </a:r>
          </a:p>
          <a:p>
            <a:pPr marL="1181085" lvl="1" indent="-571500" algn="l">
              <a:lnSpc>
                <a:spcPct val="150000"/>
              </a:lnSpc>
              <a:buFont typeface="Arial" panose="020B0604020202020204" pitchFamily="34" charset="0"/>
              <a:buChar char="•"/>
            </a:pPr>
            <a:r>
              <a:rPr lang="en-US" sz="3600" dirty="0"/>
              <a:t>How long did he read? (v. 3)</a:t>
            </a:r>
          </a:p>
        </p:txBody>
      </p:sp>
    </p:spTree>
    <p:extLst>
      <p:ext uri="{BB962C8B-B14F-4D97-AF65-F5344CB8AC3E}">
        <p14:creationId xmlns:p14="http://schemas.microsoft.com/office/powerpoint/2010/main" val="41791751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27262" y="1599289"/>
            <a:ext cx="11937476" cy="4522990"/>
          </a:xfrm>
        </p:spPr>
        <p:txBody>
          <a:bodyPr anchor="t">
            <a:normAutofit/>
          </a:bodyPr>
          <a:lstStyle/>
          <a:p>
            <a:pPr algn="l"/>
            <a:r>
              <a:rPr lang="en-US" sz="4400" b="1" dirty="0"/>
              <a:t>2.  Advising of the Law</a:t>
            </a:r>
          </a:p>
          <a:p>
            <a:pPr marL="1181085" lvl="1" indent="-571500" algn="l">
              <a:lnSpc>
                <a:spcPct val="150000"/>
              </a:lnSpc>
              <a:buFont typeface="Arial" panose="020B0604020202020204" pitchFamily="34" charset="0"/>
              <a:buChar char="•"/>
            </a:pPr>
            <a:r>
              <a:rPr lang="en-US" sz="3600" dirty="0"/>
              <a:t>How long did he read? (v. 3)</a:t>
            </a:r>
          </a:p>
          <a:p>
            <a:pPr marL="1790670" lvl="2" indent="-571500" algn="l">
              <a:lnSpc>
                <a:spcPct val="150000"/>
              </a:lnSpc>
              <a:buFont typeface="Arial" panose="020B0604020202020204" pitchFamily="34" charset="0"/>
              <a:buChar char="•"/>
            </a:pPr>
            <a:r>
              <a:rPr lang="en-US" sz="3600" dirty="0"/>
              <a:t>Morning = 6:00 am</a:t>
            </a:r>
          </a:p>
        </p:txBody>
      </p:sp>
    </p:spTree>
    <p:extLst>
      <p:ext uri="{BB962C8B-B14F-4D97-AF65-F5344CB8AC3E}">
        <p14:creationId xmlns:p14="http://schemas.microsoft.com/office/powerpoint/2010/main" val="3279033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09637B25-09B6-894A-FC84-AB21BE4C96B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The Battle Belongs to the Lord</a:t>
            </a:r>
            <a:endParaRPr lang="en-US">
              <a:ea typeface="+mj-ea"/>
            </a:endParaRPr>
          </a:p>
        </p:txBody>
      </p:sp>
      <p:pic>
        <p:nvPicPr>
          <p:cNvPr id="10242" name="Picture 3" descr="The Battle Belongs-pp">
            <a:extLst>
              <a:ext uri="{FF2B5EF4-FFF2-40B4-BE49-F238E27FC236}">
                <a16:creationId xmlns:a16="http://schemas.microsoft.com/office/drawing/2014/main" id="{47034C4A-CE0C-0D3D-9A38-C9CEF8DFF3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D82915E2-8C6A-BFF6-B0F3-F536AB2D9A1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749</a:t>
            </a:r>
            <a:endParaRPr lang="en-US" sz="3200">
              <a:solidFill>
                <a:srgbClr val="000000"/>
              </a:solidFill>
              <a:latin typeface="Times" charset="0"/>
              <a:ea typeface="ＭＳ Ｐゴシック" charset="0"/>
            </a:endParaRPr>
          </a:p>
        </p:txBody>
      </p:sp>
      <p:sp>
        <p:nvSpPr>
          <p:cNvPr id="197637" name="Text Box 5">
            <a:extLst>
              <a:ext uri="{FF2B5EF4-FFF2-40B4-BE49-F238E27FC236}">
                <a16:creationId xmlns:a16="http://schemas.microsoft.com/office/drawing/2014/main" id="{D6DF6C3E-3CBC-BCCE-9505-50FB05450439}"/>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Battle Belongs to the Lord</a:t>
            </a:r>
            <a:endParaRPr lang="en-US" sz="3200">
              <a:solidFill>
                <a:srgbClr val="000000"/>
              </a:solidFill>
              <a:latin typeface="Times" charset="0"/>
              <a:ea typeface="ＭＳ Ｐゴシック"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27262" y="1599289"/>
            <a:ext cx="11937476" cy="4522990"/>
          </a:xfrm>
        </p:spPr>
        <p:txBody>
          <a:bodyPr anchor="t">
            <a:normAutofit/>
          </a:bodyPr>
          <a:lstStyle/>
          <a:p>
            <a:pPr algn="l"/>
            <a:r>
              <a:rPr lang="en-US" sz="4400" b="1" dirty="0"/>
              <a:t>2.  Advising of the Law</a:t>
            </a:r>
          </a:p>
          <a:p>
            <a:pPr marL="1181085" lvl="1" indent="-571500" algn="l">
              <a:lnSpc>
                <a:spcPct val="150000"/>
              </a:lnSpc>
              <a:buFont typeface="Arial" panose="020B0604020202020204" pitchFamily="34" charset="0"/>
              <a:buChar char="•"/>
            </a:pPr>
            <a:r>
              <a:rPr lang="en-US" sz="3600" dirty="0"/>
              <a:t>How long did he read? (v. 3)</a:t>
            </a:r>
          </a:p>
          <a:p>
            <a:pPr marL="1790670" lvl="2" indent="-571500" algn="l">
              <a:lnSpc>
                <a:spcPct val="150000"/>
              </a:lnSpc>
              <a:buFont typeface="Arial" panose="020B0604020202020204" pitchFamily="34" charset="0"/>
              <a:buChar char="•"/>
            </a:pPr>
            <a:r>
              <a:rPr lang="en-US" sz="3600" dirty="0"/>
              <a:t>Morning = 6:00 am</a:t>
            </a:r>
          </a:p>
          <a:p>
            <a:pPr marL="1790670" lvl="2" indent="-571500" algn="l">
              <a:lnSpc>
                <a:spcPct val="150000"/>
              </a:lnSpc>
              <a:buFont typeface="Arial" panose="020B0604020202020204" pitchFamily="34" charset="0"/>
              <a:buChar char="•"/>
            </a:pPr>
            <a:r>
              <a:rPr lang="en-US" sz="3600" dirty="0"/>
              <a:t>Midday = 12:00 pm</a:t>
            </a:r>
          </a:p>
          <a:p>
            <a:pPr>
              <a:lnSpc>
                <a:spcPct val="150000"/>
              </a:lnSpc>
            </a:pPr>
            <a:r>
              <a:rPr lang="en-US" sz="3600" b="1" dirty="0"/>
              <a:t>Total Reading Time: 6 Hours</a:t>
            </a:r>
          </a:p>
        </p:txBody>
      </p:sp>
    </p:spTree>
    <p:extLst>
      <p:ext uri="{BB962C8B-B14F-4D97-AF65-F5344CB8AC3E}">
        <p14:creationId xmlns:p14="http://schemas.microsoft.com/office/powerpoint/2010/main" val="30238232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27262" y="1599289"/>
            <a:ext cx="11937476" cy="4522990"/>
          </a:xfrm>
        </p:spPr>
        <p:txBody>
          <a:bodyPr anchor="t">
            <a:normAutofit/>
          </a:bodyPr>
          <a:lstStyle/>
          <a:p>
            <a:pPr algn="l"/>
            <a:r>
              <a:rPr lang="en-US" sz="4400" b="1" dirty="0"/>
              <a:t>2.  Advising of the Law</a:t>
            </a:r>
          </a:p>
          <a:p>
            <a:pPr marL="1181085" lvl="1" indent="-571500" algn="l">
              <a:lnSpc>
                <a:spcPct val="150000"/>
              </a:lnSpc>
              <a:buFont typeface="Arial" panose="020B0604020202020204" pitchFamily="34" charset="0"/>
              <a:buChar char="•"/>
            </a:pPr>
            <a:r>
              <a:rPr lang="en-US" sz="3600" dirty="0"/>
              <a:t>Notice who helped Ezra (v. 4)</a:t>
            </a:r>
          </a:p>
        </p:txBody>
      </p:sp>
    </p:spTree>
    <p:extLst>
      <p:ext uri="{BB962C8B-B14F-4D97-AF65-F5344CB8AC3E}">
        <p14:creationId xmlns:p14="http://schemas.microsoft.com/office/powerpoint/2010/main" val="20271013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27262" y="1599289"/>
            <a:ext cx="11937476" cy="4522990"/>
          </a:xfrm>
        </p:spPr>
        <p:txBody>
          <a:bodyPr anchor="t">
            <a:normAutofit/>
          </a:bodyPr>
          <a:lstStyle/>
          <a:p>
            <a:pPr algn="l"/>
            <a:r>
              <a:rPr lang="en-US" sz="4400" b="1" dirty="0"/>
              <a:t>2.  Advising of the Law</a:t>
            </a:r>
          </a:p>
          <a:p>
            <a:pPr marL="1181085" lvl="1" indent="-571500" algn="l">
              <a:lnSpc>
                <a:spcPct val="150000"/>
              </a:lnSpc>
              <a:buFont typeface="Arial" panose="020B0604020202020204" pitchFamily="34" charset="0"/>
              <a:buChar char="•"/>
            </a:pPr>
            <a:r>
              <a:rPr lang="en-US" sz="3600" dirty="0"/>
              <a:t>Notice who helped Ezra (v. 4)</a:t>
            </a:r>
          </a:p>
          <a:p>
            <a:pPr marL="1181085" lvl="1" indent="-571500" algn="l">
              <a:lnSpc>
                <a:spcPct val="150000"/>
              </a:lnSpc>
              <a:buFont typeface="Arial" panose="020B0604020202020204" pitchFamily="34" charset="0"/>
              <a:buChar char="•"/>
            </a:pPr>
            <a:r>
              <a:rPr lang="en-US" sz="3600" dirty="0"/>
              <a:t>Notice what else they did (v. 8)</a:t>
            </a:r>
          </a:p>
        </p:txBody>
      </p:sp>
    </p:spTree>
    <p:extLst>
      <p:ext uri="{BB962C8B-B14F-4D97-AF65-F5344CB8AC3E}">
        <p14:creationId xmlns:p14="http://schemas.microsoft.com/office/powerpoint/2010/main" val="4569035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702315" y="1844386"/>
            <a:ext cx="10880084" cy="4522990"/>
          </a:xfrm>
        </p:spPr>
        <p:txBody>
          <a:bodyPr anchor="t">
            <a:normAutofit/>
          </a:bodyPr>
          <a:lstStyle/>
          <a:p>
            <a:pPr marL="742950" indent="-742950" algn="l">
              <a:buFont typeface="+mj-lt"/>
              <a:buAutoNum type="arabicPeriod"/>
            </a:pPr>
            <a:r>
              <a:rPr lang="en-US" sz="4400" dirty="0"/>
              <a:t>An Assembly of the People (v. 1-2)</a:t>
            </a:r>
          </a:p>
          <a:p>
            <a:pPr marL="742950" indent="-742950" algn="l">
              <a:buFont typeface="+mj-lt"/>
              <a:buAutoNum type="arabicPeriod"/>
            </a:pPr>
            <a:r>
              <a:rPr lang="en-US" sz="4400" dirty="0"/>
              <a:t>Advising of the Law (v. 2, 8)</a:t>
            </a:r>
          </a:p>
          <a:p>
            <a:pPr marL="742950" indent="-742950" algn="l">
              <a:buFont typeface="+mj-lt"/>
              <a:buAutoNum type="arabicPeriod"/>
            </a:pPr>
            <a:r>
              <a:rPr lang="en-US" sz="4400" dirty="0"/>
              <a:t>Attention to the Law (v. 3-5)</a:t>
            </a:r>
          </a:p>
        </p:txBody>
      </p:sp>
      <p:sp>
        <p:nvSpPr>
          <p:cNvPr id="3" name="Text Placeholder 1">
            <a:extLst>
              <a:ext uri="{FF2B5EF4-FFF2-40B4-BE49-F238E27FC236}">
                <a16:creationId xmlns:a16="http://schemas.microsoft.com/office/drawing/2014/main" id="{36C70B84-237D-5509-5127-1BC05AD767FE}"/>
              </a:ext>
            </a:extLst>
          </p:cNvPr>
          <p:cNvSpPr txBox="1">
            <a:spLocks/>
          </p:cNvSpPr>
          <p:nvPr/>
        </p:nvSpPr>
        <p:spPr>
          <a:xfrm>
            <a:off x="655958" y="490624"/>
            <a:ext cx="10880084" cy="876263"/>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a:solidFill>
                  <a:schemeClr val="bg1"/>
                </a:solidFill>
                <a:latin typeface="+mn-lt"/>
                <a:ea typeface="+mn-ea"/>
                <a:cs typeface="Apple Chancery"/>
              </a:defRPr>
            </a:lvl1pPr>
            <a:lvl2pPr marL="609585" indent="0" algn="ctr" defTabSz="1219170" rtl="0" eaLnBrk="1" latinLnBrk="0" hangingPunct="1">
              <a:spcBef>
                <a:spcPct val="20000"/>
              </a:spcBef>
              <a:buFont typeface="Arial"/>
              <a:buNone/>
              <a:defRPr sz="4000" kern="1200">
                <a:solidFill>
                  <a:schemeClr val="bg1"/>
                </a:solidFill>
                <a:latin typeface="+mn-lt"/>
                <a:ea typeface="+mn-ea"/>
                <a:cs typeface="Apple Chancery"/>
              </a:defRPr>
            </a:lvl2pPr>
            <a:lvl3pPr marL="1219170" indent="0" algn="ctr" defTabSz="1219170" rtl="0" eaLnBrk="1" latinLnBrk="0" hangingPunct="1">
              <a:spcBef>
                <a:spcPct val="20000"/>
              </a:spcBef>
              <a:buFont typeface="Arial"/>
              <a:buNone/>
              <a:defRPr sz="4000" kern="1200">
                <a:solidFill>
                  <a:schemeClr val="bg1"/>
                </a:solidFill>
                <a:latin typeface="+mn-lt"/>
                <a:ea typeface="+mn-ea"/>
                <a:cs typeface="Apple Chancery"/>
              </a:defRPr>
            </a:lvl3pPr>
            <a:lvl4pPr marL="1828754" indent="0" algn="ctr" defTabSz="1219170" rtl="0" eaLnBrk="1" latinLnBrk="0" hangingPunct="1">
              <a:spcBef>
                <a:spcPct val="20000"/>
              </a:spcBef>
              <a:buFont typeface="Arial"/>
              <a:buNone/>
              <a:defRPr sz="4000" kern="1200">
                <a:solidFill>
                  <a:schemeClr val="bg1"/>
                </a:solidFill>
                <a:latin typeface="+mn-lt"/>
                <a:ea typeface="+mn-ea"/>
                <a:cs typeface="Apple Chancery"/>
              </a:defRPr>
            </a:lvl4pPr>
            <a:lvl5pPr marL="2438339" indent="0" algn="ctr" defTabSz="1219170" rtl="0" eaLnBrk="1" latinLnBrk="0" hangingPunct="1">
              <a:spcBef>
                <a:spcPct val="20000"/>
              </a:spcBef>
              <a:buFont typeface="Arial"/>
              <a:buNone/>
              <a:defRPr sz="4000" kern="1200">
                <a:solidFill>
                  <a:schemeClr val="bg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b="1" dirty="0"/>
              <a:t>Nehemiah			Chapter 8</a:t>
            </a:r>
          </a:p>
        </p:txBody>
      </p:sp>
    </p:spTree>
    <p:extLst>
      <p:ext uri="{BB962C8B-B14F-4D97-AF65-F5344CB8AC3E}">
        <p14:creationId xmlns:p14="http://schemas.microsoft.com/office/powerpoint/2010/main" val="9455226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27262" y="1599289"/>
            <a:ext cx="11937476" cy="4522990"/>
          </a:xfrm>
        </p:spPr>
        <p:txBody>
          <a:bodyPr anchor="t">
            <a:normAutofit/>
          </a:bodyPr>
          <a:lstStyle/>
          <a:p>
            <a:pPr algn="l"/>
            <a:r>
              <a:rPr lang="en-US" sz="4400" b="1" dirty="0"/>
              <a:t>3.  Attention to the Law</a:t>
            </a:r>
          </a:p>
          <a:p>
            <a:pPr marL="1181085" lvl="1" indent="-571500" algn="l">
              <a:lnSpc>
                <a:spcPct val="150000"/>
              </a:lnSpc>
              <a:buFont typeface="Arial" panose="020B0604020202020204" pitchFamily="34" charset="0"/>
              <a:buChar char="•"/>
            </a:pPr>
            <a:r>
              <a:rPr lang="en-US" sz="3600" dirty="0"/>
              <a:t>Respected God’s Law (v. 5)</a:t>
            </a:r>
          </a:p>
        </p:txBody>
      </p:sp>
    </p:spTree>
    <p:extLst>
      <p:ext uri="{BB962C8B-B14F-4D97-AF65-F5344CB8AC3E}">
        <p14:creationId xmlns:p14="http://schemas.microsoft.com/office/powerpoint/2010/main" val="26755954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27262" y="1599289"/>
            <a:ext cx="11937476" cy="4522990"/>
          </a:xfrm>
        </p:spPr>
        <p:txBody>
          <a:bodyPr anchor="t">
            <a:normAutofit/>
          </a:bodyPr>
          <a:lstStyle/>
          <a:p>
            <a:pPr algn="l"/>
            <a:r>
              <a:rPr lang="en-US" sz="4400" b="1" dirty="0"/>
              <a:t>3.  Attention to the Law</a:t>
            </a:r>
          </a:p>
          <a:p>
            <a:pPr marL="1181085" lvl="1" indent="-571500" algn="l">
              <a:lnSpc>
                <a:spcPct val="150000"/>
              </a:lnSpc>
              <a:buFont typeface="Arial" panose="020B0604020202020204" pitchFamily="34" charset="0"/>
              <a:buChar char="•"/>
            </a:pPr>
            <a:r>
              <a:rPr lang="en-US" sz="3600" dirty="0"/>
              <a:t>Respected God’s Law (v. 5)</a:t>
            </a:r>
          </a:p>
          <a:p>
            <a:pPr marL="1181085" lvl="1" indent="-571500" algn="l">
              <a:lnSpc>
                <a:spcPct val="150000"/>
              </a:lnSpc>
              <a:buFont typeface="Arial" panose="020B0604020202020204" pitchFamily="34" charset="0"/>
              <a:buChar char="•"/>
            </a:pPr>
            <a:r>
              <a:rPr lang="en-US" sz="3600" dirty="0"/>
              <a:t>Received God’s Law (v. 3)</a:t>
            </a:r>
          </a:p>
        </p:txBody>
      </p:sp>
    </p:spTree>
    <p:extLst>
      <p:ext uri="{BB962C8B-B14F-4D97-AF65-F5344CB8AC3E}">
        <p14:creationId xmlns:p14="http://schemas.microsoft.com/office/powerpoint/2010/main" val="318480236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702315" y="1844386"/>
            <a:ext cx="10880084" cy="4522990"/>
          </a:xfrm>
        </p:spPr>
        <p:txBody>
          <a:bodyPr anchor="t">
            <a:normAutofit/>
          </a:bodyPr>
          <a:lstStyle/>
          <a:p>
            <a:pPr marL="742950" indent="-742950" algn="l">
              <a:buFont typeface="+mj-lt"/>
              <a:buAutoNum type="arabicPeriod"/>
            </a:pPr>
            <a:r>
              <a:rPr lang="en-US" sz="4400" dirty="0"/>
              <a:t>An Assembly of the People (v. 1-2)</a:t>
            </a:r>
          </a:p>
          <a:p>
            <a:pPr marL="742950" indent="-742950" algn="l">
              <a:buFont typeface="+mj-lt"/>
              <a:buAutoNum type="arabicPeriod"/>
            </a:pPr>
            <a:r>
              <a:rPr lang="en-US" sz="4400" dirty="0"/>
              <a:t>Advising of the Law (v. 2, 8)</a:t>
            </a:r>
          </a:p>
          <a:p>
            <a:pPr marL="742950" indent="-742950" algn="l">
              <a:buFont typeface="+mj-lt"/>
              <a:buAutoNum type="arabicPeriod"/>
            </a:pPr>
            <a:r>
              <a:rPr lang="en-US" sz="4400" dirty="0"/>
              <a:t>Attention to the Law (v. 3-5)</a:t>
            </a:r>
          </a:p>
          <a:p>
            <a:pPr marL="742950" indent="-742950" algn="l">
              <a:buFont typeface="+mj-lt"/>
              <a:buAutoNum type="arabicPeriod"/>
            </a:pPr>
            <a:r>
              <a:rPr lang="en-US" sz="4400" dirty="0"/>
              <a:t>An Answer to the Law (v. 6-9)</a:t>
            </a:r>
          </a:p>
        </p:txBody>
      </p:sp>
      <p:sp>
        <p:nvSpPr>
          <p:cNvPr id="3" name="Text Placeholder 1">
            <a:extLst>
              <a:ext uri="{FF2B5EF4-FFF2-40B4-BE49-F238E27FC236}">
                <a16:creationId xmlns:a16="http://schemas.microsoft.com/office/drawing/2014/main" id="{36C70B84-237D-5509-5127-1BC05AD767FE}"/>
              </a:ext>
            </a:extLst>
          </p:cNvPr>
          <p:cNvSpPr txBox="1">
            <a:spLocks/>
          </p:cNvSpPr>
          <p:nvPr/>
        </p:nvSpPr>
        <p:spPr>
          <a:xfrm>
            <a:off x="655958" y="490624"/>
            <a:ext cx="10880084" cy="876263"/>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a:solidFill>
                  <a:schemeClr val="bg1"/>
                </a:solidFill>
                <a:latin typeface="+mn-lt"/>
                <a:ea typeface="+mn-ea"/>
                <a:cs typeface="Apple Chancery"/>
              </a:defRPr>
            </a:lvl1pPr>
            <a:lvl2pPr marL="609585" indent="0" algn="ctr" defTabSz="1219170" rtl="0" eaLnBrk="1" latinLnBrk="0" hangingPunct="1">
              <a:spcBef>
                <a:spcPct val="20000"/>
              </a:spcBef>
              <a:buFont typeface="Arial"/>
              <a:buNone/>
              <a:defRPr sz="4000" kern="1200">
                <a:solidFill>
                  <a:schemeClr val="bg1"/>
                </a:solidFill>
                <a:latin typeface="+mn-lt"/>
                <a:ea typeface="+mn-ea"/>
                <a:cs typeface="Apple Chancery"/>
              </a:defRPr>
            </a:lvl2pPr>
            <a:lvl3pPr marL="1219170" indent="0" algn="ctr" defTabSz="1219170" rtl="0" eaLnBrk="1" latinLnBrk="0" hangingPunct="1">
              <a:spcBef>
                <a:spcPct val="20000"/>
              </a:spcBef>
              <a:buFont typeface="Arial"/>
              <a:buNone/>
              <a:defRPr sz="4000" kern="1200">
                <a:solidFill>
                  <a:schemeClr val="bg1"/>
                </a:solidFill>
                <a:latin typeface="+mn-lt"/>
                <a:ea typeface="+mn-ea"/>
                <a:cs typeface="Apple Chancery"/>
              </a:defRPr>
            </a:lvl3pPr>
            <a:lvl4pPr marL="1828754" indent="0" algn="ctr" defTabSz="1219170" rtl="0" eaLnBrk="1" latinLnBrk="0" hangingPunct="1">
              <a:spcBef>
                <a:spcPct val="20000"/>
              </a:spcBef>
              <a:buFont typeface="Arial"/>
              <a:buNone/>
              <a:defRPr sz="4000" kern="1200">
                <a:solidFill>
                  <a:schemeClr val="bg1"/>
                </a:solidFill>
                <a:latin typeface="+mn-lt"/>
                <a:ea typeface="+mn-ea"/>
                <a:cs typeface="Apple Chancery"/>
              </a:defRPr>
            </a:lvl4pPr>
            <a:lvl5pPr marL="2438339" indent="0" algn="ctr" defTabSz="1219170" rtl="0" eaLnBrk="1" latinLnBrk="0" hangingPunct="1">
              <a:spcBef>
                <a:spcPct val="20000"/>
              </a:spcBef>
              <a:buFont typeface="Arial"/>
              <a:buNone/>
              <a:defRPr sz="4000" kern="1200">
                <a:solidFill>
                  <a:schemeClr val="bg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b="1" dirty="0"/>
              <a:t>Nehemiah			Chapter 8</a:t>
            </a:r>
          </a:p>
        </p:txBody>
      </p:sp>
    </p:spTree>
    <p:extLst>
      <p:ext uri="{BB962C8B-B14F-4D97-AF65-F5344CB8AC3E}">
        <p14:creationId xmlns:p14="http://schemas.microsoft.com/office/powerpoint/2010/main" val="42143595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27262" y="1599289"/>
            <a:ext cx="11937476" cy="4522990"/>
          </a:xfrm>
        </p:spPr>
        <p:txBody>
          <a:bodyPr anchor="t">
            <a:normAutofit/>
          </a:bodyPr>
          <a:lstStyle/>
          <a:p>
            <a:pPr algn="l"/>
            <a:r>
              <a:rPr lang="en-US" sz="4400" b="1" dirty="0"/>
              <a:t>4.  An Answer to the Law</a:t>
            </a:r>
          </a:p>
          <a:p>
            <a:pPr marL="1181085" lvl="1" indent="-571500" algn="l">
              <a:lnSpc>
                <a:spcPct val="150000"/>
              </a:lnSpc>
              <a:buFont typeface="Arial" panose="020B0604020202020204" pitchFamily="34" charset="0"/>
              <a:buChar char="•"/>
            </a:pPr>
            <a:r>
              <a:rPr lang="en-US" sz="3600" dirty="0"/>
              <a:t>The reading evoked a Response (v. 6)</a:t>
            </a:r>
          </a:p>
        </p:txBody>
      </p:sp>
    </p:spTree>
    <p:extLst>
      <p:ext uri="{BB962C8B-B14F-4D97-AF65-F5344CB8AC3E}">
        <p14:creationId xmlns:p14="http://schemas.microsoft.com/office/powerpoint/2010/main" val="142829087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27262" y="1599289"/>
            <a:ext cx="11937476" cy="4522990"/>
          </a:xfrm>
        </p:spPr>
        <p:txBody>
          <a:bodyPr anchor="t">
            <a:normAutofit/>
          </a:bodyPr>
          <a:lstStyle/>
          <a:p>
            <a:pPr algn="l"/>
            <a:r>
              <a:rPr lang="en-US" sz="4400" b="1" dirty="0"/>
              <a:t>4.  An Answer to the Law</a:t>
            </a:r>
          </a:p>
          <a:p>
            <a:pPr marL="1181085" lvl="1" indent="-571500" algn="l">
              <a:lnSpc>
                <a:spcPct val="150000"/>
              </a:lnSpc>
              <a:buFont typeface="Arial" panose="020B0604020202020204" pitchFamily="34" charset="0"/>
              <a:buChar char="•"/>
            </a:pPr>
            <a:r>
              <a:rPr lang="en-US" sz="3600" dirty="0"/>
              <a:t>The reading evoked a Response (v. 6)</a:t>
            </a:r>
          </a:p>
          <a:p>
            <a:pPr marL="1181085" lvl="1" indent="-571500" algn="l">
              <a:lnSpc>
                <a:spcPct val="150000"/>
              </a:lnSpc>
              <a:buFont typeface="Arial" panose="020B0604020202020204" pitchFamily="34" charset="0"/>
              <a:buChar char="•"/>
            </a:pPr>
            <a:r>
              <a:rPr lang="en-US" sz="3600" dirty="0"/>
              <a:t>“Amen” = “surely it is true; a strong affirmation of what is declared”</a:t>
            </a:r>
          </a:p>
          <a:p>
            <a:pPr>
              <a:lnSpc>
                <a:spcPct val="150000"/>
              </a:lnSpc>
            </a:pPr>
            <a:r>
              <a:rPr lang="en-US" sz="3600" b="1" dirty="0"/>
              <a:t>Neh. 5:13, 1 Cor. 14:16</a:t>
            </a:r>
          </a:p>
        </p:txBody>
      </p:sp>
    </p:spTree>
    <p:extLst>
      <p:ext uri="{BB962C8B-B14F-4D97-AF65-F5344CB8AC3E}">
        <p14:creationId xmlns:p14="http://schemas.microsoft.com/office/powerpoint/2010/main" val="385533248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b="1" dirty="0">
                <a:latin typeface="Bauer Bodoni Std" panose="02070603080706020303" pitchFamily="18" charset="0"/>
              </a:rPr>
              <a:t>Are You Giving God’s Word Due Attention?</a:t>
            </a:r>
          </a:p>
        </p:txBody>
      </p:sp>
    </p:spTree>
    <p:extLst>
      <p:ext uri="{BB962C8B-B14F-4D97-AF65-F5344CB8AC3E}">
        <p14:creationId xmlns:p14="http://schemas.microsoft.com/office/powerpoint/2010/main" val="2868104259"/>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212</TotalTime>
  <Words>1924</Words>
  <Application>Microsoft Office PowerPoint</Application>
  <PresentationFormat>Widescreen</PresentationFormat>
  <Paragraphs>385</Paragraphs>
  <Slides>129</Slides>
  <Notes>0</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129</vt:i4>
      </vt:variant>
    </vt:vector>
  </HeadingPairs>
  <TitlesOfParts>
    <vt:vector size="143" baseType="lpstr">
      <vt:lpstr>Bevan</vt:lpstr>
      <vt:lpstr>Bauer Bodoni Std</vt:lpstr>
      <vt:lpstr>Times</vt:lpstr>
      <vt:lpstr>Gobold</vt:lpstr>
      <vt:lpstr>Trebuchet MS</vt:lpstr>
      <vt:lpstr>Arial</vt:lpstr>
      <vt:lpstr>Baltimore Bold - Italic</vt:lpstr>
      <vt:lpstr>Georgia</vt:lpstr>
      <vt:lpstr>Calibri</vt:lpstr>
      <vt:lpstr>MS PGothic</vt:lpstr>
      <vt:lpstr>Blank</vt:lpstr>
      <vt:lpstr>1_Default</vt:lpstr>
      <vt:lpstr>Default</vt:lpstr>
      <vt:lpstr>1_Blank</vt:lpstr>
      <vt:lpstr>1-1 The Battle Belongs to the Lord</vt:lpstr>
      <vt:lpstr>1-2 The Battle Belongs to the Lord</vt:lpstr>
      <vt:lpstr>C-1 The Battle Belongs to the Lord</vt:lpstr>
      <vt:lpstr>C-2 The Battle Belongs to the Lord</vt:lpstr>
      <vt:lpstr>2-1 The Battle Belongs to the Lord</vt:lpstr>
      <vt:lpstr>2-2 The Battle Belongs to the Lord</vt:lpstr>
      <vt:lpstr>C-1 The Battle Belongs to the Lord</vt:lpstr>
      <vt:lpstr>C-2 The Battle Belongs to the Lord</vt:lpstr>
      <vt:lpstr>3-1 The Battle Belongs to the Lord</vt:lpstr>
      <vt:lpstr>3-2 The Battle Belongs to the Lord</vt:lpstr>
      <vt:lpstr>C-1 The Battle Belongs to the Lord</vt:lpstr>
      <vt:lpstr>C-2 The Battle Belongs to the Lord</vt:lpstr>
      <vt:lpstr>PowerPoint Presentation</vt:lpstr>
      <vt:lpstr>PowerPoint Presentation</vt:lpstr>
      <vt:lpstr>1-1 Sing and Be Happy</vt:lpstr>
      <vt:lpstr>1-2 Sing and Be Happy</vt:lpstr>
      <vt:lpstr>1-3 Sing and Be Happy</vt:lpstr>
      <vt:lpstr>1-4 Sing and Be Happy</vt:lpstr>
      <vt:lpstr>C-1 Sing and Be Happy</vt:lpstr>
      <vt:lpstr>C-2 Sing and Be Happy</vt:lpstr>
      <vt:lpstr>C-3 Sing and Be Happy</vt:lpstr>
      <vt:lpstr>C-4 Sing and Be Happy</vt:lpstr>
      <vt:lpstr>2-1 Sing and Be Happy</vt:lpstr>
      <vt:lpstr>2-2 Sing and Be Happy</vt:lpstr>
      <vt:lpstr>2-3 Sing and Be Happy</vt:lpstr>
      <vt:lpstr>2-4 Sing and Be Happy</vt:lpstr>
      <vt:lpstr>C-1 Sing and Be Happy</vt:lpstr>
      <vt:lpstr>C-2 Sing and Be Happy</vt:lpstr>
      <vt:lpstr>C-3 Sing and Be Happy</vt:lpstr>
      <vt:lpstr>C-4 Sing and Be Happy</vt:lpstr>
      <vt:lpstr>3-1 Sing and Be Happy</vt:lpstr>
      <vt:lpstr>3-2 Sing and Be Happy</vt:lpstr>
      <vt:lpstr>3-3 Sing and Be Happy</vt:lpstr>
      <vt:lpstr>3-4 Sing and Be Happy</vt:lpstr>
      <vt:lpstr>C-1 Sing and Be Happy</vt:lpstr>
      <vt:lpstr>C-2 Sing and Be Happy</vt:lpstr>
      <vt:lpstr>C-3 Sing and Be Happy</vt:lpstr>
      <vt:lpstr>C-4 Sing and Be Happy</vt:lpstr>
      <vt:lpstr>PowerPoint Presentation</vt:lpstr>
      <vt:lpstr>1-1 My Hope is Built</vt:lpstr>
      <vt:lpstr>1-2 My Hope is Built</vt:lpstr>
      <vt:lpstr>c My Hope is Built</vt:lpstr>
      <vt:lpstr>2-1 My Hope is Built</vt:lpstr>
      <vt:lpstr>2-2 My Hope is Built</vt:lpstr>
      <vt:lpstr>c My Hope is Built</vt:lpstr>
      <vt:lpstr>3-1 My Hope is Built</vt:lpstr>
      <vt:lpstr>3-2 My Hope is Built</vt:lpstr>
      <vt:lpstr>c My Hope is Built</vt:lpstr>
      <vt:lpstr>4-1 My Hope is Built</vt:lpstr>
      <vt:lpstr>4-2 My Hope is Built</vt:lpstr>
      <vt:lpstr>c My Hope is Built</vt:lpstr>
      <vt:lpstr>PowerPoint Presentation</vt:lpstr>
      <vt:lpstr>PowerPoint Presentation</vt:lpstr>
      <vt:lpstr>1 There is a Habitation</vt:lpstr>
      <vt:lpstr>c There is a Habitation</vt:lpstr>
      <vt:lpstr>2 There is a Habitation</vt:lpstr>
      <vt:lpstr>c There is a Habitation</vt:lpstr>
      <vt:lpstr>3 There is a Habitation</vt:lpstr>
      <vt:lpstr>c There is a Habitation</vt:lpstr>
      <vt:lpstr>4 There is a Habitation</vt:lpstr>
      <vt:lpstr>c There is a Habitation</vt:lpstr>
      <vt:lpstr>PowerPoint Presentation</vt:lpstr>
      <vt:lpstr>1-1 Lord Reign in Me</vt:lpstr>
      <vt:lpstr>1-2 Lord Reign in Me</vt:lpstr>
      <vt:lpstr>C-1 Lord Reign in Me</vt:lpstr>
      <vt:lpstr>C-2 Lord Reign in Me</vt:lpstr>
      <vt:lpstr>2-1 Lord Reign in Me</vt:lpstr>
      <vt:lpstr>2-2 Lord Reign in Me</vt:lpstr>
      <vt:lpstr>2C-1 Lord Reign in Me</vt:lpstr>
      <vt:lpstr>2C-2 Lord Reign in Me</vt:lpstr>
      <vt:lpstr>Ds-1 Lord Reign in Me</vt:lpstr>
      <vt:lpstr>Ds-2 Lord Reign in Me</vt:lpstr>
      <vt:lpstr>Coda Lord Reign in Me</vt:lpstr>
      <vt:lpstr>PowerPoint Presentation</vt:lpstr>
      <vt:lpstr>PowerPoint Presentation</vt:lpstr>
      <vt:lpstr>More Attention to God’s Word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What a Day That Will Be</vt:lpstr>
      <vt:lpstr>1-2 What a Day That Will Be</vt:lpstr>
      <vt:lpstr>1-3 What a Day That Will Be</vt:lpstr>
      <vt:lpstr>C-1 What a Day That Will Be</vt:lpstr>
      <vt:lpstr>C-2 What a Day That Will Be</vt:lpstr>
      <vt:lpstr>C-3 What a Day That Will Be</vt:lpstr>
      <vt:lpstr>2-1 What a Day That Will Be</vt:lpstr>
      <vt:lpstr>2-2 What a Day That Will Be</vt:lpstr>
      <vt:lpstr>2-3 What a Day That Will Be</vt:lpstr>
      <vt:lpstr>C-1 What a Day That Will Be</vt:lpstr>
      <vt:lpstr>C-2 What a Day That Will Be</vt:lpstr>
      <vt:lpstr>C-3 What a Day That Will Be</vt:lpstr>
      <vt:lpstr>PowerPoint Presentation</vt:lpstr>
      <vt:lpstr>PowerPoint Presentation</vt:lpstr>
      <vt:lpstr>1-1 Lamb of God</vt:lpstr>
      <vt:lpstr>1-2 Lamb of God</vt:lpstr>
      <vt:lpstr>1-3 Lamb of God</vt:lpstr>
      <vt:lpstr>1-4 Lamb of God</vt:lpstr>
      <vt:lpstr>C-1 Lamb of God</vt:lpstr>
      <vt:lpstr>C-2 Lamb of God</vt:lpstr>
      <vt:lpstr>2-1 Lamb of God</vt:lpstr>
      <vt:lpstr>2-2 Lamb of God</vt:lpstr>
      <vt:lpstr>C-1 Lamb of God</vt:lpstr>
      <vt:lpstr>C-2 Lamb of God</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church of Christ</dc:creator>
  <cp:lastModifiedBy>Wheeler church of Christ</cp:lastModifiedBy>
  <cp:revision>20</cp:revision>
  <dcterms:created xsi:type="dcterms:W3CDTF">2022-07-10T01:43:49Z</dcterms:created>
  <dcterms:modified xsi:type="dcterms:W3CDTF">2022-07-10T05:16:03Z</dcterms:modified>
</cp:coreProperties>
</file>