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</p:sldMasterIdLst>
  <p:sldIdLst>
    <p:sldId id="280" r:id="rId3"/>
    <p:sldId id="1822" r:id="rId4"/>
    <p:sldId id="1823" r:id="rId5"/>
    <p:sldId id="1563" r:id="rId6"/>
    <p:sldId id="259" r:id="rId7"/>
    <p:sldId id="263" r:id="rId8"/>
    <p:sldId id="1836" r:id="rId9"/>
    <p:sldId id="1831" r:id="rId10"/>
    <p:sldId id="1833" r:id="rId11"/>
    <p:sldId id="1837" r:id="rId12"/>
    <p:sldId id="1834" r:id="rId13"/>
    <p:sldId id="1838" r:id="rId14"/>
    <p:sldId id="1835" r:id="rId15"/>
    <p:sldId id="1839" r:id="rId16"/>
    <p:sldId id="1840" r:id="rId17"/>
    <p:sldId id="1564" r:id="rId18"/>
    <p:sldId id="1575" r:id="rId19"/>
    <p:sldId id="1595" r:id="rId20"/>
    <p:sldId id="1565" r:id="rId21"/>
    <p:sldId id="1829" r:id="rId22"/>
  </p:sldIdLst>
  <p:sldSz cx="12192000" cy="6858000"/>
  <p:notesSz cx="6858000" cy="9144000"/>
  <p:embeddedFontLs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Gobold" panose="02000500000000000000" pitchFamily="2" charset="0"/>
      <p:regular r:id="rId27"/>
      <p:italic r:id="rId28"/>
    </p:embeddedFont>
    <p:embeddedFont>
      <p:font typeface="Times" panose="02020603050405020304" pitchFamily="18" charset="0"/>
      <p:regular r:id="rId29"/>
      <p:bold r:id="rId30"/>
      <p:italic r:id="rId31"/>
      <p:boldItalic r:id="rId32"/>
    </p:embeddedFont>
    <p:embeddedFont>
      <p:font typeface="Trajan Pro" panose="02020502050506020301" pitchFamily="18" charset="0"/>
      <p:regular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57" y="10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3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 rot="20968510">
            <a:off x="3328546" y="4398299"/>
            <a:ext cx="4251437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92219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29" y="941864"/>
            <a:ext cx="7316079" cy="294452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 rot="20968510">
            <a:off x="3328546" y="4398299"/>
            <a:ext cx="4251437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61417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9845" y="2272743"/>
            <a:ext cx="9001892" cy="388610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349802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19845" y="2272743"/>
            <a:ext cx="9001892" cy="388610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82402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622" y="219729"/>
            <a:ext cx="3407601" cy="164850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19845" y="2272743"/>
            <a:ext cx="9001892" cy="388610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933416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32218" y="1352281"/>
            <a:ext cx="8945676" cy="3696361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932561" y="5361517"/>
            <a:ext cx="8945333" cy="899888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951595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82184" y="1318190"/>
            <a:ext cx="9252537" cy="4958276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66502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6638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287385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62673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546125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896000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07881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4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120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03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56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C3C7C6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C3C7C6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C3C7C6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C3C7C6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C3C7C6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C3C7C6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" y="1054030"/>
            <a:ext cx="12191999" cy="957650"/>
          </a:xfrm>
        </p:spPr>
        <p:txBody>
          <a:bodyPr/>
          <a:lstStyle/>
          <a:p>
            <a:r>
              <a:rPr lang="en-US" b="1" u="sng" dirty="0">
                <a:solidFill>
                  <a:schemeClr val="bg1"/>
                </a:solidFill>
                <a:latin typeface="Trajan Pro" panose="02020502050506020301" pitchFamily="18" charset="0"/>
              </a:rPr>
              <a:t>Troubles Will Come From Outside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7FA873-AD58-7907-56A7-28CCEBE1B905}"/>
              </a:ext>
            </a:extLst>
          </p:cNvPr>
          <p:cNvSpPr txBox="1">
            <a:spLocks/>
          </p:cNvSpPr>
          <p:nvPr/>
        </p:nvSpPr>
        <p:spPr>
          <a:xfrm>
            <a:off x="1" y="2181790"/>
            <a:ext cx="12191999" cy="345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Troubles from Sanballat &amp; </a:t>
            </a:r>
            <a:r>
              <a:rPr lang="en-US" b="1" dirty="0" err="1">
                <a:solidFill>
                  <a:schemeClr val="bg1"/>
                </a:solidFill>
                <a:latin typeface="Trajan Pro" panose="02020502050506020301" pitchFamily="18" charset="0"/>
              </a:rPr>
              <a:t>Tobiah</a:t>
            </a:r>
            <a:endParaRPr lang="en-US" b="1" dirty="0">
              <a:solidFill>
                <a:schemeClr val="bg1"/>
              </a:solidFill>
              <a:latin typeface="Trajan Pro" panose="02020502050506020301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Neh. 4:1-2, 10-12, 6:1-9</a:t>
            </a:r>
          </a:p>
        </p:txBody>
      </p:sp>
    </p:spTree>
    <p:extLst>
      <p:ext uri="{BB962C8B-B14F-4D97-AF65-F5344CB8AC3E}">
        <p14:creationId xmlns:p14="http://schemas.microsoft.com/office/powerpoint/2010/main" val="4178528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rajan Pro" panose="02020502050506020301" pitchFamily="18" charset="0"/>
              </a:rPr>
              <a:t>Truth #3:</a:t>
            </a:r>
          </a:p>
          <a:p>
            <a:r>
              <a:rPr lang="en-US" sz="5400" b="1" dirty="0">
                <a:solidFill>
                  <a:schemeClr val="bg1"/>
                </a:solidFill>
                <a:latin typeface="Trajan Pro" panose="02020502050506020301" pitchFamily="18" charset="0"/>
              </a:rPr>
              <a:t>Troubles will come</a:t>
            </a:r>
          </a:p>
          <a:p>
            <a:r>
              <a:rPr lang="en-US" sz="5400" b="1" dirty="0">
                <a:solidFill>
                  <a:schemeClr val="bg1"/>
                </a:solidFill>
                <a:latin typeface="Trajan Pro" panose="02020502050506020301" pitchFamily="18" charset="0"/>
              </a:rPr>
              <a:t>From Inside</a:t>
            </a:r>
          </a:p>
        </p:txBody>
      </p:sp>
    </p:spTree>
    <p:extLst>
      <p:ext uri="{BB962C8B-B14F-4D97-AF65-F5344CB8AC3E}">
        <p14:creationId xmlns:p14="http://schemas.microsoft.com/office/powerpoint/2010/main" val="408793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" y="1054030"/>
            <a:ext cx="12191999" cy="957650"/>
          </a:xfrm>
        </p:spPr>
        <p:txBody>
          <a:bodyPr/>
          <a:lstStyle/>
          <a:p>
            <a:r>
              <a:rPr lang="en-US" b="1" u="sng" dirty="0">
                <a:solidFill>
                  <a:schemeClr val="bg1"/>
                </a:solidFill>
                <a:latin typeface="Trajan Pro" panose="02020502050506020301" pitchFamily="18" charset="0"/>
              </a:rPr>
              <a:t>Troubles Will Come From Inside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7FA873-AD58-7907-56A7-28CCEBE1B905}"/>
              </a:ext>
            </a:extLst>
          </p:cNvPr>
          <p:cNvSpPr txBox="1">
            <a:spLocks/>
          </p:cNvSpPr>
          <p:nvPr/>
        </p:nvSpPr>
        <p:spPr>
          <a:xfrm>
            <a:off x="1" y="2181790"/>
            <a:ext cx="12191999" cy="345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Troubles God’s People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Neh. 5:1-5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Matt. 7:15 – 2 Pet. 2:1-2</a:t>
            </a:r>
          </a:p>
        </p:txBody>
      </p:sp>
    </p:spTree>
    <p:extLst>
      <p:ext uri="{BB962C8B-B14F-4D97-AF65-F5344CB8AC3E}">
        <p14:creationId xmlns:p14="http://schemas.microsoft.com/office/powerpoint/2010/main" val="2172158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rajan Pro" panose="02020502050506020301" pitchFamily="18" charset="0"/>
              </a:rPr>
              <a:t>Truth #4:</a:t>
            </a:r>
          </a:p>
          <a:p>
            <a:r>
              <a:rPr lang="en-US" sz="5400" b="1" dirty="0">
                <a:solidFill>
                  <a:schemeClr val="bg1"/>
                </a:solidFill>
                <a:latin typeface="Trajan Pro" panose="02020502050506020301" pitchFamily="18" charset="0"/>
              </a:rPr>
              <a:t>Leaders Help Navigate Through Troubles</a:t>
            </a:r>
          </a:p>
        </p:txBody>
      </p:sp>
    </p:spTree>
    <p:extLst>
      <p:ext uri="{BB962C8B-B14F-4D97-AF65-F5344CB8AC3E}">
        <p14:creationId xmlns:p14="http://schemas.microsoft.com/office/powerpoint/2010/main" val="3038550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" y="1054030"/>
            <a:ext cx="12191999" cy="957650"/>
          </a:xfrm>
        </p:spPr>
        <p:txBody>
          <a:bodyPr>
            <a:normAutofit fontScale="92500"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Trajan Pro" panose="02020502050506020301" pitchFamily="18" charset="0"/>
              </a:rPr>
              <a:t>Leaders Help Navigate Through Troubles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7FA873-AD58-7907-56A7-28CCEBE1B905}"/>
              </a:ext>
            </a:extLst>
          </p:cNvPr>
          <p:cNvSpPr txBox="1">
            <a:spLocks/>
          </p:cNvSpPr>
          <p:nvPr/>
        </p:nvSpPr>
        <p:spPr>
          <a:xfrm>
            <a:off x="1" y="2181790"/>
            <a:ext cx="12191999" cy="345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Nehemiah’s Leadership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Neh. 4:4-5, 5:6-12, 6:8-16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Titus 1:11-14</a:t>
            </a:r>
          </a:p>
        </p:txBody>
      </p:sp>
    </p:spTree>
    <p:extLst>
      <p:ext uri="{BB962C8B-B14F-4D97-AF65-F5344CB8AC3E}">
        <p14:creationId xmlns:p14="http://schemas.microsoft.com/office/powerpoint/2010/main" val="3742986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7FA873-AD58-7907-56A7-28CCEBE1B905}"/>
              </a:ext>
            </a:extLst>
          </p:cNvPr>
          <p:cNvSpPr txBox="1">
            <a:spLocks/>
          </p:cNvSpPr>
          <p:nvPr/>
        </p:nvSpPr>
        <p:spPr>
          <a:xfrm>
            <a:off x="1" y="1188720"/>
            <a:ext cx="12191999" cy="445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When troubles Come, Remember: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2 Cor. 4:17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solidFill>
                  <a:schemeClr val="bg1"/>
                </a:solidFill>
                <a:latin typeface="Trajan Pro" panose="02020502050506020301" pitchFamily="18" charset="0"/>
              </a:rPr>
              <a:t>Jms</a:t>
            </a: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. 1:3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Psa. 34:19</a:t>
            </a:r>
          </a:p>
        </p:txBody>
      </p:sp>
    </p:spTree>
    <p:extLst>
      <p:ext uri="{BB962C8B-B14F-4D97-AF65-F5344CB8AC3E}">
        <p14:creationId xmlns:p14="http://schemas.microsoft.com/office/powerpoint/2010/main" val="1034831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528971"/>
            <a:ext cx="7968792" cy="584512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Tuesday</a:t>
            </a:r>
          </a:p>
          <a:p>
            <a:pPr algn="ctr" defTabSz="1219170">
              <a:lnSpc>
                <a:spcPct val="200000"/>
              </a:lnSpc>
              <a:defRPr/>
            </a:pPr>
            <a:r>
              <a:rPr lang="en-US" sz="4800" kern="1500" dirty="0">
                <a:ln w="0"/>
                <a:solidFill>
                  <a:srgbClr val="314172"/>
                </a:solidFill>
                <a:latin typeface="Gobold" panose="02000500000000000000" pitchFamily="2" charset="0"/>
              </a:rPr>
              <a:t>VBS Workshop @ 6:30 PM</a:t>
            </a:r>
            <a:endParaRPr kumimoji="0" lang="en-US" sz="4800" b="0" i="0" u="sng" strike="noStrike" kern="15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04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Trajan Pro" panose="02020502050506020301" pitchFamily="18" charset="0"/>
              </a:rPr>
              <a:t>4 Truths</a:t>
            </a:r>
          </a:p>
          <a:p>
            <a:r>
              <a:rPr lang="en-US" sz="5400" b="1" dirty="0">
                <a:solidFill>
                  <a:schemeClr val="bg1"/>
                </a:solidFill>
                <a:latin typeface="Trajan Pro" panose="02020502050506020301" pitchFamily="18" charset="0"/>
              </a:rPr>
              <a:t>About</a:t>
            </a:r>
          </a:p>
          <a:p>
            <a:r>
              <a:rPr lang="en-US" sz="6600" b="1" dirty="0">
                <a:solidFill>
                  <a:schemeClr val="bg1"/>
                </a:solidFill>
                <a:latin typeface="Trajan Pro" panose="02020502050506020301" pitchFamily="18" charset="0"/>
              </a:rPr>
              <a:t>Troubles</a:t>
            </a:r>
            <a:endParaRPr lang="en-US" sz="7200" b="1" dirty="0">
              <a:solidFill>
                <a:schemeClr val="bg1"/>
              </a:solidFill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rajan Pro" panose="02020502050506020301" pitchFamily="18" charset="0"/>
              </a:rPr>
              <a:t>Truth #1:</a:t>
            </a:r>
          </a:p>
          <a:p>
            <a:r>
              <a:rPr lang="en-US" sz="5400" b="1" dirty="0">
                <a:solidFill>
                  <a:schemeClr val="bg1"/>
                </a:solidFill>
                <a:latin typeface="Trajan Pro" panose="02020502050506020301" pitchFamily="18" charset="0"/>
              </a:rPr>
              <a:t>Troubles will come</a:t>
            </a:r>
          </a:p>
          <a:p>
            <a:r>
              <a:rPr lang="en-US" sz="5400" b="1" dirty="0">
                <a:solidFill>
                  <a:schemeClr val="bg1"/>
                </a:solidFill>
                <a:latin typeface="Trajan Pro" panose="02020502050506020301" pitchFamily="18" charset="0"/>
              </a:rPr>
              <a:t>to every Christian</a:t>
            </a:r>
          </a:p>
        </p:txBody>
      </p:sp>
    </p:spTree>
    <p:extLst>
      <p:ext uri="{BB962C8B-B14F-4D97-AF65-F5344CB8AC3E}">
        <p14:creationId xmlns:p14="http://schemas.microsoft.com/office/powerpoint/2010/main" val="2245187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" y="1054030"/>
            <a:ext cx="12191999" cy="957650"/>
          </a:xfrm>
        </p:spPr>
        <p:txBody>
          <a:bodyPr/>
          <a:lstStyle/>
          <a:p>
            <a:r>
              <a:rPr lang="en-US" b="1" u="sng" dirty="0">
                <a:solidFill>
                  <a:schemeClr val="bg1"/>
                </a:solidFill>
                <a:latin typeface="Trajan Pro" panose="02020502050506020301" pitchFamily="18" charset="0"/>
              </a:rPr>
              <a:t>Troubles Will Come To Every Christian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7FA873-AD58-7907-56A7-28CCEBE1B905}"/>
              </a:ext>
            </a:extLst>
          </p:cNvPr>
          <p:cNvSpPr txBox="1">
            <a:spLocks/>
          </p:cNvSpPr>
          <p:nvPr/>
        </p:nvSpPr>
        <p:spPr>
          <a:xfrm>
            <a:off x="1" y="2181790"/>
            <a:ext cx="12191999" cy="345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C3C7C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Matt. 5:10-12, 12:30</a:t>
            </a:r>
          </a:p>
          <a:p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1 Pet. 3:14</a:t>
            </a:r>
          </a:p>
          <a:p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2 Tim. 3:12</a:t>
            </a:r>
          </a:p>
          <a:p>
            <a:r>
              <a:rPr lang="en-US" b="1" dirty="0">
                <a:solidFill>
                  <a:schemeClr val="bg1"/>
                </a:solidFill>
                <a:latin typeface="Trajan Pro" panose="02020502050506020301" pitchFamily="18" charset="0"/>
              </a:rPr>
              <a:t>Luke 8:4-15</a:t>
            </a:r>
          </a:p>
        </p:txBody>
      </p:sp>
    </p:spTree>
    <p:extLst>
      <p:ext uri="{BB962C8B-B14F-4D97-AF65-F5344CB8AC3E}">
        <p14:creationId xmlns:p14="http://schemas.microsoft.com/office/powerpoint/2010/main" val="1734453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rajan Pro" panose="02020502050506020301" pitchFamily="18" charset="0"/>
              </a:rPr>
              <a:t>Truth #2:</a:t>
            </a:r>
          </a:p>
          <a:p>
            <a:r>
              <a:rPr lang="en-US" sz="5400" b="1" dirty="0">
                <a:solidFill>
                  <a:schemeClr val="bg1"/>
                </a:solidFill>
                <a:latin typeface="Trajan Pro" panose="02020502050506020301" pitchFamily="18" charset="0"/>
              </a:rPr>
              <a:t>Troubles will come</a:t>
            </a:r>
          </a:p>
          <a:p>
            <a:r>
              <a:rPr lang="en-US" sz="5400" b="1" dirty="0">
                <a:solidFill>
                  <a:schemeClr val="bg1"/>
                </a:solidFill>
                <a:latin typeface="Trajan Pro" panose="02020502050506020301" pitchFamily="18" charset="0"/>
              </a:rPr>
              <a:t>From Outside</a:t>
            </a:r>
          </a:p>
        </p:txBody>
      </p:sp>
    </p:spTree>
    <p:extLst>
      <p:ext uri="{BB962C8B-B14F-4D97-AF65-F5344CB8AC3E}">
        <p14:creationId xmlns:p14="http://schemas.microsoft.com/office/powerpoint/2010/main" val="2530294253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201</Words>
  <Application>Microsoft Office PowerPoint</Application>
  <PresentationFormat>Widescreen</PresentationFormat>
  <Paragraphs>61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Gobold</vt:lpstr>
      <vt:lpstr>Georgia</vt:lpstr>
      <vt:lpstr>Trebuchet MS</vt:lpstr>
      <vt:lpstr>Times</vt:lpstr>
      <vt:lpstr>Arial</vt:lpstr>
      <vt:lpstr>Trajan Pro</vt:lpstr>
      <vt:lpstr>1_Default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3</cp:revision>
  <dcterms:created xsi:type="dcterms:W3CDTF">2022-06-26T04:58:04Z</dcterms:created>
  <dcterms:modified xsi:type="dcterms:W3CDTF">2022-06-26T19:13:54Z</dcterms:modified>
</cp:coreProperties>
</file>