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</p:sldMasterIdLst>
  <p:sldIdLst>
    <p:sldId id="258" r:id="rId3"/>
    <p:sldId id="313" r:id="rId4"/>
    <p:sldId id="314" r:id="rId5"/>
    <p:sldId id="293" r:id="rId6"/>
    <p:sldId id="925" r:id="rId7"/>
    <p:sldId id="2068" r:id="rId8"/>
    <p:sldId id="2151" r:id="rId9"/>
    <p:sldId id="2155" r:id="rId10"/>
    <p:sldId id="2161" r:id="rId11"/>
    <p:sldId id="2162" r:id="rId12"/>
    <p:sldId id="2066" r:id="rId13"/>
    <p:sldId id="2169" r:id="rId14"/>
    <p:sldId id="2156" r:id="rId15"/>
    <p:sldId id="2166" r:id="rId16"/>
    <p:sldId id="2163" r:id="rId17"/>
    <p:sldId id="2164" r:id="rId18"/>
    <p:sldId id="2165" r:id="rId19"/>
    <p:sldId id="2168" r:id="rId20"/>
    <p:sldId id="2167" r:id="rId21"/>
    <p:sldId id="2150" r:id="rId22"/>
    <p:sldId id="927" r:id="rId23"/>
    <p:sldId id="924" r:id="rId24"/>
    <p:sldId id="931" r:id="rId25"/>
    <p:sldId id="347" r:id="rId26"/>
  </p:sldIdLst>
  <p:sldSz cx="12192000" cy="6858000"/>
  <p:notesSz cx="6858000" cy="9144000"/>
  <p:embeddedFontLst>
    <p:embeddedFont>
      <p:font typeface="Aharoni" panose="02010803020104030203" pitchFamily="2" charset="-79"/>
      <p:bold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uckiest Guy" panose="02000506000000020004" pitchFamily="2" charset="0"/>
      <p:regular r:id="rId36"/>
    </p:embeddedFont>
    <p:embeddedFont>
      <p:font typeface="Roboto Slab Black" pitchFamily="2" charset="0"/>
      <p:bold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9718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008797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0191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1473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52883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612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4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3583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99486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414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0713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1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98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being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thankful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3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 Cor. 10 : 6-12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No more complaining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427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 Cor. 10 : 6-12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“Complain” = murmur, grumble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5:30, Jn. 6:61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No more complaining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7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Do you complain about…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…Menial Things?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no more complaining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427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Do you complain about…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…Menial Things?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…Spiritual Things?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no more complaining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9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890328"/>
            <a:ext cx="1056043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 Thess. 5:18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Rom. 1:21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Eph. 5:4, 20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Col. 3:15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Psa. 34:1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more thanking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08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more thanking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CAECF-5D33-4226-9CA4-1185E22CC643}"/>
              </a:ext>
            </a:extLst>
          </p:cNvPr>
          <p:cNvSpPr/>
          <p:nvPr/>
        </p:nvSpPr>
        <p:spPr>
          <a:xfrm>
            <a:off x="815782" y="2300216"/>
            <a:ext cx="10560434" cy="23216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Give thanks for: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Physical Things – Acts 24:2-3</a:t>
            </a:r>
          </a:p>
        </p:txBody>
      </p:sp>
    </p:spTree>
    <p:extLst>
      <p:ext uri="{BB962C8B-B14F-4D97-AF65-F5344CB8AC3E}">
        <p14:creationId xmlns:p14="http://schemas.microsoft.com/office/powerpoint/2010/main" val="948359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677780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more thanking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CAECF-5D33-4226-9CA4-1185E22CC643}"/>
              </a:ext>
            </a:extLst>
          </p:cNvPr>
          <p:cNvSpPr/>
          <p:nvPr/>
        </p:nvSpPr>
        <p:spPr>
          <a:xfrm>
            <a:off x="815782" y="2300216"/>
            <a:ext cx="10560434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Give thanks for: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Physical Things – Acts 24:2-3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Spiritual Things – 1 Cor. 15:57</a:t>
            </a:r>
          </a:p>
        </p:txBody>
      </p:sp>
    </p:spTree>
    <p:extLst>
      <p:ext uri="{BB962C8B-B14F-4D97-AF65-F5344CB8AC3E}">
        <p14:creationId xmlns:p14="http://schemas.microsoft.com/office/powerpoint/2010/main" val="122725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677780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Do more thanking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CAECF-5D33-4226-9CA4-1185E22CC643}"/>
              </a:ext>
            </a:extLst>
          </p:cNvPr>
          <p:cNvSpPr/>
          <p:nvPr/>
        </p:nvSpPr>
        <p:spPr>
          <a:xfrm>
            <a:off x="815782" y="2300216"/>
            <a:ext cx="10560434" cy="4527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Give thanks for: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Physical Things – Acts 24:2-3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Spiritual Things – 1 Cor. 15:57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Phili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. 4:11, 1 Tim. 6:6, 8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20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1339680"/>
            <a:ext cx="12192000" cy="5374224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How?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CAECF-5D33-4226-9CA4-1185E22CC643}"/>
              </a:ext>
            </a:extLst>
          </p:cNvPr>
          <p:cNvSpPr/>
          <p:nvPr/>
        </p:nvSpPr>
        <p:spPr>
          <a:xfrm>
            <a:off x="815782" y="2181318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Think of Jesus on the Cross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Mk. 15:25, 33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Mt. 27:46</a:t>
            </a:r>
          </a:p>
        </p:txBody>
      </p:sp>
    </p:spTree>
    <p:extLst>
      <p:ext uri="{BB962C8B-B14F-4D97-AF65-F5344CB8AC3E}">
        <p14:creationId xmlns:p14="http://schemas.microsoft.com/office/powerpoint/2010/main" val="159687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3014132" y="1536174"/>
            <a:ext cx="819573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Does your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daily attitude stand out?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10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4156320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9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WEDNESDAY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6:30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180915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16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6431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7278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F86F39-E681-4364-8117-34285C435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KNEELING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PRAYER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FLEEING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FROM ANGER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9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596243" y="2028615"/>
            <a:ext cx="974014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RESPECTING</a:t>
            </a:r>
            <a:endParaRPr lang="en-US" sz="880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uckiest guy" panose="02000506000000020004" pitchFamily="2" charset="0"/>
              <a:cs typeface="Aharoni" panose="02010803020104030203" pitchFamily="2" charset="-79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BIBLE AUTHORITY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55506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209</TotalTime>
  <Words>231</Words>
  <Application>Microsoft Office PowerPoint</Application>
  <PresentationFormat>Widescreen</PresentationFormat>
  <Paragraphs>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Aharoni</vt:lpstr>
      <vt:lpstr>Trebuchet MS</vt:lpstr>
      <vt:lpstr>Arial</vt:lpstr>
      <vt:lpstr>Luckiest Guy</vt:lpstr>
      <vt:lpstr>Arial Narrow</vt:lpstr>
      <vt:lpstr>Roboto Slab Black</vt:lpstr>
      <vt:lpstr>Calibri</vt:lpstr>
      <vt:lpstr>3_Default</vt:lpstr>
      <vt:lpstr>Default</vt:lpstr>
      <vt:lpstr>PLEASE STANDBY</vt:lpstr>
      <vt:lpstr>WELCOME</vt:lpstr>
      <vt:lpstr>PowerPoint Presentation</vt:lpstr>
      <vt:lpstr>Opening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PRAYER</vt:lpstr>
      <vt:lpstr>PowerPoint Presentation</vt:lpstr>
      <vt:lpstr>WEDNESDAY @ 6:30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7</cp:revision>
  <dcterms:created xsi:type="dcterms:W3CDTF">2021-05-08T23:55:17Z</dcterms:created>
  <dcterms:modified xsi:type="dcterms:W3CDTF">2021-05-09T22:30:54Z</dcterms:modified>
</cp:coreProperties>
</file>