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9" r:id="rId2"/>
    <p:sldMasterId id="2147483698" r:id="rId3"/>
    <p:sldMasterId id="2147483710" r:id="rId4"/>
  </p:sldMasterIdLst>
  <p:sldIdLst>
    <p:sldId id="951" r:id="rId5"/>
    <p:sldId id="2363" r:id="rId6"/>
    <p:sldId id="260" r:id="rId7"/>
    <p:sldId id="2364" r:id="rId8"/>
    <p:sldId id="261" r:id="rId9"/>
    <p:sldId id="2365" r:id="rId10"/>
    <p:sldId id="2366" r:id="rId11"/>
    <p:sldId id="2432" r:id="rId12"/>
    <p:sldId id="954" r:id="rId13"/>
    <p:sldId id="2367" r:id="rId14"/>
    <p:sldId id="2368" r:id="rId15"/>
    <p:sldId id="2369" r:id="rId16"/>
    <p:sldId id="267" r:id="rId17"/>
    <p:sldId id="2370" r:id="rId18"/>
    <p:sldId id="2371" r:id="rId19"/>
    <p:sldId id="2372" r:id="rId20"/>
    <p:sldId id="2373" r:id="rId21"/>
    <p:sldId id="269" r:id="rId22"/>
    <p:sldId id="270" r:id="rId23"/>
    <p:sldId id="2374" r:id="rId24"/>
    <p:sldId id="2375" r:id="rId25"/>
    <p:sldId id="264" r:id="rId26"/>
    <p:sldId id="265" r:id="rId27"/>
    <p:sldId id="2376" r:id="rId28"/>
    <p:sldId id="2162" r:id="rId29"/>
    <p:sldId id="2377" r:id="rId30"/>
    <p:sldId id="2378" r:id="rId31"/>
    <p:sldId id="2379" r:id="rId32"/>
    <p:sldId id="2380" r:id="rId33"/>
    <p:sldId id="2381" r:id="rId34"/>
    <p:sldId id="2382" r:id="rId35"/>
    <p:sldId id="2383" r:id="rId36"/>
    <p:sldId id="2384" r:id="rId37"/>
    <p:sldId id="1162" r:id="rId38"/>
    <p:sldId id="311" r:id="rId39"/>
    <p:sldId id="2385" r:id="rId40"/>
    <p:sldId id="2386" r:id="rId41"/>
    <p:sldId id="2387" r:id="rId42"/>
    <p:sldId id="2388" r:id="rId43"/>
    <p:sldId id="2389" r:id="rId44"/>
    <p:sldId id="2390" r:id="rId45"/>
    <p:sldId id="2391" r:id="rId46"/>
    <p:sldId id="2392" r:id="rId47"/>
    <p:sldId id="2393" r:id="rId48"/>
    <p:sldId id="2394" r:id="rId49"/>
    <p:sldId id="2395" r:id="rId50"/>
    <p:sldId id="274" r:id="rId51"/>
    <p:sldId id="2396" r:id="rId52"/>
    <p:sldId id="2397" r:id="rId53"/>
    <p:sldId id="2398" r:id="rId54"/>
    <p:sldId id="2399" r:id="rId55"/>
    <p:sldId id="2400" r:id="rId56"/>
    <p:sldId id="2401" r:id="rId57"/>
    <p:sldId id="277" r:id="rId58"/>
    <p:sldId id="278" r:id="rId59"/>
    <p:sldId id="279" r:id="rId60"/>
    <p:sldId id="2196" r:id="rId61"/>
    <p:sldId id="2402" r:id="rId62"/>
    <p:sldId id="2403" r:id="rId63"/>
    <p:sldId id="2404" r:id="rId64"/>
    <p:sldId id="2405" r:id="rId65"/>
    <p:sldId id="2406" r:id="rId66"/>
    <p:sldId id="2407" r:id="rId67"/>
    <p:sldId id="2408" r:id="rId68"/>
    <p:sldId id="2409" r:id="rId69"/>
    <p:sldId id="2410" r:id="rId70"/>
    <p:sldId id="2411" r:id="rId71"/>
    <p:sldId id="2412" r:id="rId72"/>
    <p:sldId id="2413" r:id="rId73"/>
    <p:sldId id="1258" r:id="rId74"/>
    <p:sldId id="2068" r:id="rId75"/>
    <p:sldId id="2223" r:id="rId76"/>
    <p:sldId id="2347" r:id="rId77"/>
    <p:sldId id="2361" r:id="rId78"/>
    <p:sldId id="2239" r:id="rId79"/>
    <p:sldId id="2433" r:id="rId80"/>
    <p:sldId id="2439" r:id="rId81"/>
    <p:sldId id="2434" r:id="rId82"/>
    <p:sldId id="2435" r:id="rId83"/>
    <p:sldId id="2440" r:id="rId84"/>
    <p:sldId id="2436" r:id="rId85"/>
    <p:sldId id="2437" r:id="rId86"/>
    <p:sldId id="2438" r:id="rId87"/>
    <p:sldId id="2150" r:id="rId88"/>
    <p:sldId id="1160" r:id="rId89"/>
    <p:sldId id="256" r:id="rId90"/>
    <p:sldId id="257" r:id="rId91"/>
    <p:sldId id="266" r:id="rId92"/>
    <p:sldId id="2362" r:id="rId93"/>
    <p:sldId id="258" r:id="rId94"/>
    <p:sldId id="259" r:id="rId95"/>
    <p:sldId id="268" r:id="rId96"/>
    <p:sldId id="275" r:id="rId97"/>
    <p:sldId id="262" r:id="rId98"/>
    <p:sldId id="263" r:id="rId99"/>
    <p:sldId id="272" r:id="rId100"/>
    <p:sldId id="273" r:id="rId101"/>
    <p:sldId id="1161" r:id="rId102"/>
    <p:sldId id="2422" r:id="rId103"/>
    <p:sldId id="2423" r:id="rId104"/>
    <p:sldId id="2424" r:id="rId105"/>
    <p:sldId id="2425" r:id="rId106"/>
    <p:sldId id="2426" r:id="rId107"/>
    <p:sldId id="2427" r:id="rId108"/>
    <p:sldId id="2428" r:id="rId109"/>
    <p:sldId id="2429" r:id="rId110"/>
    <p:sldId id="2430" r:id="rId111"/>
    <p:sldId id="276" r:id="rId112"/>
    <p:sldId id="467" r:id="rId113"/>
    <p:sldId id="468" r:id="rId114"/>
    <p:sldId id="469" r:id="rId115"/>
    <p:sldId id="924" r:id="rId116"/>
    <p:sldId id="271" r:id="rId117"/>
    <p:sldId id="2414" r:id="rId118"/>
    <p:sldId id="2415" r:id="rId119"/>
    <p:sldId id="2416" r:id="rId120"/>
    <p:sldId id="2417" r:id="rId121"/>
    <p:sldId id="2418" r:id="rId122"/>
    <p:sldId id="2419" r:id="rId123"/>
    <p:sldId id="2420" r:id="rId124"/>
    <p:sldId id="2421" r:id="rId125"/>
    <p:sldId id="2431" r:id="rId126"/>
  </p:sldIdLst>
  <p:sldSz cx="12192000" cy="6858000"/>
  <p:notesSz cx="6858000" cy="9144000"/>
  <p:embeddedFontLst>
    <p:embeddedFont>
      <p:font typeface="MS PGothic" panose="020B0600070205080204" pitchFamily="34" charset="-128"/>
      <p:regular r:id="rId127"/>
    </p:embeddedFont>
    <p:embeddedFont>
      <p:font typeface="Aharoni" panose="02010803020104030203" pitchFamily="2" charset="-79"/>
      <p:bold r:id="rId128"/>
    </p:embeddedFont>
    <p:embeddedFont>
      <p:font typeface="Arial Narrow" panose="020B0606020202030204" pitchFamily="34" charset="0"/>
      <p:regular r:id="rId129"/>
      <p:bold r:id="rId130"/>
      <p:italic r:id="rId131"/>
      <p:boldItalic r:id="rId132"/>
    </p:embeddedFont>
    <p:embeddedFont>
      <p:font typeface="Calibri" panose="020F0502020204030204" pitchFamily="34" charset="0"/>
      <p:regular r:id="rId133"/>
      <p:bold r:id="rId134"/>
      <p:italic r:id="rId135"/>
      <p:boldItalic r:id="rId136"/>
    </p:embeddedFont>
    <p:embeddedFont>
      <p:font typeface="Harlow Solid Italic" panose="04030604020F02020D02" pitchFamily="82" charset="0"/>
      <p:italic r:id="rId137"/>
    </p:embeddedFont>
    <p:embeddedFont>
      <p:font typeface="Luckiest Guy" panose="02000506000000020004" pitchFamily="2" charset="0"/>
      <p:regular r:id="rId138"/>
    </p:embeddedFont>
    <p:embeddedFont>
      <p:font typeface="Roboto Slab Black" pitchFamily="2" charset="0"/>
      <p:bold r:id="rId139"/>
    </p:embeddedFont>
    <p:embeddedFont>
      <p:font typeface="Times" panose="02020603050405020304" pitchFamily="18" charset="0"/>
      <p:regular r:id="rId140"/>
      <p:bold r:id="rId141"/>
      <p:italic r:id="rId142"/>
      <p:boldItalic r:id="rId143"/>
    </p:embeddedFont>
    <p:embeddedFont>
      <p:font typeface="Trebuchet MS" panose="020B0603020202020204" pitchFamily="34" charset="0"/>
      <p:regular r:id="rId144"/>
      <p:bold r:id="rId145"/>
      <p:italic r:id="rId146"/>
      <p:boldItalic r:id="rId1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39" d="100"/>
          <a:sy n="39" d="100"/>
        </p:scale>
        <p:origin x="3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7.fntdata"/><Relationship Id="rId138" Type="http://schemas.openxmlformats.org/officeDocument/2006/relationships/font" Target="fonts/font12.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font" Target="fonts/font2.fntdata"/><Relationship Id="rId144" Type="http://schemas.openxmlformats.org/officeDocument/2006/relationships/font" Target="fonts/font18.fntdata"/><Relationship Id="rId149"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font" Target="fonts/font3.fntdata"/><Relationship Id="rId137"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6.fntdata"/><Relationship Id="rId140" Type="http://schemas.openxmlformats.org/officeDocument/2006/relationships/font" Target="fonts/font14.fntdata"/><Relationship Id="rId14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font" Target="fonts/font4.fntdata"/><Relationship Id="rId135" Type="http://schemas.openxmlformats.org/officeDocument/2006/relationships/font" Target="fonts/font9.fntdata"/><Relationship Id="rId143" Type="http://schemas.openxmlformats.org/officeDocument/2006/relationships/font" Target="fonts/font17.fntdata"/><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15.fntdata"/><Relationship Id="rId146" Type="http://schemas.openxmlformats.org/officeDocument/2006/relationships/font" Target="fonts/font20.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2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6.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96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4483" y="176504"/>
            <a:ext cx="3507227" cy="922387"/>
          </a:xfrm>
        </p:spPr>
        <p:txBody>
          <a:bodyPr>
            <a:normAutofit/>
          </a:bodyPr>
          <a:lstStyle>
            <a:lvl1pPr>
              <a:defRPr sz="2133"/>
            </a:lvl1pPr>
          </a:lstStyle>
          <a:p>
            <a:r>
              <a:rPr lang="en-US" dirty="0"/>
              <a:t>Add Your Title</a:t>
            </a:r>
          </a:p>
        </p:txBody>
      </p:sp>
      <p:sp>
        <p:nvSpPr>
          <p:cNvPr id="4"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8457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16755"/>
            <a:ext cx="10880084" cy="409319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4822231"/>
            <a:ext cx="10879667" cy="90337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704051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285865"/>
            <a:ext cx="10880084" cy="536545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114502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4BE6FDE-F841-401E-8A1B-CE70221E21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56CFFA-594E-4786-A9B3-6E3F7EB7B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CFD2C7-917B-4A1B-903A-F97CF32EB27D}"/>
              </a:ext>
            </a:extLst>
          </p:cNvPr>
          <p:cNvSpPr>
            <a:spLocks noGrp="1" noChangeArrowheads="1"/>
          </p:cNvSpPr>
          <p:nvPr>
            <p:ph type="sldNum" sz="quarter" idx="12"/>
          </p:nvPr>
        </p:nvSpPr>
        <p:spPr>
          <a:ln/>
        </p:spPr>
        <p:txBody>
          <a:bodyPr/>
          <a:lstStyle>
            <a:lvl1pPr>
              <a:defRPr/>
            </a:lvl1pPr>
          </a:lstStyle>
          <a:p>
            <a:fld id="{D1DAF3EB-DDE5-4E3D-BA44-ADC668DAA912}" type="slidenum">
              <a:rPr lang="en-US" altLang="en-US"/>
              <a:pPr/>
              <a:t>‹#›</a:t>
            </a:fld>
            <a:endParaRPr lang="en-US" altLang="en-US"/>
          </a:p>
        </p:txBody>
      </p:sp>
    </p:spTree>
    <p:extLst>
      <p:ext uri="{BB962C8B-B14F-4D97-AF65-F5344CB8AC3E}">
        <p14:creationId xmlns:p14="http://schemas.microsoft.com/office/powerpoint/2010/main" val="3017882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D0575A-9AA3-4B55-9E94-7190A1FBBB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8EA8BD-6DB1-4444-8F97-5036269ED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3286BC-C860-4F9F-BA9F-CA342096106D}"/>
              </a:ext>
            </a:extLst>
          </p:cNvPr>
          <p:cNvSpPr>
            <a:spLocks noGrp="1" noChangeArrowheads="1"/>
          </p:cNvSpPr>
          <p:nvPr>
            <p:ph type="sldNum" sz="quarter" idx="12"/>
          </p:nvPr>
        </p:nvSpPr>
        <p:spPr>
          <a:ln/>
        </p:spPr>
        <p:txBody>
          <a:bodyPr/>
          <a:lstStyle>
            <a:lvl1pPr>
              <a:defRPr/>
            </a:lvl1pPr>
          </a:lstStyle>
          <a:p>
            <a:fld id="{221AB726-4826-48A1-B3F1-5C501A569CFE}" type="slidenum">
              <a:rPr lang="en-US" altLang="en-US"/>
              <a:pPr/>
              <a:t>‹#›</a:t>
            </a:fld>
            <a:endParaRPr lang="en-US" altLang="en-US"/>
          </a:p>
        </p:txBody>
      </p:sp>
    </p:spTree>
    <p:extLst>
      <p:ext uri="{BB962C8B-B14F-4D97-AF65-F5344CB8AC3E}">
        <p14:creationId xmlns:p14="http://schemas.microsoft.com/office/powerpoint/2010/main" val="3018947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53F14FC1-DC29-4DC2-BEA4-8FFB90090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D6CC8F-2DD9-4BA2-A637-F5DB9D0EDC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B7929A-AA06-454C-BBD3-36F678AB5C54}"/>
              </a:ext>
            </a:extLst>
          </p:cNvPr>
          <p:cNvSpPr>
            <a:spLocks noGrp="1" noChangeArrowheads="1"/>
          </p:cNvSpPr>
          <p:nvPr>
            <p:ph type="sldNum" sz="quarter" idx="12"/>
          </p:nvPr>
        </p:nvSpPr>
        <p:spPr>
          <a:ln/>
        </p:spPr>
        <p:txBody>
          <a:bodyPr/>
          <a:lstStyle>
            <a:lvl1pPr>
              <a:defRPr/>
            </a:lvl1pPr>
          </a:lstStyle>
          <a:p>
            <a:fld id="{6192A8AA-501C-4B86-AA78-2F441DED22D7}" type="slidenum">
              <a:rPr lang="en-US" altLang="en-US"/>
              <a:pPr/>
              <a:t>‹#›</a:t>
            </a:fld>
            <a:endParaRPr lang="en-US" altLang="en-US"/>
          </a:p>
        </p:txBody>
      </p:sp>
    </p:spTree>
    <p:extLst>
      <p:ext uri="{BB962C8B-B14F-4D97-AF65-F5344CB8AC3E}">
        <p14:creationId xmlns:p14="http://schemas.microsoft.com/office/powerpoint/2010/main" val="314680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60F9B9-E53F-48D9-B1CC-25BB7C4D41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4B5BFA-56FD-4616-ABC4-28DA9D42BD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8E16D0-25EE-4D71-B297-2180A927AF4A}"/>
              </a:ext>
            </a:extLst>
          </p:cNvPr>
          <p:cNvSpPr>
            <a:spLocks noGrp="1" noChangeArrowheads="1"/>
          </p:cNvSpPr>
          <p:nvPr>
            <p:ph type="sldNum" sz="quarter" idx="12"/>
          </p:nvPr>
        </p:nvSpPr>
        <p:spPr>
          <a:ln/>
        </p:spPr>
        <p:txBody>
          <a:bodyPr/>
          <a:lstStyle>
            <a:lvl1pPr>
              <a:defRPr/>
            </a:lvl1pPr>
          </a:lstStyle>
          <a:p>
            <a:fld id="{1F9C012E-D9E6-45C8-9B70-F4C70A90B360}" type="slidenum">
              <a:rPr lang="en-US" altLang="en-US"/>
              <a:pPr/>
              <a:t>‹#›</a:t>
            </a:fld>
            <a:endParaRPr lang="en-US" altLang="en-US"/>
          </a:p>
        </p:txBody>
      </p:sp>
    </p:spTree>
    <p:extLst>
      <p:ext uri="{BB962C8B-B14F-4D97-AF65-F5344CB8AC3E}">
        <p14:creationId xmlns:p14="http://schemas.microsoft.com/office/powerpoint/2010/main" val="387553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0DD0F2-F6F5-4D6E-BD2B-5E1CAE2823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AED66B9-6DD7-45A1-99AA-31332798F0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D3577BC-3EA9-476A-B265-98F4132C4C06}"/>
              </a:ext>
            </a:extLst>
          </p:cNvPr>
          <p:cNvSpPr>
            <a:spLocks noGrp="1" noChangeArrowheads="1"/>
          </p:cNvSpPr>
          <p:nvPr>
            <p:ph type="sldNum" sz="quarter" idx="12"/>
          </p:nvPr>
        </p:nvSpPr>
        <p:spPr>
          <a:ln/>
        </p:spPr>
        <p:txBody>
          <a:bodyPr/>
          <a:lstStyle>
            <a:lvl1pPr>
              <a:defRPr/>
            </a:lvl1pPr>
          </a:lstStyle>
          <a:p>
            <a:fld id="{29D5EF18-AAF1-450D-BF6A-35A1D42BBC60}" type="slidenum">
              <a:rPr lang="en-US" altLang="en-US"/>
              <a:pPr/>
              <a:t>‹#›</a:t>
            </a:fld>
            <a:endParaRPr lang="en-US" altLang="en-US"/>
          </a:p>
        </p:txBody>
      </p:sp>
    </p:spTree>
    <p:extLst>
      <p:ext uri="{BB962C8B-B14F-4D97-AF65-F5344CB8AC3E}">
        <p14:creationId xmlns:p14="http://schemas.microsoft.com/office/powerpoint/2010/main" val="449418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42AB417-3B47-4701-A606-51E7EE5659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B4C870-9ACE-4E38-A03D-0FBFF6486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3BAB4A0-9859-4907-8159-590F1D0847C9}"/>
              </a:ext>
            </a:extLst>
          </p:cNvPr>
          <p:cNvSpPr>
            <a:spLocks noGrp="1" noChangeArrowheads="1"/>
          </p:cNvSpPr>
          <p:nvPr>
            <p:ph type="sldNum" sz="quarter" idx="12"/>
          </p:nvPr>
        </p:nvSpPr>
        <p:spPr>
          <a:ln/>
        </p:spPr>
        <p:txBody>
          <a:bodyPr/>
          <a:lstStyle>
            <a:lvl1pPr>
              <a:defRPr/>
            </a:lvl1pPr>
          </a:lstStyle>
          <a:p>
            <a:fld id="{6C1516DA-995B-4CF3-A8FB-326E362BF316}" type="slidenum">
              <a:rPr lang="en-US" altLang="en-US"/>
              <a:pPr/>
              <a:t>‹#›</a:t>
            </a:fld>
            <a:endParaRPr lang="en-US" altLang="en-US"/>
          </a:p>
        </p:txBody>
      </p:sp>
    </p:spTree>
    <p:extLst>
      <p:ext uri="{BB962C8B-B14F-4D97-AF65-F5344CB8AC3E}">
        <p14:creationId xmlns:p14="http://schemas.microsoft.com/office/powerpoint/2010/main" val="3973512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239D14-699E-426A-8977-F7058DDF39E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8FE2CE1-C9E4-47ED-A5DB-41A3AF4E84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338465E-427C-4843-B9E7-64DEA808C8D2}"/>
              </a:ext>
            </a:extLst>
          </p:cNvPr>
          <p:cNvSpPr>
            <a:spLocks noGrp="1" noChangeArrowheads="1"/>
          </p:cNvSpPr>
          <p:nvPr>
            <p:ph type="sldNum" sz="quarter" idx="12"/>
          </p:nvPr>
        </p:nvSpPr>
        <p:spPr>
          <a:ln/>
        </p:spPr>
        <p:txBody>
          <a:bodyPr/>
          <a:lstStyle>
            <a:lvl1pPr>
              <a:defRPr/>
            </a:lvl1pPr>
          </a:lstStyle>
          <a:p>
            <a:fld id="{08AAF5C2-D229-4F50-81E6-B23542B17E51}" type="slidenum">
              <a:rPr lang="en-US" altLang="en-US"/>
              <a:pPr/>
              <a:t>‹#›</a:t>
            </a:fld>
            <a:endParaRPr lang="en-US" altLang="en-US"/>
          </a:p>
        </p:txBody>
      </p:sp>
    </p:spTree>
    <p:extLst>
      <p:ext uri="{BB962C8B-B14F-4D97-AF65-F5344CB8AC3E}">
        <p14:creationId xmlns:p14="http://schemas.microsoft.com/office/powerpoint/2010/main" val="383754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2101702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207686B-5282-4091-BE3E-F4321FD9BCE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6B9F27-0CED-4A0A-B9BA-0002B93A4D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00334E-159F-49A7-BB24-12F6A9E35DCC}"/>
              </a:ext>
            </a:extLst>
          </p:cNvPr>
          <p:cNvSpPr>
            <a:spLocks noGrp="1" noChangeArrowheads="1"/>
          </p:cNvSpPr>
          <p:nvPr>
            <p:ph type="sldNum" sz="quarter" idx="12"/>
          </p:nvPr>
        </p:nvSpPr>
        <p:spPr>
          <a:ln/>
        </p:spPr>
        <p:txBody>
          <a:bodyPr/>
          <a:lstStyle>
            <a:lvl1pPr>
              <a:defRPr/>
            </a:lvl1pPr>
          </a:lstStyle>
          <a:p>
            <a:fld id="{DA727884-3A9D-476B-9554-292BD0BA0B89}" type="slidenum">
              <a:rPr lang="en-US" altLang="en-US"/>
              <a:pPr/>
              <a:t>‹#›</a:t>
            </a:fld>
            <a:endParaRPr lang="en-US" altLang="en-US"/>
          </a:p>
        </p:txBody>
      </p:sp>
    </p:spTree>
    <p:extLst>
      <p:ext uri="{BB962C8B-B14F-4D97-AF65-F5344CB8AC3E}">
        <p14:creationId xmlns:p14="http://schemas.microsoft.com/office/powerpoint/2010/main" val="2933028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930B06E-4B75-4E12-9AC7-D74654028A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91F37B-71B5-4EE5-8C45-EC76E7CC65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306E7D-FFE8-40AF-8B47-128834012DAC}"/>
              </a:ext>
            </a:extLst>
          </p:cNvPr>
          <p:cNvSpPr>
            <a:spLocks noGrp="1" noChangeArrowheads="1"/>
          </p:cNvSpPr>
          <p:nvPr>
            <p:ph type="sldNum" sz="quarter" idx="12"/>
          </p:nvPr>
        </p:nvSpPr>
        <p:spPr>
          <a:ln/>
        </p:spPr>
        <p:txBody>
          <a:bodyPr/>
          <a:lstStyle>
            <a:lvl1pPr>
              <a:defRPr/>
            </a:lvl1pPr>
          </a:lstStyle>
          <a:p>
            <a:fld id="{76F87797-EA0F-4BF5-B468-350AE83CF430}" type="slidenum">
              <a:rPr lang="en-US" altLang="en-US"/>
              <a:pPr/>
              <a:t>‹#›</a:t>
            </a:fld>
            <a:endParaRPr lang="en-US" altLang="en-US"/>
          </a:p>
        </p:txBody>
      </p:sp>
    </p:spTree>
    <p:extLst>
      <p:ext uri="{BB962C8B-B14F-4D97-AF65-F5344CB8AC3E}">
        <p14:creationId xmlns:p14="http://schemas.microsoft.com/office/powerpoint/2010/main" val="2749148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C0B13B-CECF-4203-9BE2-2B167E77D0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B06E1D7-05F8-4E7C-A28F-C2488753C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66EC46-EB30-417D-929E-C072886B1015}"/>
              </a:ext>
            </a:extLst>
          </p:cNvPr>
          <p:cNvSpPr>
            <a:spLocks noGrp="1" noChangeArrowheads="1"/>
          </p:cNvSpPr>
          <p:nvPr>
            <p:ph type="sldNum" sz="quarter" idx="12"/>
          </p:nvPr>
        </p:nvSpPr>
        <p:spPr>
          <a:ln/>
        </p:spPr>
        <p:txBody>
          <a:bodyPr/>
          <a:lstStyle>
            <a:lvl1pPr>
              <a:defRPr/>
            </a:lvl1pPr>
          </a:lstStyle>
          <a:p>
            <a:fld id="{A917F011-F0BF-4D9B-A8F8-5CE168C63DE5}" type="slidenum">
              <a:rPr lang="en-US" altLang="en-US"/>
              <a:pPr/>
              <a:t>‹#›</a:t>
            </a:fld>
            <a:endParaRPr lang="en-US" altLang="en-US"/>
          </a:p>
        </p:txBody>
      </p:sp>
    </p:spTree>
    <p:extLst>
      <p:ext uri="{BB962C8B-B14F-4D97-AF65-F5344CB8AC3E}">
        <p14:creationId xmlns:p14="http://schemas.microsoft.com/office/powerpoint/2010/main" val="1893001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3E3696-B66D-435F-BA19-25A5852337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F92798-FCB6-4BD4-825C-32823A6BD3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896B9C-0DE3-4BC1-A547-C0EBD548317C}"/>
              </a:ext>
            </a:extLst>
          </p:cNvPr>
          <p:cNvSpPr>
            <a:spLocks noGrp="1" noChangeArrowheads="1"/>
          </p:cNvSpPr>
          <p:nvPr>
            <p:ph type="sldNum" sz="quarter" idx="12"/>
          </p:nvPr>
        </p:nvSpPr>
        <p:spPr>
          <a:ln/>
        </p:spPr>
        <p:txBody>
          <a:bodyPr/>
          <a:lstStyle>
            <a:lvl1pPr>
              <a:defRPr/>
            </a:lvl1pPr>
          </a:lstStyle>
          <a:p>
            <a:fld id="{9AB88298-0BA5-4D89-BCD1-961329D138D2}" type="slidenum">
              <a:rPr lang="en-US" altLang="en-US"/>
              <a:pPr/>
              <a:t>‹#›</a:t>
            </a:fld>
            <a:endParaRPr lang="en-US" altLang="en-US"/>
          </a:p>
        </p:txBody>
      </p:sp>
    </p:spTree>
    <p:extLst>
      <p:ext uri="{BB962C8B-B14F-4D97-AF65-F5344CB8AC3E}">
        <p14:creationId xmlns:p14="http://schemas.microsoft.com/office/powerpoint/2010/main" val="279620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950E0AF-8ABF-45AD-94B3-D9B6965DD7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139224-A14D-4D17-B080-DD3E36A5D1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9CF543-99ED-4042-8526-C484FAB4DD32}"/>
              </a:ext>
            </a:extLst>
          </p:cNvPr>
          <p:cNvSpPr>
            <a:spLocks noGrp="1" noChangeArrowheads="1"/>
          </p:cNvSpPr>
          <p:nvPr>
            <p:ph type="sldNum" sz="quarter" idx="12"/>
          </p:nvPr>
        </p:nvSpPr>
        <p:spPr>
          <a:ln/>
        </p:spPr>
        <p:txBody>
          <a:bodyPr/>
          <a:lstStyle>
            <a:lvl1pPr>
              <a:defRPr/>
            </a:lvl1pPr>
          </a:lstStyle>
          <a:p>
            <a:fld id="{5AB9A09F-CE74-483B-9AB8-1BA27F77114F}" type="slidenum">
              <a:rPr lang="en-US" altLang="en-US"/>
              <a:pPr/>
              <a:t>‹#›</a:t>
            </a:fld>
            <a:endParaRPr lang="en-US" altLang="en-US"/>
          </a:p>
        </p:txBody>
      </p:sp>
    </p:spTree>
    <p:extLst>
      <p:ext uri="{BB962C8B-B14F-4D97-AF65-F5344CB8AC3E}">
        <p14:creationId xmlns:p14="http://schemas.microsoft.com/office/powerpoint/2010/main" val="935066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4324E2-4E0A-4BFE-8F6F-2A9925CEB9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F6CFEB-E24E-44DE-A246-3EAE2B9824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CB4371-7AB8-4569-9B57-1608EFBF157F}"/>
              </a:ext>
            </a:extLst>
          </p:cNvPr>
          <p:cNvSpPr>
            <a:spLocks noGrp="1" noChangeArrowheads="1"/>
          </p:cNvSpPr>
          <p:nvPr>
            <p:ph type="sldNum" sz="quarter" idx="12"/>
          </p:nvPr>
        </p:nvSpPr>
        <p:spPr>
          <a:ln/>
        </p:spPr>
        <p:txBody>
          <a:bodyPr/>
          <a:lstStyle>
            <a:lvl1pPr>
              <a:defRPr/>
            </a:lvl1pPr>
          </a:lstStyle>
          <a:p>
            <a:fld id="{ECC7D800-8537-4713-B104-36B2DC60BCB5}" type="slidenum">
              <a:rPr lang="en-US" altLang="en-US"/>
              <a:pPr/>
              <a:t>‹#›</a:t>
            </a:fld>
            <a:endParaRPr lang="en-US" altLang="en-US"/>
          </a:p>
        </p:txBody>
      </p:sp>
    </p:spTree>
    <p:extLst>
      <p:ext uri="{BB962C8B-B14F-4D97-AF65-F5344CB8AC3E}">
        <p14:creationId xmlns:p14="http://schemas.microsoft.com/office/powerpoint/2010/main" val="23097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35A075D-B98B-4DBC-94AD-CEF6B0B266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C2E2A4-D5F1-464A-BCFB-A808FB9F65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169C6E-FF32-4BEC-A7BA-29058C43BAD6}"/>
              </a:ext>
            </a:extLst>
          </p:cNvPr>
          <p:cNvSpPr>
            <a:spLocks noGrp="1" noChangeArrowheads="1"/>
          </p:cNvSpPr>
          <p:nvPr>
            <p:ph type="sldNum" sz="quarter" idx="12"/>
          </p:nvPr>
        </p:nvSpPr>
        <p:spPr>
          <a:ln/>
        </p:spPr>
        <p:txBody>
          <a:bodyPr/>
          <a:lstStyle>
            <a:lvl1pPr>
              <a:defRPr/>
            </a:lvl1pPr>
          </a:lstStyle>
          <a:p>
            <a:fld id="{E906EDBA-E217-4728-BE89-5BFC08A2A731}" type="slidenum">
              <a:rPr lang="en-US" altLang="en-US"/>
              <a:pPr/>
              <a:t>‹#›</a:t>
            </a:fld>
            <a:endParaRPr lang="en-US" altLang="en-US"/>
          </a:p>
        </p:txBody>
      </p:sp>
    </p:spTree>
    <p:extLst>
      <p:ext uri="{BB962C8B-B14F-4D97-AF65-F5344CB8AC3E}">
        <p14:creationId xmlns:p14="http://schemas.microsoft.com/office/powerpoint/2010/main" val="1163215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4935B7-A9AD-488D-996B-06D13241C9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918067-22F8-4032-86A2-345C7776F9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C1D8AE-F46D-47C5-8B6F-42DCDFCEC98E}"/>
              </a:ext>
            </a:extLst>
          </p:cNvPr>
          <p:cNvSpPr>
            <a:spLocks noGrp="1" noChangeArrowheads="1"/>
          </p:cNvSpPr>
          <p:nvPr>
            <p:ph type="sldNum" sz="quarter" idx="12"/>
          </p:nvPr>
        </p:nvSpPr>
        <p:spPr>
          <a:ln/>
        </p:spPr>
        <p:txBody>
          <a:bodyPr/>
          <a:lstStyle>
            <a:lvl1pPr>
              <a:defRPr/>
            </a:lvl1pPr>
          </a:lstStyle>
          <a:p>
            <a:fld id="{CC9853D9-2B29-4CB0-BBCF-09AF733CE442}" type="slidenum">
              <a:rPr lang="en-US" altLang="en-US"/>
              <a:pPr/>
              <a:t>‹#›</a:t>
            </a:fld>
            <a:endParaRPr lang="en-US" altLang="en-US"/>
          </a:p>
        </p:txBody>
      </p:sp>
    </p:spTree>
    <p:extLst>
      <p:ext uri="{BB962C8B-B14F-4D97-AF65-F5344CB8AC3E}">
        <p14:creationId xmlns:p14="http://schemas.microsoft.com/office/powerpoint/2010/main" val="2731717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1AA3E3-77E4-485D-A2BA-9478F0B397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4C2CA66-7114-4809-82AD-E1216098FA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C44C906-6EC7-459A-8556-7AC8B893E39C}"/>
              </a:ext>
            </a:extLst>
          </p:cNvPr>
          <p:cNvSpPr>
            <a:spLocks noGrp="1" noChangeArrowheads="1"/>
          </p:cNvSpPr>
          <p:nvPr>
            <p:ph type="sldNum" sz="quarter" idx="12"/>
          </p:nvPr>
        </p:nvSpPr>
        <p:spPr>
          <a:ln/>
        </p:spPr>
        <p:txBody>
          <a:bodyPr/>
          <a:lstStyle>
            <a:lvl1pPr>
              <a:defRPr/>
            </a:lvl1pPr>
          </a:lstStyle>
          <a:p>
            <a:fld id="{CF661513-AE72-4D0C-9742-6A1D2774493D}" type="slidenum">
              <a:rPr lang="en-US" altLang="en-US"/>
              <a:pPr/>
              <a:t>‹#›</a:t>
            </a:fld>
            <a:endParaRPr lang="en-US" altLang="en-US"/>
          </a:p>
        </p:txBody>
      </p:sp>
    </p:spTree>
    <p:extLst>
      <p:ext uri="{BB962C8B-B14F-4D97-AF65-F5344CB8AC3E}">
        <p14:creationId xmlns:p14="http://schemas.microsoft.com/office/powerpoint/2010/main" val="3280098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59E6B9-15A3-4ACE-BC65-688C532709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DFDBA84-AC18-434B-B2E3-88D834142C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B8DAE3F-CFF0-4A0D-93B0-A96D9ACFB234}"/>
              </a:ext>
            </a:extLst>
          </p:cNvPr>
          <p:cNvSpPr>
            <a:spLocks noGrp="1" noChangeArrowheads="1"/>
          </p:cNvSpPr>
          <p:nvPr>
            <p:ph type="sldNum" sz="quarter" idx="12"/>
          </p:nvPr>
        </p:nvSpPr>
        <p:spPr>
          <a:ln/>
        </p:spPr>
        <p:txBody>
          <a:bodyPr/>
          <a:lstStyle>
            <a:lvl1pPr>
              <a:defRPr/>
            </a:lvl1pPr>
          </a:lstStyle>
          <a:p>
            <a:fld id="{0DE1CA5E-91DF-462E-A79D-5CE85B88F622}" type="slidenum">
              <a:rPr lang="en-US" altLang="en-US"/>
              <a:pPr/>
              <a:t>‹#›</a:t>
            </a:fld>
            <a:endParaRPr lang="en-US" altLang="en-US"/>
          </a:p>
        </p:txBody>
      </p:sp>
    </p:spTree>
    <p:extLst>
      <p:ext uri="{BB962C8B-B14F-4D97-AF65-F5344CB8AC3E}">
        <p14:creationId xmlns:p14="http://schemas.microsoft.com/office/powerpoint/2010/main" val="171681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20402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E1F9A8-8422-4BD2-874C-AA929394A79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EC23ED-8170-405F-82B6-A99B641A8D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2B62E2A-B1D4-447F-BA11-93C9989FA86C}"/>
              </a:ext>
            </a:extLst>
          </p:cNvPr>
          <p:cNvSpPr>
            <a:spLocks noGrp="1" noChangeArrowheads="1"/>
          </p:cNvSpPr>
          <p:nvPr>
            <p:ph type="sldNum" sz="quarter" idx="12"/>
          </p:nvPr>
        </p:nvSpPr>
        <p:spPr>
          <a:ln/>
        </p:spPr>
        <p:txBody>
          <a:bodyPr/>
          <a:lstStyle>
            <a:lvl1pPr>
              <a:defRPr/>
            </a:lvl1pPr>
          </a:lstStyle>
          <a:p>
            <a:fld id="{A0C0282A-74CA-47C4-9416-89822D30FF4A}" type="slidenum">
              <a:rPr lang="en-US" altLang="en-US"/>
              <a:pPr/>
              <a:t>‹#›</a:t>
            </a:fld>
            <a:endParaRPr lang="en-US" altLang="en-US"/>
          </a:p>
        </p:txBody>
      </p:sp>
    </p:spTree>
    <p:extLst>
      <p:ext uri="{BB962C8B-B14F-4D97-AF65-F5344CB8AC3E}">
        <p14:creationId xmlns:p14="http://schemas.microsoft.com/office/powerpoint/2010/main" val="3909209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B5A1F85-21D5-47CE-8C06-A732372EEE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EF6891-016F-4B81-9BF6-6D35ADC1E6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DF57B0-4A43-47FB-84D2-679976EAE905}"/>
              </a:ext>
            </a:extLst>
          </p:cNvPr>
          <p:cNvSpPr>
            <a:spLocks noGrp="1" noChangeArrowheads="1"/>
          </p:cNvSpPr>
          <p:nvPr>
            <p:ph type="sldNum" sz="quarter" idx="12"/>
          </p:nvPr>
        </p:nvSpPr>
        <p:spPr>
          <a:ln/>
        </p:spPr>
        <p:txBody>
          <a:bodyPr/>
          <a:lstStyle>
            <a:lvl1pPr>
              <a:defRPr/>
            </a:lvl1pPr>
          </a:lstStyle>
          <a:p>
            <a:fld id="{6D361222-38D4-4FA2-B152-72C1C17CD542}" type="slidenum">
              <a:rPr lang="en-US" altLang="en-US"/>
              <a:pPr/>
              <a:t>‹#›</a:t>
            </a:fld>
            <a:endParaRPr lang="en-US" altLang="en-US"/>
          </a:p>
        </p:txBody>
      </p:sp>
    </p:spTree>
    <p:extLst>
      <p:ext uri="{BB962C8B-B14F-4D97-AF65-F5344CB8AC3E}">
        <p14:creationId xmlns:p14="http://schemas.microsoft.com/office/powerpoint/2010/main" val="3600611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FD58006-331A-47EF-9DE9-B86F80219D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D07B3C-6531-431D-B957-896E0FFAE6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D8AD95-9E12-45FD-9E70-20A8DE503CB8}"/>
              </a:ext>
            </a:extLst>
          </p:cNvPr>
          <p:cNvSpPr>
            <a:spLocks noGrp="1" noChangeArrowheads="1"/>
          </p:cNvSpPr>
          <p:nvPr>
            <p:ph type="sldNum" sz="quarter" idx="12"/>
          </p:nvPr>
        </p:nvSpPr>
        <p:spPr>
          <a:ln/>
        </p:spPr>
        <p:txBody>
          <a:bodyPr/>
          <a:lstStyle>
            <a:lvl1pPr>
              <a:defRPr/>
            </a:lvl1pPr>
          </a:lstStyle>
          <a:p>
            <a:fld id="{84300EFA-433A-4466-91F7-529B76937844}" type="slidenum">
              <a:rPr lang="en-US" altLang="en-US"/>
              <a:pPr/>
              <a:t>‹#›</a:t>
            </a:fld>
            <a:endParaRPr lang="en-US" altLang="en-US"/>
          </a:p>
        </p:txBody>
      </p:sp>
    </p:spTree>
    <p:extLst>
      <p:ext uri="{BB962C8B-B14F-4D97-AF65-F5344CB8AC3E}">
        <p14:creationId xmlns:p14="http://schemas.microsoft.com/office/powerpoint/2010/main" val="1307324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54C775-138E-4816-BFDC-5BC2E77FFB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5EEACD-3118-47C8-82DB-E85A723D7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C0C231-8A46-4924-941F-DFE2AA98CD48}"/>
              </a:ext>
            </a:extLst>
          </p:cNvPr>
          <p:cNvSpPr>
            <a:spLocks noGrp="1" noChangeArrowheads="1"/>
          </p:cNvSpPr>
          <p:nvPr>
            <p:ph type="sldNum" sz="quarter" idx="12"/>
          </p:nvPr>
        </p:nvSpPr>
        <p:spPr>
          <a:ln/>
        </p:spPr>
        <p:txBody>
          <a:bodyPr/>
          <a:lstStyle>
            <a:lvl1pPr>
              <a:defRPr/>
            </a:lvl1pPr>
          </a:lstStyle>
          <a:p>
            <a:fld id="{94A6D257-DFB6-4B51-86E8-5383C3F94D46}" type="slidenum">
              <a:rPr lang="en-US" altLang="en-US"/>
              <a:pPr/>
              <a:t>‹#›</a:t>
            </a:fld>
            <a:endParaRPr lang="en-US" altLang="en-US"/>
          </a:p>
        </p:txBody>
      </p:sp>
    </p:spTree>
    <p:extLst>
      <p:ext uri="{BB962C8B-B14F-4D97-AF65-F5344CB8AC3E}">
        <p14:creationId xmlns:p14="http://schemas.microsoft.com/office/powerpoint/2010/main" val="2375620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2BA4D1-058A-4342-971E-8A43C2F66B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8A51B1-BEBE-480F-9A2C-3B36982DE2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8932E3-5782-4985-89B8-B58D21ECD8E9}"/>
              </a:ext>
            </a:extLst>
          </p:cNvPr>
          <p:cNvSpPr>
            <a:spLocks noGrp="1" noChangeArrowheads="1"/>
          </p:cNvSpPr>
          <p:nvPr>
            <p:ph type="sldNum" sz="quarter" idx="12"/>
          </p:nvPr>
        </p:nvSpPr>
        <p:spPr>
          <a:ln/>
        </p:spPr>
        <p:txBody>
          <a:bodyPr/>
          <a:lstStyle>
            <a:lvl1pPr>
              <a:defRPr/>
            </a:lvl1pPr>
          </a:lstStyle>
          <a:p>
            <a:fld id="{741DC83F-D944-4B5B-B90C-51181FD61B9D}" type="slidenum">
              <a:rPr lang="en-US" altLang="en-US"/>
              <a:pPr/>
              <a:t>‹#›</a:t>
            </a:fld>
            <a:endParaRPr lang="en-US" altLang="en-US"/>
          </a:p>
        </p:txBody>
      </p:sp>
    </p:spTree>
    <p:extLst>
      <p:ext uri="{BB962C8B-B14F-4D97-AF65-F5344CB8AC3E}">
        <p14:creationId xmlns:p14="http://schemas.microsoft.com/office/powerpoint/2010/main" val="1866715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71225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39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233599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9195" y="901574"/>
            <a:ext cx="7400421" cy="1253405"/>
          </a:xfrm>
        </p:spPr>
        <p:txBody>
          <a:bodyPr/>
          <a:lstStyle/>
          <a:p>
            <a:r>
              <a:rPr lang="en-US" dirty="0"/>
              <a:t>Add Your Title</a:t>
            </a:r>
          </a:p>
        </p:txBody>
      </p:sp>
      <p:sp>
        <p:nvSpPr>
          <p:cNvPr id="4" name="Text Placeholder 3"/>
          <p:cNvSpPr>
            <a:spLocks noGrp="1"/>
          </p:cNvSpPr>
          <p:nvPr>
            <p:ph type="body" sz="quarter" idx="12"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101632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75684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19607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jp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5/8/2021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78573712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3251442"/>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ctr" defTabSz="1219170" rtl="0" eaLnBrk="1" latinLnBrk="0" hangingPunct="1">
        <a:spcBef>
          <a:spcPct val="0"/>
        </a:spcBef>
        <a:buNone/>
        <a:defRPr sz="5867" kern="1200">
          <a:solidFill>
            <a:srgbClr val="FDEDC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DEDC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DEDC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BA4836-BF30-4422-A14C-7775E6A79A2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EE54844-4660-4456-BD43-C8FEBE09A82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BEDEDDE-124E-4AEB-AEAF-0960BF72E055}"/>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58CF0EA-2E59-4F54-8C0D-0EB401718BA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EE05AA3-EEA6-4D60-B549-08BF33BC095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559CB716-3CA0-40E3-A910-87B23D28081B}" type="slidenum">
              <a:rPr lang="en-US" altLang="en-US"/>
              <a:pPr/>
              <a:t>‹#›</a:t>
            </a:fld>
            <a:endParaRPr lang="en-US" altLang="en-US"/>
          </a:p>
        </p:txBody>
      </p:sp>
    </p:spTree>
    <p:extLst>
      <p:ext uri="{BB962C8B-B14F-4D97-AF65-F5344CB8AC3E}">
        <p14:creationId xmlns:p14="http://schemas.microsoft.com/office/powerpoint/2010/main" val="33904142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CE5688A-700E-4ADD-B6B2-C3592DA6742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D7C0F8BD-60C8-4A31-BAC2-60ECC329EBC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0A094FCC-F2B3-45A1-9D35-EFF48AA7DD8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FE49AEE1-773A-4858-B84A-0395667A0EC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31DB9AFD-45C1-4210-A43F-FEA1A5C1AF24}"/>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9B164DDD-46CA-4C1A-95E8-8D1AC8C80FA2}" type="slidenum">
              <a:rPr lang="en-US" altLang="en-US"/>
              <a:pPr/>
              <a:t>‹#›</a:t>
            </a:fld>
            <a:endParaRPr lang="en-US" altLang="en-US"/>
          </a:p>
        </p:txBody>
      </p:sp>
    </p:spTree>
    <p:extLst>
      <p:ext uri="{BB962C8B-B14F-4D97-AF65-F5344CB8AC3E}">
        <p14:creationId xmlns:p14="http://schemas.microsoft.com/office/powerpoint/2010/main" val="335652627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3" y="1461777"/>
            <a:ext cx="5939405" cy="3131889"/>
          </a:xfrm>
        </p:spPr>
        <p:txBody>
          <a:bodyPr>
            <a:noAutofit/>
          </a:bodyPr>
          <a:lstStyle/>
          <a:p>
            <a:r>
              <a:rPr lang="en-US" sz="9600" b="1" dirty="0">
                <a:latin typeface="Aharoni" panose="02010803020104030203" pitchFamily="2" charset="-79"/>
                <a:cs typeface="Aharoni" panose="02010803020104030203" pitchFamily="2" charset="-79"/>
              </a:rPr>
              <a:t>PLEASE</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STANDBY</a:t>
            </a:r>
          </a:p>
        </p:txBody>
      </p:sp>
      <p:sp>
        <p:nvSpPr>
          <p:cNvPr id="2" name="TextBox 1">
            <a:extLst>
              <a:ext uri="{FF2B5EF4-FFF2-40B4-BE49-F238E27FC236}">
                <a16:creationId xmlns:a16="http://schemas.microsoft.com/office/drawing/2014/main" id="{1516ABC1-372C-4C62-81CF-8BC3E9EEA774}"/>
              </a:ext>
            </a:extLst>
          </p:cNvPr>
          <p:cNvSpPr txBox="1"/>
          <p:nvPr/>
        </p:nvSpPr>
        <p:spPr>
          <a:xfrm>
            <a:off x="6216610" y="4593666"/>
            <a:ext cx="422320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OUR LIVESTREAM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WILL BEGIN SOON</a:t>
            </a:r>
          </a:p>
        </p:txBody>
      </p:sp>
    </p:spTree>
    <p:extLst>
      <p:ext uri="{BB962C8B-B14F-4D97-AF65-F5344CB8AC3E}">
        <p14:creationId xmlns:p14="http://schemas.microsoft.com/office/powerpoint/2010/main" val="763004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9CDA6D4-EE0A-42C4-B191-571922DC83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Redeemed - Sweet is the Song</a:t>
            </a:r>
            <a:endParaRPr lang="en-US">
              <a:ea typeface="+mj-ea"/>
            </a:endParaRPr>
          </a:p>
        </p:txBody>
      </p:sp>
      <p:pic>
        <p:nvPicPr>
          <p:cNvPr id="2" name="Picture 63" descr="Redeemed-Sweet is-pp">
            <a:extLst>
              <a:ext uri="{FF2B5EF4-FFF2-40B4-BE49-F238E27FC236}">
                <a16:creationId xmlns:a16="http://schemas.microsoft.com/office/drawing/2014/main" id="{8F174D85-1440-4258-BACA-65DA4CD0A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AAE7C8B4-2431-4BDC-A57B-7B399BD9C262}"/>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59069359-F668-4D20-B7E3-55805F2DC11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E4B6F74-40C6-4603-AA60-E106E3892F6D}"/>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2 In Need</a:t>
            </a:r>
          </a:p>
        </p:txBody>
      </p:sp>
      <p:pic>
        <p:nvPicPr>
          <p:cNvPr id="14338" name="Picture 1" descr="In Need-parts-pp-w.tif2">
            <a:extLst>
              <a:ext uri="{FF2B5EF4-FFF2-40B4-BE49-F238E27FC236}">
                <a16:creationId xmlns:a16="http://schemas.microsoft.com/office/drawing/2014/main" id="{C8969557-E3F2-478E-B227-63D79A1B87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6E20AB59-A76D-44EB-984B-DDEED016FB5F}"/>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4340" name="TextBox 4">
            <a:extLst>
              <a:ext uri="{FF2B5EF4-FFF2-40B4-BE49-F238E27FC236}">
                <a16:creationId xmlns:a16="http://schemas.microsoft.com/office/drawing/2014/main" id="{07B6EF03-5CBF-4A30-AB39-D9AE12915F80}"/>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E41DF34-75FB-4236-A2AC-859EAF4746FE}"/>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3 In Need</a:t>
            </a:r>
          </a:p>
        </p:txBody>
      </p:sp>
      <p:pic>
        <p:nvPicPr>
          <p:cNvPr id="15362" name="Picture 1" descr="In Need-parts-pp-w.tif3">
            <a:extLst>
              <a:ext uri="{FF2B5EF4-FFF2-40B4-BE49-F238E27FC236}">
                <a16:creationId xmlns:a16="http://schemas.microsoft.com/office/drawing/2014/main" id="{192FF185-C561-4388-B409-4C0B2F6D73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22E85935-6FB6-43F5-83D2-4D7AC4D47E31}"/>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5364" name="TextBox 4">
            <a:extLst>
              <a:ext uri="{FF2B5EF4-FFF2-40B4-BE49-F238E27FC236}">
                <a16:creationId xmlns:a16="http://schemas.microsoft.com/office/drawing/2014/main" id="{C41BD413-569F-42E6-87DE-8BFB781993EC}"/>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DC44EFC-28D7-4B78-8032-D09B8E18FC78}"/>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4 In Need</a:t>
            </a:r>
          </a:p>
        </p:txBody>
      </p:sp>
      <p:pic>
        <p:nvPicPr>
          <p:cNvPr id="16386" name="Picture 1" descr="In Need-parts-pp-w.tif4">
            <a:extLst>
              <a:ext uri="{FF2B5EF4-FFF2-40B4-BE49-F238E27FC236}">
                <a16:creationId xmlns:a16="http://schemas.microsoft.com/office/drawing/2014/main" id="{A6AE0430-4D0E-4351-A9F5-35A42A5BB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0D7ED364-3098-47FA-AC62-67954F4C08A6}"/>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6388" name="TextBox 4">
            <a:extLst>
              <a:ext uri="{FF2B5EF4-FFF2-40B4-BE49-F238E27FC236}">
                <a16:creationId xmlns:a16="http://schemas.microsoft.com/office/drawing/2014/main" id="{A5EBFD0B-0A3B-4B64-9B8F-55A073F0F2DE}"/>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8420D8D-564C-4756-A989-4C9300E3F81F}"/>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5 In Need</a:t>
            </a:r>
          </a:p>
        </p:txBody>
      </p:sp>
      <p:pic>
        <p:nvPicPr>
          <p:cNvPr id="17410" name="Picture 1" descr="In Need-parts-pp-w.tif5">
            <a:extLst>
              <a:ext uri="{FF2B5EF4-FFF2-40B4-BE49-F238E27FC236}">
                <a16:creationId xmlns:a16="http://schemas.microsoft.com/office/drawing/2014/main" id="{61CDFCA3-B44C-4384-B6B7-74FD775F16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614E379A-7258-48A3-9972-4DC95E63BF83}"/>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7412" name="TextBox 4">
            <a:extLst>
              <a:ext uri="{FF2B5EF4-FFF2-40B4-BE49-F238E27FC236}">
                <a16:creationId xmlns:a16="http://schemas.microsoft.com/office/drawing/2014/main" id="{0EE425A5-4EDF-4AAF-9FD7-1DC78CBD67C2}"/>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93B9E5C-CF69-4F86-A393-95FC08389FCA}"/>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6 In Need</a:t>
            </a:r>
          </a:p>
        </p:txBody>
      </p:sp>
      <p:pic>
        <p:nvPicPr>
          <p:cNvPr id="18434" name="Picture 1" descr="In Need-parts-pp-w.tif6">
            <a:extLst>
              <a:ext uri="{FF2B5EF4-FFF2-40B4-BE49-F238E27FC236}">
                <a16:creationId xmlns:a16="http://schemas.microsoft.com/office/drawing/2014/main" id="{CFEAA5A6-045B-4DBD-82C6-C1D8045F94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2A6C71F9-000F-4FD3-8EA7-FA704316D13C}"/>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8436" name="TextBox 4">
            <a:extLst>
              <a:ext uri="{FF2B5EF4-FFF2-40B4-BE49-F238E27FC236}">
                <a16:creationId xmlns:a16="http://schemas.microsoft.com/office/drawing/2014/main" id="{0B3E6987-CFD6-49AC-81B1-E9E28C85FEE6}"/>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D7C18D-8C06-4F15-BD20-C77A55553274}"/>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7 In Need</a:t>
            </a:r>
          </a:p>
        </p:txBody>
      </p:sp>
      <p:pic>
        <p:nvPicPr>
          <p:cNvPr id="19458" name="Picture 1" descr="In Need-parts-pp-w.tif7">
            <a:extLst>
              <a:ext uri="{FF2B5EF4-FFF2-40B4-BE49-F238E27FC236}">
                <a16:creationId xmlns:a16="http://schemas.microsoft.com/office/drawing/2014/main" id="{E956A222-C308-432A-BB99-2D545933899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3ACD7A65-EDF4-42D4-813F-A3D503B667DA}"/>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9460" name="TextBox 4">
            <a:extLst>
              <a:ext uri="{FF2B5EF4-FFF2-40B4-BE49-F238E27FC236}">
                <a16:creationId xmlns:a16="http://schemas.microsoft.com/office/drawing/2014/main" id="{127D58A0-3BC1-4371-A195-DF49102C4D01}"/>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943724A-7A79-437B-B363-37009813ACD6}"/>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8 In Need</a:t>
            </a:r>
          </a:p>
        </p:txBody>
      </p:sp>
      <p:pic>
        <p:nvPicPr>
          <p:cNvPr id="20482" name="Picture 1" descr="In Need-parts-pp-w.tif8">
            <a:extLst>
              <a:ext uri="{FF2B5EF4-FFF2-40B4-BE49-F238E27FC236}">
                <a16:creationId xmlns:a16="http://schemas.microsoft.com/office/drawing/2014/main" id="{AD9DD606-9AD6-4E34-A262-16DDE1700A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948B5FE7-D240-4FC4-8632-3E34529C732B}"/>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20484" name="TextBox 4">
            <a:extLst>
              <a:ext uri="{FF2B5EF4-FFF2-40B4-BE49-F238E27FC236}">
                <a16:creationId xmlns:a16="http://schemas.microsoft.com/office/drawing/2014/main" id="{852A150F-5098-4E6B-B2B6-117D7FA0F775}"/>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7F8479E-40BF-455D-BBE4-D6DB0A3B8AD6}"/>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DS1 In Need</a:t>
            </a:r>
          </a:p>
        </p:txBody>
      </p:sp>
      <p:pic>
        <p:nvPicPr>
          <p:cNvPr id="21506" name="Picture 1" descr="In Need-parts-pp-w.tif ds1">
            <a:extLst>
              <a:ext uri="{FF2B5EF4-FFF2-40B4-BE49-F238E27FC236}">
                <a16:creationId xmlns:a16="http://schemas.microsoft.com/office/drawing/2014/main" id="{A1870B68-9DB7-41A1-9460-B0F7F639A1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382532E0-1808-444A-A496-CA8F77D3E651}"/>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21508" name="TextBox 4">
            <a:extLst>
              <a:ext uri="{FF2B5EF4-FFF2-40B4-BE49-F238E27FC236}">
                <a16:creationId xmlns:a16="http://schemas.microsoft.com/office/drawing/2014/main" id="{ADF7AA77-9173-4357-926E-B7D6AA3EDAC2}"/>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Acts 20:7</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68934" y="2153763"/>
            <a:ext cx="8522899" cy="3255548"/>
          </a:xfrm>
        </p:spPr>
        <p:txBody>
          <a:bodyPr>
            <a:noAutofit/>
          </a:bodyPr>
          <a:lstStyle/>
          <a:p>
            <a:pPr algn="just" fontAlgn="base"/>
            <a:r>
              <a:rPr lang="en-US" sz="1200" b="0" i="0" dirty="0">
                <a:solidFill>
                  <a:srgbClr val="000000"/>
                </a:solidFill>
                <a:effectLst/>
                <a:latin typeface="Times New Roman" panose="02020603050405020304" pitchFamily="18" charset="0"/>
              </a:rPr>
              <a:t> </a:t>
            </a:r>
          </a:p>
          <a:p>
            <a:pPr algn="just" fontAlgn="base"/>
            <a:endParaRPr lang="en-US" sz="1200" dirty="0">
              <a:solidFill>
                <a:srgbClr val="000000"/>
              </a:solidFill>
              <a:latin typeface="Times New Roman" panose="02020603050405020304" pitchFamily="18" charset="0"/>
            </a:endParaRPr>
          </a:p>
          <a:p>
            <a:pPr algn="just" fontAlgn="base"/>
            <a:endParaRPr lang="en-US" sz="1200" b="0" i="0" dirty="0">
              <a:solidFill>
                <a:srgbClr val="000000"/>
              </a:solidFill>
              <a:effectLst/>
              <a:latin typeface="Times New Roman" panose="02020603050405020304" pitchFamily="18" charset="0"/>
            </a:endParaRPr>
          </a:p>
          <a:p>
            <a:pPr algn="just" fontAlgn="base"/>
            <a:endParaRPr lang="en-US" sz="1200" dirty="0">
              <a:solidFill>
                <a:srgbClr val="000000"/>
              </a:solidFill>
              <a:latin typeface="Times New Roman" panose="02020603050405020304" pitchFamily="18" charset="0"/>
            </a:endParaRPr>
          </a:p>
          <a:p>
            <a:pPr algn="just" fontAlgn="base"/>
            <a:endParaRPr lang="en-US" sz="1200" b="0" i="0" dirty="0">
              <a:solidFill>
                <a:srgbClr val="000000"/>
              </a:solidFill>
              <a:effectLst/>
              <a:latin typeface="Times New Roman" panose="02020603050405020304" pitchFamily="18" charset="0"/>
            </a:endParaRPr>
          </a:p>
          <a:p>
            <a:pPr algn="just" fontAlgn="base"/>
            <a:endParaRPr lang="en-US" sz="1200" dirty="0">
              <a:solidFill>
                <a:srgbClr val="000000"/>
              </a:solidFill>
              <a:latin typeface="Times New Roman" panose="02020603050405020304" pitchFamily="18" charset="0"/>
            </a:endParaRPr>
          </a:p>
          <a:p>
            <a:pPr algn="just" fontAlgn="base"/>
            <a:r>
              <a:rPr lang="en-US" sz="3200" b="0" i="0" baseline="30000" dirty="0">
                <a:solidFill>
                  <a:srgbClr val="000000"/>
                </a:solidFill>
                <a:effectLst/>
              </a:rPr>
              <a:t> </a:t>
            </a:r>
            <a:endParaRPr lang="en-US" sz="3200" dirty="0">
              <a:solidFill>
                <a:schemeClr val="bg1"/>
              </a:solidFill>
            </a:endParaRPr>
          </a:p>
        </p:txBody>
      </p:sp>
      <p:sp>
        <p:nvSpPr>
          <p:cNvPr id="4" name="Title 3"/>
          <p:cNvSpPr>
            <a:spLocks noGrp="1"/>
          </p:cNvSpPr>
          <p:nvPr>
            <p:ph type="title"/>
          </p:nvPr>
        </p:nvSpPr>
        <p:spPr>
          <a:xfrm>
            <a:off x="2851570" y="532466"/>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88291"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1754333" y="5165664"/>
            <a:ext cx="7640531"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1B1B"/>
                </a:solidFill>
                <a:effectLst/>
                <a:uLnTx/>
                <a:uFillTx/>
                <a:latin typeface="Arial Narrow" panose="020B0606020202030204" pitchFamily="34" charset="0"/>
              </a:rPr>
              <a:t>Revelation 1:17-18a</a:t>
            </a:r>
          </a:p>
        </p:txBody>
      </p:sp>
      <p:sp>
        <p:nvSpPr>
          <p:cNvPr id="8" name="TextBox 7">
            <a:extLst>
              <a:ext uri="{FF2B5EF4-FFF2-40B4-BE49-F238E27FC236}">
                <a16:creationId xmlns:a16="http://schemas.microsoft.com/office/drawing/2014/main" id="{7F23C382-F2A2-4927-AB9A-8B6224E69E21}"/>
              </a:ext>
            </a:extLst>
          </p:cNvPr>
          <p:cNvSpPr txBox="1"/>
          <p:nvPr/>
        </p:nvSpPr>
        <p:spPr>
          <a:xfrm>
            <a:off x="2560075" y="2153763"/>
            <a:ext cx="707185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black"/>
                </a:solidFill>
                <a:effectLst/>
                <a:uLnTx/>
                <a:uFillTx/>
                <a:latin typeface="Arial Narrow" panose="020B0606020202030204" pitchFamily="34" charset="0"/>
              </a:rPr>
              <a:t>17 </a:t>
            </a:r>
            <a:r>
              <a:rPr kumimoji="0" lang="en-US" sz="3600" b="0" i="0" u="none" strike="noStrike" kern="1200" cap="none" spc="0" normalizeH="0" baseline="0" noProof="0" dirty="0">
                <a:ln>
                  <a:noFill/>
                </a:ln>
                <a:solidFill>
                  <a:prstClr val="black"/>
                </a:solidFill>
                <a:effectLst/>
                <a:uLnTx/>
                <a:uFillTx/>
                <a:latin typeface="Arial Narrow" panose="020B0606020202030204" pitchFamily="34" charset="0"/>
              </a:rPr>
              <a:t>And when I saw Him, I fell at His feet as dead. But He laid His right hand on me, saying to me, “Do not be afraid; I am the First and the Last. </a:t>
            </a:r>
            <a:r>
              <a:rPr kumimoji="0" lang="en-US" sz="3600" b="0" i="0" u="none" strike="noStrike" kern="1200" cap="none" spc="0" normalizeH="0" baseline="30000" noProof="0" dirty="0">
                <a:ln>
                  <a:noFill/>
                </a:ln>
                <a:solidFill>
                  <a:prstClr val="black"/>
                </a:solidFill>
                <a:effectLst/>
                <a:uLnTx/>
                <a:uFillTx/>
                <a:latin typeface="Arial Narrow" panose="020B0606020202030204" pitchFamily="34" charset="0"/>
              </a:rPr>
              <a:t>18 </a:t>
            </a:r>
            <a:r>
              <a:rPr kumimoji="0" lang="en-US" sz="3600" b="0" i="0" u="none" strike="noStrike" kern="1200" cap="none" spc="0" normalizeH="0" baseline="0" noProof="0" dirty="0">
                <a:ln>
                  <a:noFill/>
                </a:ln>
                <a:solidFill>
                  <a:prstClr val="black"/>
                </a:solidFill>
                <a:effectLst/>
                <a:uLnTx/>
                <a:uFillTx/>
                <a:latin typeface="Arial Narrow" panose="020B0606020202030204" pitchFamily="34" charset="0"/>
              </a:rPr>
              <a:t>I </a:t>
            </a:r>
            <a:r>
              <a:rPr kumimoji="0" lang="en-US" sz="3600" b="0" i="1" u="none" strike="noStrike" kern="1200" cap="none" spc="0" normalizeH="0" baseline="0" noProof="0" dirty="0">
                <a:ln>
                  <a:noFill/>
                </a:ln>
                <a:solidFill>
                  <a:prstClr val="black"/>
                </a:solidFill>
                <a:effectLst/>
                <a:uLnTx/>
                <a:uFillTx/>
                <a:latin typeface="Arial Narrow" panose="020B0606020202030204" pitchFamily="34" charset="0"/>
              </a:rPr>
              <a:t>am</a:t>
            </a:r>
            <a:r>
              <a:rPr kumimoji="0" lang="en-US" sz="3600" b="0" i="0" u="none" strike="noStrike" kern="1200" cap="none" spc="0" normalizeH="0" baseline="0" noProof="0" dirty="0">
                <a:ln>
                  <a:noFill/>
                </a:ln>
                <a:solidFill>
                  <a:prstClr val="black"/>
                </a:solidFill>
                <a:effectLst/>
                <a:uLnTx/>
                <a:uFillTx/>
                <a:latin typeface="Arial Narrow" panose="020B0606020202030204" pitchFamily="34" charset="0"/>
              </a:rPr>
              <a:t> He who lives, and was dead, and behold, I am alive forevermore.</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B72F622-13F2-4191-AD17-9DB5F4E5F0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Redeemed - Sweet is the Song</a:t>
            </a:r>
            <a:endParaRPr lang="en-US">
              <a:ea typeface="+mj-ea"/>
            </a:endParaRPr>
          </a:p>
        </p:txBody>
      </p:sp>
      <p:pic>
        <p:nvPicPr>
          <p:cNvPr id="3074" name="Picture 3" descr="Redeemed-Sweet is-pp">
            <a:extLst>
              <a:ext uri="{FF2B5EF4-FFF2-40B4-BE49-F238E27FC236}">
                <a16:creationId xmlns:a16="http://schemas.microsoft.com/office/drawing/2014/main" id="{55298B40-AE80-471B-B9A7-9D41D3B30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D5C09228-2FC0-4067-9D08-9B1D34ED9C67}"/>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235DCF40-3071-45C1-B42C-E200719A82F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15011" y="1865265"/>
            <a:ext cx="8522899" cy="3713925"/>
          </a:xfrm>
        </p:spPr>
        <p:txBody>
          <a:bodyPr>
            <a:noAutofit/>
          </a:bodyPr>
          <a:lstStyle/>
          <a:p>
            <a:pPr algn="l" fontAlgn="base">
              <a:spcBef>
                <a:spcPts val="900"/>
              </a:spcBef>
            </a:pPr>
            <a:r>
              <a:rPr lang="en-US" sz="2800" dirty="0">
                <a:solidFill>
                  <a:srgbClr val="000000"/>
                </a:solidFill>
                <a:latin typeface="Arial Narrow" panose="020B0606020202030204" pitchFamily="34" charset="0"/>
                <a:cs typeface="Times New Roman" panose="02020603050405020304" pitchFamily="18" charset="0"/>
              </a:rPr>
              <a:t>  </a:t>
            </a:r>
          </a:p>
          <a:p>
            <a:pPr algn="l" fontAlgn="base">
              <a:spcBef>
                <a:spcPts val="900"/>
              </a:spcBef>
            </a:pPr>
            <a:r>
              <a:rPr lang="en-US" sz="3600" b="1" dirty="0">
                <a:solidFill>
                  <a:srgbClr val="3D3D3D"/>
                </a:solidFill>
                <a:latin typeface="Arial Narrow" panose="020B0606020202030204" pitchFamily="34" charset="0"/>
              </a:rPr>
              <a:t>“</a:t>
            </a:r>
            <a:r>
              <a:rPr lang="en-US" sz="3600" i="0" dirty="0">
                <a:solidFill>
                  <a:srgbClr val="3D3D3D"/>
                </a:solidFill>
                <a:effectLst/>
                <a:latin typeface="Arial Narrow" panose="020B0606020202030204" pitchFamily="34" charset="0"/>
              </a:rPr>
              <a:t>And they sang a new song, saying: “You are worthy to take the scroll, And to open its seals; For You were slain, And have redeemed us to God by Your blood Out of every tribe and tongue and people and nation, And have made us kings and priests to our God; And we shall reign on the earth.”</a:t>
            </a:r>
          </a:p>
          <a:p>
            <a:pPr marL="457200" indent="-457200" algn="just" fontAlgn="base"/>
            <a:r>
              <a:rPr lang="en-US" sz="3200" dirty="0">
                <a:solidFill>
                  <a:srgbClr val="000000"/>
                </a:solidFill>
                <a:latin typeface="Arial Narrow" panose="020B0606020202030204" pitchFamily="34" charset="0"/>
                <a:cs typeface="Times New Roman" panose="02020603050405020304" pitchFamily="18" charset="0"/>
              </a:rPr>
              <a:t> </a:t>
            </a:r>
            <a:endParaRPr lang="en-US" sz="3600" b="1" dirty="0">
              <a:solidFill>
                <a:schemeClr val="bg1"/>
              </a:solidFill>
              <a:latin typeface="Arial Narrow" panose="020B0606020202030204" pitchFamily="34" charset="0"/>
              <a:cs typeface="Times New Roman" panose="02020603050405020304" pitchFamily="18" charset="0"/>
            </a:endParaRPr>
          </a:p>
        </p:txBody>
      </p:sp>
      <p:sp>
        <p:nvSpPr>
          <p:cNvPr id="4" name="Title 3"/>
          <p:cNvSpPr>
            <a:spLocks noGrp="1"/>
          </p:cNvSpPr>
          <p:nvPr>
            <p:ph type="title"/>
          </p:nvPr>
        </p:nvSpPr>
        <p:spPr>
          <a:xfrm>
            <a:off x="3677911" y="235800"/>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24849" y="356526"/>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2397180" y="5076338"/>
            <a:ext cx="7397640"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B1B1B"/>
                </a:solidFill>
                <a:effectLst/>
                <a:uLnTx/>
                <a:uFillTx/>
                <a:latin typeface="Arial Narrow" panose="020B0606020202030204" pitchFamily="34" charset="0"/>
              </a:rPr>
              <a:t>Revelation 5:9-10</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834550" y="2061263"/>
            <a:ext cx="8522899" cy="3255548"/>
          </a:xfrm>
        </p:spPr>
        <p:txBody>
          <a:bodyPr>
            <a:noAutofit/>
          </a:bodyPr>
          <a:lstStyle/>
          <a:p>
            <a:pPr marL="457200" indent="-457200" algn="just" fontAlgn="base">
              <a:spcBef>
                <a:spcPts val="900"/>
              </a:spcBef>
            </a:pPr>
            <a:r>
              <a:rPr lang="en-US" sz="3600" baseline="30000" dirty="0">
                <a:solidFill>
                  <a:srgbClr val="000000"/>
                </a:solidFill>
                <a:latin typeface="Arial Narrow" panose="020B0606020202030204" pitchFamily="34" charset="0"/>
              </a:rPr>
              <a:t>	</a:t>
            </a:r>
            <a:r>
              <a:rPr lang="en-US" sz="3600" b="0" i="0" dirty="0">
                <a:solidFill>
                  <a:srgbClr val="000000"/>
                </a:solidFill>
                <a:effectLst/>
                <a:latin typeface="Arial Narrow" panose="020B0606020202030204" pitchFamily="34" charset="0"/>
              </a:rPr>
              <a:t>By this we know love, because He laid down His life for us. And we also ought to lay down </a:t>
            </a:r>
            <a:r>
              <a:rPr lang="en-US" sz="3600" b="0" i="1" dirty="0">
                <a:solidFill>
                  <a:srgbClr val="000000"/>
                </a:solidFill>
                <a:effectLst/>
                <a:latin typeface="Arial Narrow" panose="020B0606020202030204" pitchFamily="34" charset="0"/>
              </a:rPr>
              <a:t>our</a:t>
            </a:r>
            <a:r>
              <a:rPr lang="en-US" sz="3600" b="0" i="0" dirty="0">
                <a:solidFill>
                  <a:srgbClr val="000000"/>
                </a:solidFill>
                <a:effectLst/>
                <a:latin typeface="Arial Narrow" panose="020B0606020202030204" pitchFamily="34" charset="0"/>
              </a:rPr>
              <a:t> lives for the brethren. But whoever has this world’s goods, and sees his brother in need, and shuts up his heart from him, how does the love of God abide in him?</a:t>
            </a:r>
            <a:endParaRPr lang="en-US" sz="3600" dirty="0">
              <a:solidFill>
                <a:schemeClr val="bg1"/>
              </a:solidFill>
              <a:latin typeface="Arial Narrow" panose="020B0606020202030204" pitchFamily="34" charset="0"/>
              <a:cs typeface="Times New Roman" panose="02020603050405020304" pitchFamily="18" charset="0"/>
            </a:endParaRPr>
          </a:p>
        </p:txBody>
      </p:sp>
      <p:sp>
        <p:nvSpPr>
          <p:cNvPr id="4" name="Title 3"/>
          <p:cNvSpPr>
            <a:spLocks noGrp="1"/>
          </p:cNvSpPr>
          <p:nvPr>
            <p:ph type="title"/>
          </p:nvPr>
        </p:nvSpPr>
        <p:spPr>
          <a:xfrm>
            <a:off x="2748053" y="758217"/>
            <a:ext cx="6695892" cy="1565944"/>
          </a:xfrm>
        </p:spPr>
        <p:txBody>
          <a:bodyPr>
            <a:noAutofit/>
          </a:bodyPr>
          <a:lstStyle/>
          <a:p>
            <a:r>
              <a:rPr lang="en-US" sz="5400" b="1" dirty="0">
                <a:latin typeface="Arial Narrow" panose="020B0606020202030204" pitchFamily="34" charset="0"/>
              </a:rPr>
              <a:t>1 John 3:16-17</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OFFERING</a:t>
            </a:r>
          </a:p>
        </p:txBody>
      </p:sp>
    </p:spTree>
    <p:extLst>
      <p:ext uri="{BB962C8B-B14F-4D97-AF65-F5344CB8AC3E}">
        <p14:creationId xmlns:p14="http://schemas.microsoft.com/office/powerpoint/2010/main" val="3127232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Just Beyond The River</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
        <p:nvSpPr>
          <p:cNvPr id="7" name="Title 3">
            <a:extLst>
              <a:ext uri="{FF2B5EF4-FFF2-40B4-BE49-F238E27FC236}">
                <a16:creationId xmlns:a16="http://schemas.microsoft.com/office/drawing/2014/main" id="{696C699E-8531-415C-BD0A-ADA1FBA38221}"/>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#756</a:t>
            </a:r>
          </a:p>
        </p:txBody>
      </p:sp>
    </p:spTree>
    <p:extLst>
      <p:ext uri="{BB962C8B-B14F-4D97-AF65-F5344CB8AC3E}">
        <p14:creationId xmlns:p14="http://schemas.microsoft.com/office/powerpoint/2010/main" val="11388679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68A3E28-DF52-4101-BDBE-B850CCA7D6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Just Beyond the Rolling River</a:t>
            </a:r>
            <a:endParaRPr lang="en-US">
              <a:ea typeface="+mj-ea"/>
            </a:endParaRPr>
          </a:p>
        </p:txBody>
      </p:sp>
      <p:pic>
        <p:nvPicPr>
          <p:cNvPr id="2" name="Picture 49" descr="Just beyond the Rolling Ri-pp">
            <a:extLst>
              <a:ext uri="{FF2B5EF4-FFF2-40B4-BE49-F238E27FC236}">
                <a16:creationId xmlns:a16="http://schemas.microsoft.com/office/drawing/2014/main" id="{4AB124AB-4444-4776-9E3C-29108118D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24507197-7E45-4561-BD24-406C2882B2BE}"/>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D9D7FE88-9643-4E1D-AE10-B189DFD53C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0781790-ED3A-4A5C-84C1-4C9623EEBD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Just Beyond the Rolling River</a:t>
            </a:r>
            <a:endParaRPr lang="en-US">
              <a:ea typeface="+mj-ea"/>
            </a:endParaRPr>
          </a:p>
        </p:txBody>
      </p:sp>
      <p:pic>
        <p:nvPicPr>
          <p:cNvPr id="3074" name="Picture 3" descr="Just beyond the Rolling Ri-pp">
            <a:extLst>
              <a:ext uri="{FF2B5EF4-FFF2-40B4-BE49-F238E27FC236}">
                <a16:creationId xmlns:a16="http://schemas.microsoft.com/office/drawing/2014/main" id="{5570CDFB-A19D-47D7-86A4-DEF17550F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1C24D816-86D4-4A6A-B402-4EC53D964A7F}"/>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53A1716A-9E4B-4674-B1E4-37FD548F9B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A355A82-7683-4124-87B9-88166C64F73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Just Beyond the Rolling River</a:t>
            </a:r>
            <a:endParaRPr lang="en-US">
              <a:ea typeface="+mj-ea"/>
            </a:endParaRPr>
          </a:p>
        </p:txBody>
      </p:sp>
      <p:pic>
        <p:nvPicPr>
          <p:cNvPr id="4098" name="Picture 3" descr="Just beyond the Rolling Ri-pp">
            <a:extLst>
              <a:ext uri="{FF2B5EF4-FFF2-40B4-BE49-F238E27FC236}">
                <a16:creationId xmlns:a16="http://schemas.microsoft.com/office/drawing/2014/main" id="{951B13BE-24CE-4E2C-807F-392EEB208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FC884D2-9FB1-4096-98E7-5C5ACF073D65}"/>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342598FF-D11A-41DB-9BA7-BEBE6CBEA1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A53DD2F-3515-40F1-BC76-964F265249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Just Beyond the Rolling River</a:t>
            </a:r>
            <a:endParaRPr lang="en-US">
              <a:ea typeface="+mj-ea"/>
            </a:endParaRPr>
          </a:p>
        </p:txBody>
      </p:sp>
      <p:pic>
        <p:nvPicPr>
          <p:cNvPr id="5122" name="Picture 3" descr="Just beyond the Rolling Ri-pp">
            <a:extLst>
              <a:ext uri="{FF2B5EF4-FFF2-40B4-BE49-F238E27FC236}">
                <a16:creationId xmlns:a16="http://schemas.microsoft.com/office/drawing/2014/main" id="{F615884E-2CA8-4BC6-B19B-E5F627B6D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6D0D7DF-41A7-4974-80FD-1443632DFC99}"/>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5AC47473-5F2D-43FE-AE4F-59371FCEE9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E91A6728-6508-4291-96AD-0E8F8DB2C2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Just Beyond the Rolling River</a:t>
            </a:r>
            <a:endParaRPr lang="en-US">
              <a:ea typeface="+mj-ea"/>
            </a:endParaRPr>
          </a:p>
        </p:txBody>
      </p:sp>
      <p:pic>
        <p:nvPicPr>
          <p:cNvPr id="10242" name="Picture 6" descr="Just beyond the Rolling Ri-pp">
            <a:extLst>
              <a:ext uri="{FF2B5EF4-FFF2-40B4-BE49-F238E27FC236}">
                <a16:creationId xmlns:a16="http://schemas.microsoft.com/office/drawing/2014/main" id="{D0259A31-51B6-40D1-BFFE-7E8A2CBA9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EBFBF616-4D0C-49DF-A94D-C5DEC8D03074}"/>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800FA70A-774F-42A7-8C55-75369C6DD8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582023F-187D-4E65-8A48-5E0DA62876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Just Beyond the Rolling River</a:t>
            </a:r>
            <a:endParaRPr lang="en-US">
              <a:ea typeface="+mj-ea"/>
            </a:endParaRPr>
          </a:p>
        </p:txBody>
      </p:sp>
      <p:pic>
        <p:nvPicPr>
          <p:cNvPr id="11266" name="Picture 6" descr="Just beyond the Rolling Ri-pp">
            <a:extLst>
              <a:ext uri="{FF2B5EF4-FFF2-40B4-BE49-F238E27FC236}">
                <a16:creationId xmlns:a16="http://schemas.microsoft.com/office/drawing/2014/main" id="{58548EE9-2928-4BAE-A936-0BAC8B63C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 Box 7">
            <a:extLst>
              <a:ext uri="{FF2B5EF4-FFF2-40B4-BE49-F238E27FC236}">
                <a16:creationId xmlns:a16="http://schemas.microsoft.com/office/drawing/2014/main" id="{5B3FF420-B33B-4D3A-A69C-E30C1D2D3384}"/>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179208" name="Text Box 8">
            <a:extLst>
              <a:ext uri="{FF2B5EF4-FFF2-40B4-BE49-F238E27FC236}">
                <a16:creationId xmlns:a16="http://schemas.microsoft.com/office/drawing/2014/main" id="{D4B5329C-6C3A-4488-A2A8-8A0D37095C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9A4C3EB-1C47-4AE1-9A00-3173D1306C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Redeemed - Sweet is the Song</a:t>
            </a:r>
            <a:endParaRPr lang="en-US">
              <a:ea typeface="+mj-ea"/>
            </a:endParaRPr>
          </a:p>
        </p:txBody>
      </p:sp>
      <p:pic>
        <p:nvPicPr>
          <p:cNvPr id="4098" name="Picture 3" descr="Redeemed-Sweet is-pp">
            <a:extLst>
              <a:ext uri="{FF2B5EF4-FFF2-40B4-BE49-F238E27FC236}">
                <a16:creationId xmlns:a16="http://schemas.microsoft.com/office/drawing/2014/main" id="{DBA28F07-214B-4BAF-B15A-3A7794C06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B0B84982-19DE-477B-8EAE-2975A1BEC473}"/>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A3F91688-51FA-4212-AD64-4D0374921B3A}"/>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
        <p:nvSpPr>
          <p:cNvPr id="195590" name="Text Box 6">
            <a:extLst>
              <a:ext uri="{FF2B5EF4-FFF2-40B4-BE49-F238E27FC236}">
                <a16:creationId xmlns:a16="http://schemas.microsoft.com/office/drawing/2014/main" id="{1E1D95FA-58C5-408F-B5B3-FE050C9D97AD}"/>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FBA7611-FE62-426E-86E9-7D1325A529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Just Beyond the Rolling River</a:t>
            </a:r>
            <a:endParaRPr lang="en-US">
              <a:ea typeface="+mj-ea"/>
            </a:endParaRPr>
          </a:p>
        </p:txBody>
      </p:sp>
      <p:pic>
        <p:nvPicPr>
          <p:cNvPr id="12290" name="Picture 3" descr="Just beyond the Rolling Ri-pp">
            <a:extLst>
              <a:ext uri="{FF2B5EF4-FFF2-40B4-BE49-F238E27FC236}">
                <a16:creationId xmlns:a16="http://schemas.microsoft.com/office/drawing/2014/main" id="{74315F4E-77D0-4267-A0D1-785B454A7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EEB58F33-89C7-44A0-A840-2E42C9C766D4}"/>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2790475A-8112-4F3D-B0B7-2541BBB44F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7FAA4A8-8894-433E-A4B2-8C165BF7B2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Just Beyond the Rolling River</a:t>
            </a:r>
            <a:endParaRPr lang="en-US">
              <a:ea typeface="+mj-ea"/>
            </a:endParaRPr>
          </a:p>
        </p:txBody>
      </p:sp>
      <p:pic>
        <p:nvPicPr>
          <p:cNvPr id="13314" name="Picture 3" descr="Just beyond the Rolling Ri-pp">
            <a:extLst>
              <a:ext uri="{FF2B5EF4-FFF2-40B4-BE49-F238E27FC236}">
                <a16:creationId xmlns:a16="http://schemas.microsoft.com/office/drawing/2014/main" id="{2ADD8D11-3A73-4EF4-81A8-08B358343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B3A5558-D6DA-4926-8EBE-6B32F65FEE84}"/>
              </a:ext>
            </a:extLst>
          </p:cNvPr>
          <p:cNvSpPr txBox="1">
            <a:spLocks noChangeArrowheads="1"/>
          </p:cNvSpPr>
          <p:nvPr/>
        </p:nvSpPr>
        <p:spPr bwMode="auto">
          <a:xfrm>
            <a:off x="101601" y="76201"/>
            <a:ext cx="54505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Beyond the Rolling River</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BE699152-B2BC-48D1-B12F-8235284C95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756</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585916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918E2494-0D39-4955-A967-4CDB0B4142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5122" name="Picture 1027" descr="Redeemed-Sweet is-pp">
            <a:extLst>
              <a:ext uri="{FF2B5EF4-FFF2-40B4-BE49-F238E27FC236}">
                <a16:creationId xmlns:a16="http://schemas.microsoft.com/office/drawing/2014/main" id="{17DE1E3B-12A5-404C-BAA4-E98B7FDEF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59C23855-97D4-492A-86F7-82FE085BCB69}"/>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4805" name="Text Box 1029">
            <a:extLst>
              <a:ext uri="{FF2B5EF4-FFF2-40B4-BE49-F238E27FC236}">
                <a16:creationId xmlns:a16="http://schemas.microsoft.com/office/drawing/2014/main" id="{ED496A33-09E5-4DC8-90A5-5B948CCAFFC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07BA6C97-1680-41BA-8323-E6E38573C6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6146" name="Picture 6" descr="Redeemed-Sweet is-pp">
            <a:extLst>
              <a:ext uri="{FF2B5EF4-FFF2-40B4-BE49-F238E27FC236}">
                <a16:creationId xmlns:a16="http://schemas.microsoft.com/office/drawing/2014/main" id="{89E9AFA1-0716-4D1B-8F37-942C4C7B4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8CBA55CB-6AFC-4C25-98E9-8E4EA4A7CC0F}"/>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5832" name="Text Box 8">
            <a:extLst>
              <a:ext uri="{FF2B5EF4-FFF2-40B4-BE49-F238E27FC236}">
                <a16:creationId xmlns:a16="http://schemas.microsoft.com/office/drawing/2014/main" id="{9D52C1C5-2DEB-49A1-A9B9-2A0D82CE1DD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3FF98F9A-A243-42FB-96F6-EC114D9942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Redeemed - Sweet is the Song</a:t>
            </a:r>
            <a:endParaRPr lang="en-US">
              <a:ea typeface="+mj-ea"/>
            </a:endParaRPr>
          </a:p>
        </p:txBody>
      </p:sp>
      <p:pic>
        <p:nvPicPr>
          <p:cNvPr id="7170" name="Picture 9" descr="Redeemed-Sweet is-pp">
            <a:extLst>
              <a:ext uri="{FF2B5EF4-FFF2-40B4-BE49-F238E27FC236}">
                <a16:creationId xmlns:a16="http://schemas.microsoft.com/office/drawing/2014/main" id="{28384C67-0A60-4D88-A00A-B18484A2E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C76A4F93-E50E-4D55-ABA3-81C8633273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Redeemed - Sweet is the Song</a:t>
            </a:r>
            <a:endParaRPr lang="en-US">
              <a:ea typeface="+mj-ea"/>
            </a:endParaRPr>
          </a:p>
        </p:txBody>
      </p:sp>
      <p:pic>
        <p:nvPicPr>
          <p:cNvPr id="8194" name="Picture 3" descr="Redeemed-Sweet is-pp">
            <a:extLst>
              <a:ext uri="{FF2B5EF4-FFF2-40B4-BE49-F238E27FC236}">
                <a16:creationId xmlns:a16="http://schemas.microsoft.com/office/drawing/2014/main" id="{E956E049-F1CE-423D-8A05-41D010E7C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6F389E77-5B24-4D8E-911A-89F3D9B14BBE}"/>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A72697E0-FB8D-4D9D-B392-77B79BE4CA3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CE240A4B-87DB-4ED3-B330-E90B07D90A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Redeemed - Sweet is the Song</a:t>
            </a:r>
            <a:endParaRPr lang="en-US">
              <a:ea typeface="+mj-ea"/>
            </a:endParaRPr>
          </a:p>
        </p:txBody>
      </p:sp>
      <p:pic>
        <p:nvPicPr>
          <p:cNvPr id="9218" name="Picture 3" descr="Redeemed-Sweet is-pp">
            <a:extLst>
              <a:ext uri="{FF2B5EF4-FFF2-40B4-BE49-F238E27FC236}">
                <a16:creationId xmlns:a16="http://schemas.microsoft.com/office/drawing/2014/main" id="{9389EF8E-1637-43CC-9CB5-4D29FE5D1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2609FB56-E872-49F0-A188-578858E44EC8}"/>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43452C61-AAB0-4015-BA7B-7B7C0E5046D3}"/>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198662" name="Text Box 6">
            <a:extLst>
              <a:ext uri="{FF2B5EF4-FFF2-40B4-BE49-F238E27FC236}">
                <a16:creationId xmlns:a16="http://schemas.microsoft.com/office/drawing/2014/main" id="{D3CC9D8B-991A-4815-9D50-256CCCF2CD8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DFA15F4-5FDB-4D8C-8AA8-36E0F31364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10242" name="Picture 3" descr="Redeemed-Sweet is-pp">
            <a:extLst>
              <a:ext uri="{FF2B5EF4-FFF2-40B4-BE49-F238E27FC236}">
                <a16:creationId xmlns:a16="http://schemas.microsoft.com/office/drawing/2014/main" id="{F7DCDF8E-E683-4FC9-8C29-16B3C6348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15543D9E-EFE2-4791-BFB2-73A3E51D9335}"/>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3313BCD5-D42B-4B99-A6EE-33AB8CDFD4E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3FB19CE-749B-481A-A957-A64B2991BE7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11266" name="Picture 6" descr="Redeemed-Sweet is-pp">
            <a:extLst>
              <a:ext uri="{FF2B5EF4-FFF2-40B4-BE49-F238E27FC236}">
                <a16:creationId xmlns:a16="http://schemas.microsoft.com/office/drawing/2014/main" id="{B0135E39-B3DF-4A92-9597-DF3A0BD23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6ED40228-EECE-4B4D-A74D-C7F512C8BD5B}"/>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9C52A67B-5175-4010-BD88-719F7FDFE2E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BC53C57-49F0-4B11-B361-DC6F1638691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Glorify Thy Name</a:t>
            </a:r>
            <a:endParaRPr lang="en-US">
              <a:ea typeface="+mj-ea"/>
            </a:endParaRPr>
          </a:p>
        </p:txBody>
      </p:sp>
      <p:pic>
        <p:nvPicPr>
          <p:cNvPr id="2" name="Picture 46" descr="Glorify Thy Name-pp">
            <a:extLst>
              <a:ext uri="{FF2B5EF4-FFF2-40B4-BE49-F238E27FC236}">
                <a16:creationId xmlns:a16="http://schemas.microsoft.com/office/drawing/2014/main" id="{80CBD77B-AB41-4281-850F-C0794D5E8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B37354EE-3119-401C-8A41-0EB242551831}"/>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2097" name="Text Box 49">
            <a:extLst>
              <a:ext uri="{FF2B5EF4-FFF2-40B4-BE49-F238E27FC236}">
                <a16:creationId xmlns:a16="http://schemas.microsoft.com/office/drawing/2014/main" id="{BC5A9757-1D60-479A-B94A-383AE97D2D1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86828415-80E8-4F7A-8BD9-9562CA26E14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Redeemed - Sweet is the Song</a:t>
            </a:r>
            <a:endParaRPr lang="en-US">
              <a:ea typeface="+mj-ea"/>
            </a:endParaRPr>
          </a:p>
        </p:txBody>
      </p:sp>
      <p:pic>
        <p:nvPicPr>
          <p:cNvPr id="12290" name="Picture 9" descr="Redeemed-Sweet is-pp">
            <a:extLst>
              <a:ext uri="{FF2B5EF4-FFF2-40B4-BE49-F238E27FC236}">
                <a16:creationId xmlns:a16="http://schemas.microsoft.com/office/drawing/2014/main" id="{365AD010-C59F-4677-8A20-2FE18ADF9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Text Box 10">
            <a:extLst>
              <a:ext uri="{FF2B5EF4-FFF2-40B4-BE49-F238E27FC236}">
                <a16:creationId xmlns:a16="http://schemas.microsoft.com/office/drawing/2014/main" id="{34EAEC6E-DB4E-42BE-A0C1-940320A37B6A}"/>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199691" name="Text Box 11">
            <a:extLst>
              <a:ext uri="{FF2B5EF4-FFF2-40B4-BE49-F238E27FC236}">
                <a16:creationId xmlns:a16="http://schemas.microsoft.com/office/drawing/2014/main" id="{48500012-9144-4359-A47F-AE13C13D233B}"/>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9049B4B-D0DA-42BB-A19F-C5385FE005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Redeemed - Sweet is the Song</a:t>
            </a:r>
            <a:endParaRPr lang="en-US">
              <a:ea typeface="+mj-ea"/>
            </a:endParaRPr>
          </a:p>
        </p:txBody>
      </p:sp>
      <p:pic>
        <p:nvPicPr>
          <p:cNvPr id="13314" name="Picture 6" descr="Redeemed-Sweet is-pp">
            <a:extLst>
              <a:ext uri="{FF2B5EF4-FFF2-40B4-BE49-F238E27FC236}">
                <a16:creationId xmlns:a16="http://schemas.microsoft.com/office/drawing/2014/main" id="{73A1BA7F-2C6A-429D-BEAF-BF55CFA68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7">
            <a:extLst>
              <a:ext uri="{FF2B5EF4-FFF2-40B4-BE49-F238E27FC236}">
                <a16:creationId xmlns:a16="http://schemas.microsoft.com/office/drawing/2014/main" id="{AAB7D914-BA69-411C-AD7D-541B8B85F6DE}"/>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0712" name="Text Box 8">
            <a:extLst>
              <a:ext uri="{FF2B5EF4-FFF2-40B4-BE49-F238E27FC236}">
                <a16:creationId xmlns:a16="http://schemas.microsoft.com/office/drawing/2014/main" id="{94617FF1-6D17-4D82-B587-2A7EB91B8AF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45051B5-2020-478C-A048-0CE1283CB2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Redeemed - Sweet is the Song</a:t>
            </a:r>
            <a:endParaRPr lang="en-US">
              <a:ea typeface="+mj-ea"/>
            </a:endParaRPr>
          </a:p>
        </p:txBody>
      </p:sp>
      <p:pic>
        <p:nvPicPr>
          <p:cNvPr id="14338" name="Picture 3" descr="Redeemed-Sweet is-pp">
            <a:extLst>
              <a:ext uri="{FF2B5EF4-FFF2-40B4-BE49-F238E27FC236}">
                <a16:creationId xmlns:a16="http://schemas.microsoft.com/office/drawing/2014/main" id="{0DC15F6E-514A-4C4F-B023-D6D200486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1F39B916-1E2D-486B-8A99-C587E34B1309}"/>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B417AFD8-D61B-4ED6-8788-EE5DDFBAEB72}"/>
              </a:ext>
            </a:extLst>
          </p:cNvPr>
          <p:cNvSpPr txBox="1">
            <a:spLocks noChangeArrowheads="1"/>
          </p:cNvSpPr>
          <p:nvPr/>
        </p:nvSpPr>
        <p:spPr bwMode="auto">
          <a:xfrm>
            <a:off x="8839200" y="4343401"/>
            <a:ext cx="33528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
        <p:nvSpPr>
          <p:cNvPr id="201734" name="Text Box 6">
            <a:extLst>
              <a:ext uri="{FF2B5EF4-FFF2-40B4-BE49-F238E27FC236}">
                <a16:creationId xmlns:a16="http://schemas.microsoft.com/office/drawing/2014/main" id="{2E501B5F-377F-406E-A2F6-D3676C21DA7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1B51E045-A85B-4871-9424-3486E39239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Redeemed - Sweet is the Song</a:t>
            </a:r>
            <a:endParaRPr lang="en-US">
              <a:ea typeface="+mj-ea"/>
            </a:endParaRPr>
          </a:p>
        </p:txBody>
      </p:sp>
      <p:pic>
        <p:nvPicPr>
          <p:cNvPr id="15362" name="Picture 3" descr="Redeemed-Sweet is-pp">
            <a:extLst>
              <a:ext uri="{FF2B5EF4-FFF2-40B4-BE49-F238E27FC236}">
                <a16:creationId xmlns:a16="http://schemas.microsoft.com/office/drawing/2014/main" id="{4F4B73B7-E97E-404B-8DAB-5B5C3AD6F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ACFD73F-AA48-402A-BBD5-78E61E7CC187}"/>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6B9A1DD8-8BA3-4FCA-9EBE-272DA9F92A5B}"/>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9DB5107-69C2-485B-9E16-C2451E36EB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Redeemed - Sweet is the Song</a:t>
            </a:r>
            <a:endParaRPr lang="en-US">
              <a:ea typeface="+mj-ea"/>
            </a:endParaRPr>
          </a:p>
        </p:txBody>
      </p:sp>
      <p:pic>
        <p:nvPicPr>
          <p:cNvPr id="16386" name="Picture 6" descr="Redeemed-Sweet is-pp">
            <a:extLst>
              <a:ext uri="{FF2B5EF4-FFF2-40B4-BE49-F238E27FC236}">
                <a16:creationId xmlns:a16="http://schemas.microsoft.com/office/drawing/2014/main" id="{8F3B8072-1E2E-4BED-B771-398B23966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E3CC65F8-2F3E-4A00-B2B0-1497E1FA98A0}"/>
              </a:ext>
            </a:extLst>
          </p:cNvPr>
          <p:cNvSpPr txBox="1">
            <a:spLocks noChangeArrowheads="1"/>
          </p:cNvSpPr>
          <p:nvPr/>
        </p:nvSpPr>
        <p:spPr bwMode="auto">
          <a:xfrm>
            <a:off x="101601" y="76201"/>
            <a:ext cx="200888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Redeemed</a:t>
            </a:r>
            <a:endParaRPr lang="en-US" sz="3200">
              <a:solidFill>
                <a:srgbClr val="000000"/>
              </a:solidFill>
              <a:latin typeface="Times" charset="0"/>
              <a:ea typeface="ＭＳ Ｐゴシック" charset="0"/>
            </a:endParaRPr>
          </a:p>
        </p:txBody>
      </p:sp>
      <p:sp>
        <p:nvSpPr>
          <p:cNvPr id="203784" name="Text Box 8">
            <a:extLst>
              <a:ext uri="{FF2B5EF4-FFF2-40B4-BE49-F238E27FC236}">
                <a16:creationId xmlns:a16="http://schemas.microsoft.com/office/drawing/2014/main" id="{8FA0D1E4-B0FB-4EB0-9F48-9A8F4BF30789}"/>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458</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As The Deer</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C5F683E6-D08B-4A53-964A-2658CB1B64DA}"/>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#71</a:t>
            </a:r>
          </a:p>
        </p:txBody>
      </p:sp>
    </p:spTree>
    <p:extLst>
      <p:ext uri="{BB962C8B-B14F-4D97-AF65-F5344CB8AC3E}">
        <p14:creationId xmlns:p14="http://schemas.microsoft.com/office/powerpoint/2010/main" val="3701644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CE10E6A-3B5D-4254-9342-4412351FD8E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As the Deer</a:t>
            </a:r>
            <a:endParaRPr lang="en-US">
              <a:ea typeface="+mj-ea"/>
            </a:endParaRPr>
          </a:p>
        </p:txBody>
      </p:sp>
      <p:pic>
        <p:nvPicPr>
          <p:cNvPr id="2" name="Picture 37" descr="As the Deer-pp">
            <a:extLst>
              <a:ext uri="{FF2B5EF4-FFF2-40B4-BE49-F238E27FC236}">
                <a16:creationId xmlns:a16="http://schemas.microsoft.com/office/drawing/2014/main" id="{B172D537-9056-4992-9BE9-73CC67491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CAB7E5ED-9879-4A23-8738-D05D0F31305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4CE3C85B-8BFC-40E2-8191-A4E123708B71}"/>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49E5E759-5A3D-4FA3-BCDB-513BDDD7338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As the Deer</a:t>
            </a:r>
            <a:endParaRPr lang="en-US">
              <a:ea typeface="+mj-ea"/>
            </a:endParaRPr>
          </a:p>
        </p:txBody>
      </p:sp>
      <p:pic>
        <p:nvPicPr>
          <p:cNvPr id="3074" name="Picture 3" descr="As the Deer-pp">
            <a:extLst>
              <a:ext uri="{FF2B5EF4-FFF2-40B4-BE49-F238E27FC236}">
                <a16:creationId xmlns:a16="http://schemas.microsoft.com/office/drawing/2014/main" id="{7797CDCF-F30B-4F4C-9111-AD759C51F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C1D99B90-6E15-40BA-848F-B2FAC4AA175B}"/>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3A55A380-3AA5-4164-9086-D8F979999C9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BC9D15E-3D6C-4340-9E75-D1ABE1625E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4098" name="Picture 3" descr="As the Deer-pp">
            <a:extLst>
              <a:ext uri="{FF2B5EF4-FFF2-40B4-BE49-F238E27FC236}">
                <a16:creationId xmlns:a16="http://schemas.microsoft.com/office/drawing/2014/main" id="{610D3FCE-869F-4847-9345-7270B3D81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CDD8E886-254D-4E2A-92BA-45D1B747A320}"/>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84EBB02C-B6F1-4A5F-9D57-EC8EF5ED48C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D534D15-489E-4F90-B9A5-63770EFC54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5122" name="Picture 3" descr="As the Deer-pp">
            <a:extLst>
              <a:ext uri="{FF2B5EF4-FFF2-40B4-BE49-F238E27FC236}">
                <a16:creationId xmlns:a16="http://schemas.microsoft.com/office/drawing/2014/main" id="{7045D942-7B06-4CCB-8479-7D6ED703A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511D13CC-18A1-4D35-8278-8F6D63137745}"/>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9269" name="Text Box 5">
            <a:extLst>
              <a:ext uri="{FF2B5EF4-FFF2-40B4-BE49-F238E27FC236}">
                <a16:creationId xmlns:a16="http://schemas.microsoft.com/office/drawing/2014/main" id="{0B5001CE-D6CE-4990-9DCA-28FBD3DE3BE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a:extLst>
              <a:ext uri="{FF2B5EF4-FFF2-40B4-BE49-F238E27FC236}">
                <a16:creationId xmlns:a16="http://schemas.microsoft.com/office/drawing/2014/main" id="{9C063729-37DE-4008-AACC-6847572907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Glorify Thy Name</a:t>
            </a:r>
            <a:endParaRPr lang="en-US">
              <a:ea typeface="+mj-ea"/>
            </a:endParaRPr>
          </a:p>
        </p:txBody>
      </p:sp>
      <p:pic>
        <p:nvPicPr>
          <p:cNvPr id="3074" name="Picture 1027" descr="Glorify Thy Name-pp">
            <a:extLst>
              <a:ext uri="{FF2B5EF4-FFF2-40B4-BE49-F238E27FC236}">
                <a16:creationId xmlns:a16="http://schemas.microsoft.com/office/drawing/2014/main" id="{2044A230-380F-463B-BF71-52DC33D29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1028">
            <a:extLst>
              <a:ext uri="{FF2B5EF4-FFF2-40B4-BE49-F238E27FC236}">
                <a16:creationId xmlns:a16="http://schemas.microsoft.com/office/drawing/2014/main" id="{6F14D9E7-4558-4908-8D51-182E7BA3858F}"/>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8181" name="Text Box 1029">
            <a:extLst>
              <a:ext uri="{FF2B5EF4-FFF2-40B4-BE49-F238E27FC236}">
                <a16:creationId xmlns:a16="http://schemas.microsoft.com/office/drawing/2014/main" id="{8AED9303-A875-4730-B05B-3A6699BB3793}"/>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E27155DE-623B-49F1-B2A3-D2BBF477913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As the Deer</a:t>
            </a:r>
            <a:endParaRPr lang="en-US">
              <a:ea typeface="+mj-ea"/>
            </a:endParaRPr>
          </a:p>
        </p:txBody>
      </p:sp>
      <p:pic>
        <p:nvPicPr>
          <p:cNvPr id="6146" name="Picture 3" descr="As the Deer-pp">
            <a:extLst>
              <a:ext uri="{FF2B5EF4-FFF2-40B4-BE49-F238E27FC236}">
                <a16:creationId xmlns:a16="http://schemas.microsoft.com/office/drawing/2014/main" id="{56B331B2-B8E7-4007-AC33-3CF8FB45F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1B095574-334E-4AA1-A2BC-428414B4CB36}"/>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4149" name="Text Box 5">
            <a:extLst>
              <a:ext uri="{FF2B5EF4-FFF2-40B4-BE49-F238E27FC236}">
                <a16:creationId xmlns:a16="http://schemas.microsoft.com/office/drawing/2014/main" id="{75899266-88E9-4A08-BD49-3CE7DA223CE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18FC70BB-3979-45F8-BCB7-92D5CECFA9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As the Deer</a:t>
            </a:r>
            <a:endParaRPr lang="en-US">
              <a:ea typeface="+mj-ea"/>
            </a:endParaRPr>
          </a:p>
        </p:txBody>
      </p:sp>
      <p:pic>
        <p:nvPicPr>
          <p:cNvPr id="7170" name="Picture 3" descr="As the Deer-pp">
            <a:extLst>
              <a:ext uri="{FF2B5EF4-FFF2-40B4-BE49-F238E27FC236}">
                <a16:creationId xmlns:a16="http://schemas.microsoft.com/office/drawing/2014/main" id="{3CBCAEED-C462-49A7-9D54-E5B63C61C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6F163E17-4A2A-457D-B55C-C5F02E40A067}"/>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5173" name="Text Box 5">
            <a:extLst>
              <a:ext uri="{FF2B5EF4-FFF2-40B4-BE49-F238E27FC236}">
                <a16:creationId xmlns:a16="http://schemas.microsoft.com/office/drawing/2014/main" id="{EF836251-8D89-4D5A-AF28-50DA0EE9B99D}"/>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E1318DA5-9EAD-45E2-8CA0-64EC617C3B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As the Deer</a:t>
            </a:r>
            <a:endParaRPr lang="en-US">
              <a:ea typeface="+mj-ea"/>
            </a:endParaRPr>
          </a:p>
        </p:txBody>
      </p:sp>
      <p:pic>
        <p:nvPicPr>
          <p:cNvPr id="8194" name="Picture 3" descr="As the Deer-pp">
            <a:extLst>
              <a:ext uri="{FF2B5EF4-FFF2-40B4-BE49-F238E27FC236}">
                <a16:creationId xmlns:a16="http://schemas.microsoft.com/office/drawing/2014/main" id="{7C123103-507B-46D8-B2DA-BD9F5EE6B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A1BD7968-45A7-49CF-918B-A840E1FB1A77}"/>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AFBA783B-DD84-449C-92F6-F8CA3C0AC58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9CC31729-13BF-4A3E-8330-5AA6F0410F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As the Deer</a:t>
            </a:r>
            <a:endParaRPr lang="en-US">
              <a:ea typeface="+mj-ea"/>
            </a:endParaRPr>
          </a:p>
        </p:txBody>
      </p:sp>
      <p:pic>
        <p:nvPicPr>
          <p:cNvPr id="9218" name="Picture 3" descr="As the Deer-pp">
            <a:extLst>
              <a:ext uri="{FF2B5EF4-FFF2-40B4-BE49-F238E27FC236}">
                <a16:creationId xmlns:a16="http://schemas.microsoft.com/office/drawing/2014/main" id="{1AD699FB-0742-4C35-80AB-65ACBF6C9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FFC80674-44C9-4EB9-8C60-348F422E1AD0}"/>
              </a:ext>
            </a:extLst>
          </p:cNvPr>
          <p:cNvSpPr txBox="1">
            <a:spLocks noChangeArrowheads="1"/>
          </p:cNvSpPr>
          <p:nvPr/>
        </p:nvSpPr>
        <p:spPr bwMode="auto">
          <a:xfrm>
            <a:off x="101600" y="76201"/>
            <a:ext cx="23685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As The Deer</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BAC8F566-7529-4554-B4F8-3A6BBCFB507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First</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Jesus, Hold My Hand</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90B8C8FD-3F33-44D0-8D6A-54E6E5915CC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#412</a:t>
            </a:r>
          </a:p>
        </p:txBody>
      </p:sp>
    </p:spTree>
    <p:extLst>
      <p:ext uri="{BB962C8B-B14F-4D97-AF65-F5344CB8AC3E}">
        <p14:creationId xmlns:p14="http://schemas.microsoft.com/office/powerpoint/2010/main" val="3774047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9897FCF-3968-4AC1-ABD2-9F9CB55B481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Jesus Hold My Hand</a:t>
            </a:r>
            <a:endParaRPr lang="en-US">
              <a:ea typeface="+mj-ea"/>
            </a:endParaRPr>
          </a:p>
        </p:txBody>
      </p:sp>
      <p:pic>
        <p:nvPicPr>
          <p:cNvPr id="2" name="Picture 65" descr="Jesus hold my Hand-pp">
            <a:extLst>
              <a:ext uri="{FF2B5EF4-FFF2-40B4-BE49-F238E27FC236}">
                <a16:creationId xmlns:a16="http://schemas.microsoft.com/office/drawing/2014/main" id="{45AE77E5-7E78-46B2-85BF-8AFDBF4C8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4" name="Text Box 66">
            <a:extLst>
              <a:ext uri="{FF2B5EF4-FFF2-40B4-BE49-F238E27FC236}">
                <a16:creationId xmlns:a16="http://schemas.microsoft.com/office/drawing/2014/main" id="{4982E5AE-6CD1-4502-B2A5-41314E41BC4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5" name="Text Box 67">
            <a:extLst>
              <a:ext uri="{FF2B5EF4-FFF2-40B4-BE49-F238E27FC236}">
                <a16:creationId xmlns:a16="http://schemas.microsoft.com/office/drawing/2014/main" id="{89B29E86-21D7-4687-8820-933F7065C6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2CA5F6C-239C-4DC9-A893-0B93A5857F0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Jesus Hold My Hand</a:t>
            </a:r>
            <a:endParaRPr lang="en-US">
              <a:ea typeface="+mj-ea"/>
            </a:endParaRPr>
          </a:p>
        </p:txBody>
      </p:sp>
      <p:pic>
        <p:nvPicPr>
          <p:cNvPr id="3074" name="Picture 5" descr="Jesus hold my Hand-pp">
            <a:extLst>
              <a:ext uri="{FF2B5EF4-FFF2-40B4-BE49-F238E27FC236}">
                <a16:creationId xmlns:a16="http://schemas.microsoft.com/office/drawing/2014/main" id="{38DC8EA3-BCCF-42DD-B422-F58386BF6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F5333A83-0D64-44BD-A72A-20EEB232485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8AB344BD-6A15-4B9C-B04A-1A21929D99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DE02552A-5BA0-4960-865F-5AC8AD9C62F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1-3 Jesus Hold My Hand</a:t>
            </a:r>
            <a:endParaRPr lang="en-US">
              <a:ea typeface="+mj-ea"/>
            </a:endParaRPr>
          </a:p>
        </p:txBody>
      </p:sp>
      <p:pic>
        <p:nvPicPr>
          <p:cNvPr id="4098" name="Picture 5" descr="Jesus hold my Hand-pp">
            <a:extLst>
              <a:ext uri="{FF2B5EF4-FFF2-40B4-BE49-F238E27FC236}">
                <a16:creationId xmlns:a16="http://schemas.microsoft.com/office/drawing/2014/main" id="{4C6CEA5E-C777-4AAF-B2F1-5A2905BEE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C8837CD7-D1E8-4247-B45C-653C12E1C4EC}"/>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70018571-F30C-4DA9-B4D7-EB84DBC822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5F1F278E-BDB4-498F-862A-F07F721739B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1-4 Jesus Hold My Hand</a:t>
            </a:r>
            <a:endParaRPr lang="en-US">
              <a:ea typeface="+mj-ea"/>
            </a:endParaRPr>
          </a:p>
        </p:txBody>
      </p:sp>
      <p:pic>
        <p:nvPicPr>
          <p:cNvPr id="5122" name="Picture 5" descr="Jesus hold my Hand-pp">
            <a:extLst>
              <a:ext uri="{FF2B5EF4-FFF2-40B4-BE49-F238E27FC236}">
                <a16:creationId xmlns:a16="http://schemas.microsoft.com/office/drawing/2014/main" id="{03413203-18BD-4E5E-BDF3-A1A0BBBBC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0289D98E-7029-43CE-9AEC-EBDACEDC04F7}"/>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6AF00FB1-DE17-4578-83DE-65AF6319BD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33E0638-2746-48ED-9D4D-E9809E464E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Glorify Thy Name</a:t>
            </a:r>
            <a:endParaRPr lang="en-US">
              <a:ea typeface="+mj-ea"/>
            </a:endParaRPr>
          </a:p>
        </p:txBody>
      </p:sp>
      <p:pic>
        <p:nvPicPr>
          <p:cNvPr id="4098" name="Picture 3" descr="Glorify Thy Name-pp">
            <a:extLst>
              <a:ext uri="{FF2B5EF4-FFF2-40B4-BE49-F238E27FC236}">
                <a16:creationId xmlns:a16="http://schemas.microsoft.com/office/drawing/2014/main" id="{452FA82D-0593-4A45-B28A-754B34890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561AE11-9557-4AA0-ADF8-5E003B2FFEBC}"/>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93F23AE7-7354-4804-9BD6-09AB62D5243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8B5DB31-9524-4A98-AA23-62AC81D7CA4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6146" name="Picture 5" descr="Jesus hold my Hand-pp">
            <a:extLst>
              <a:ext uri="{FF2B5EF4-FFF2-40B4-BE49-F238E27FC236}">
                <a16:creationId xmlns:a16="http://schemas.microsoft.com/office/drawing/2014/main" id="{481348A8-B9AA-4E7C-BF73-4FE7A9F84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6">
            <a:extLst>
              <a:ext uri="{FF2B5EF4-FFF2-40B4-BE49-F238E27FC236}">
                <a16:creationId xmlns:a16="http://schemas.microsoft.com/office/drawing/2014/main" id="{60C7E2BE-4A0D-44A3-B95A-EE7EA5B6DCC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5831" name="Text Box 7">
            <a:extLst>
              <a:ext uri="{FF2B5EF4-FFF2-40B4-BE49-F238E27FC236}">
                <a16:creationId xmlns:a16="http://schemas.microsoft.com/office/drawing/2014/main" id="{27383EA3-F2E8-4F8A-90F8-CCAB205561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BED84D0-726B-4D2C-966A-3E2CB5A5FE0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7170" name="Picture 5" descr="Jesus hold my Hand-pp">
            <a:extLst>
              <a:ext uri="{FF2B5EF4-FFF2-40B4-BE49-F238E27FC236}">
                <a16:creationId xmlns:a16="http://schemas.microsoft.com/office/drawing/2014/main" id="{37AEC63C-4319-4041-9B00-9CB5E8AA7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a:extLst>
              <a:ext uri="{FF2B5EF4-FFF2-40B4-BE49-F238E27FC236}">
                <a16:creationId xmlns:a16="http://schemas.microsoft.com/office/drawing/2014/main" id="{0FA9CC96-1E7E-43C7-926A-3811B886ACC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6855" name="Text Box 7">
            <a:extLst>
              <a:ext uri="{FF2B5EF4-FFF2-40B4-BE49-F238E27FC236}">
                <a16:creationId xmlns:a16="http://schemas.microsoft.com/office/drawing/2014/main" id="{9596CB75-3F43-4C24-8EA9-96372CFBBF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DB79AD31-A4AF-4873-AAE5-4983791C6C3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8194" name="Picture 5" descr="Jesus hold my Hand-pp">
            <a:extLst>
              <a:ext uri="{FF2B5EF4-FFF2-40B4-BE49-F238E27FC236}">
                <a16:creationId xmlns:a16="http://schemas.microsoft.com/office/drawing/2014/main" id="{7DEDD9EA-5524-4197-91E2-ED36E8236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6">
            <a:extLst>
              <a:ext uri="{FF2B5EF4-FFF2-40B4-BE49-F238E27FC236}">
                <a16:creationId xmlns:a16="http://schemas.microsoft.com/office/drawing/2014/main" id="{40BE630B-0FD4-4304-8F2D-7CD38E1FBA3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7879" name="Text Box 7">
            <a:extLst>
              <a:ext uri="{FF2B5EF4-FFF2-40B4-BE49-F238E27FC236}">
                <a16:creationId xmlns:a16="http://schemas.microsoft.com/office/drawing/2014/main" id="{6DED9C1A-C61B-4EC8-BC5D-E283858DEC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F22AB50-6D8A-40F0-970E-6AA34806D92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Jesus Hold My Hand</a:t>
            </a:r>
            <a:endParaRPr lang="en-US">
              <a:ea typeface="+mj-ea"/>
            </a:endParaRPr>
          </a:p>
        </p:txBody>
      </p:sp>
      <p:pic>
        <p:nvPicPr>
          <p:cNvPr id="9218" name="Picture 5" descr="Jesus hold my Hand-pp">
            <a:extLst>
              <a:ext uri="{FF2B5EF4-FFF2-40B4-BE49-F238E27FC236}">
                <a16:creationId xmlns:a16="http://schemas.microsoft.com/office/drawing/2014/main" id="{7D981D74-30FD-4D1C-A4E6-014209E87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6">
            <a:extLst>
              <a:ext uri="{FF2B5EF4-FFF2-40B4-BE49-F238E27FC236}">
                <a16:creationId xmlns:a16="http://schemas.microsoft.com/office/drawing/2014/main" id="{DBAD826E-CE84-4BF5-B6F2-E58BCC0B7612}"/>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3543" name="Text Box 7">
            <a:extLst>
              <a:ext uri="{FF2B5EF4-FFF2-40B4-BE49-F238E27FC236}">
                <a16:creationId xmlns:a16="http://schemas.microsoft.com/office/drawing/2014/main" id="{8209EC7B-6CFE-462E-8842-3F8BA504135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A0AC1D7-82E6-4A94-A60C-96D7062ACEB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Jesus Hold My Hand</a:t>
            </a:r>
            <a:endParaRPr lang="en-US">
              <a:ea typeface="+mj-ea"/>
            </a:endParaRPr>
          </a:p>
        </p:txBody>
      </p:sp>
      <p:pic>
        <p:nvPicPr>
          <p:cNvPr id="10242" name="Picture 5" descr="Jesus hold my Hand-pp">
            <a:extLst>
              <a:ext uri="{FF2B5EF4-FFF2-40B4-BE49-F238E27FC236}">
                <a16:creationId xmlns:a16="http://schemas.microsoft.com/office/drawing/2014/main" id="{E2A4CBB1-BB23-4B78-B080-043A6A194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6">
            <a:extLst>
              <a:ext uri="{FF2B5EF4-FFF2-40B4-BE49-F238E27FC236}">
                <a16:creationId xmlns:a16="http://schemas.microsoft.com/office/drawing/2014/main" id="{2A6BD48B-7F52-4247-84A0-46CD10165F39}"/>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4567" name="Text Box 7">
            <a:extLst>
              <a:ext uri="{FF2B5EF4-FFF2-40B4-BE49-F238E27FC236}">
                <a16:creationId xmlns:a16="http://schemas.microsoft.com/office/drawing/2014/main" id="{38B0162E-90F6-4BF5-B384-97615C8ADA4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AFB0CE7-1C7C-4920-A025-DDCCF5B98E7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2-3 Jesus Hold My Hand</a:t>
            </a:r>
            <a:endParaRPr lang="en-US">
              <a:ea typeface="+mj-ea"/>
            </a:endParaRPr>
          </a:p>
        </p:txBody>
      </p:sp>
      <p:pic>
        <p:nvPicPr>
          <p:cNvPr id="11266" name="Picture 5" descr="Jesus hold my Hand-pp">
            <a:extLst>
              <a:ext uri="{FF2B5EF4-FFF2-40B4-BE49-F238E27FC236}">
                <a16:creationId xmlns:a16="http://schemas.microsoft.com/office/drawing/2014/main" id="{79EB079D-B863-41FB-9089-2DC16BE3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Text Box 6">
            <a:extLst>
              <a:ext uri="{FF2B5EF4-FFF2-40B4-BE49-F238E27FC236}">
                <a16:creationId xmlns:a16="http://schemas.microsoft.com/office/drawing/2014/main" id="{8EFE6066-375D-4A08-AA0C-C819D12E4251}"/>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5591" name="Text Box 7">
            <a:extLst>
              <a:ext uri="{FF2B5EF4-FFF2-40B4-BE49-F238E27FC236}">
                <a16:creationId xmlns:a16="http://schemas.microsoft.com/office/drawing/2014/main" id="{AF772DEE-95EE-49F4-9405-C2ADAA9DF5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8A63455F-4346-456B-8604-7250820333B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2-4 Jesus Hold My Hand</a:t>
            </a:r>
            <a:endParaRPr lang="en-US">
              <a:ea typeface="+mj-ea"/>
            </a:endParaRPr>
          </a:p>
        </p:txBody>
      </p:sp>
      <p:pic>
        <p:nvPicPr>
          <p:cNvPr id="12290" name="Picture 5" descr="Jesus hold my Hand-pp">
            <a:extLst>
              <a:ext uri="{FF2B5EF4-FFF2-40B4-BE49-F238E27FC236}">
                <a16:creationId xmlns:a16="http://schemas.microsoft.com/office/drawing/2014/main" id="{5CB6D7FF-5428-4A73-90B3-56F879276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Text Box 6">
            <a:extLst>
              <a:ext uri="{FF2B5EF4-FFF2-40B4-BE49-F238E27FC236}">
                <a16:creationId xmlns:a16="http://schemas.microsoft.com/office/drawing/2014/main" id="{CE5E1266-35BC-4068-8629-4E3146C164D9}"/>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6615" name="Text Box 7">
            <a:extLst>
              <a:ext uri="{FF2B5EF4-FFF2-40B4-BE49-F238E27FC236}">
                <a16:creationId xmlns:a16="http://schemas.microsoft.com/office/drawing/2014/main" id="{D5618586-A8B3-425C-AE99-A7429BE3D4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D878E77-DE39-4B86-A298-986EADF03D9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13314" name="Picture 3" descr="Jesus hold my Hand-pp">
            <a:extLst>
              <a:ext uri="{FF2B5EF4-FFF2-40B4-BE49-F238E27FC236}">
                <a16:creationId xmlns:a16="http://schemas.microsoft.com/office/drawing/2014/main" id="{EE79093E-0113-4D98-A2EF-7C813092D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62975856-F006-46DA-872D-C0D98D7AA24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FDEB3AC2-C095-4B6E-86B1-75C9BBFAF0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5C81B7DD-91D3-48DB-9437-0B80E7D2741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14338" name="Picture 3" descr="Jesus hold my Hand-pp">
            <a:extLst>
              <a:ext uri="{FF2B5EF4-FFF2-40B4-BE49-F238E27FC236}">
                <a16:creationId xmlns:a16="http://schemas.microsoft.com/office/drawing/2014/main" id="{BD3EE30B-ABF3-4152-A546-4C6800818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D5EC5523-BEFD-4DBC-A031-FA9C68D5A30A}"/>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2997" name="Text Box 5">
            <a:extLst>
              <a:ext uri="{FF2B5EF4-FFF2-40B4-BE49-F238E27FC236}">
                <a16:creationId xmlns:a16="http://schemas.microsoft.com/office/drawing/2014/main" id="{0876EBEC-A9B9-4BA5-B2F8-96FE57065D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06F48875-DEA7-4200-8252-23EFDF1FBBA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15362" name="Picture 3" descr="Jesus hold my Hand-pp">
            <a:extLst>
              <a:ext uri="{FF2B5EF4-FFF2-40B4-BE49-F238E27FC236}">
                <a16:creationId xmlns:a16="http://schemas.microsoft.com/office/drawing/2014/main" id="{60125ED1-BC7B-4003-9D56-0CADFEAFB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1BD49044-5D24-4700-AF84-B4F4E10C11EE}"/>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4021" name="Text Box 5">
            <a:extLst>
              <a:ext uri="{FF2B5EF4-FFF2-40B4-BE49-F238E27FC236}">
                <a16:creationId xmlns:a16="http://schemas.microsoft.com/office/drawing/2014/main" id="{6C00D6EF-38FD-4737-9DAB-D3F5C5A962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a:extLst>
              <a:ext uri="{FF2B5EF4-FFF2-40B4-BE49-F238E27FC236}">
                <a16:creationId xmlns:a16="http://schemas.microsoft.com/office/drawing/2014/main" id="{29C42C7D-E285-40DE-AC94-9E869194C2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Glorify Thy Name</a:t>
            </a:r>
            <a:endParaRPr lang="en-US">
              <a:ea typeface="+mj-ea"/>
            </a:endParaRPr>
          </a:p>
        </p:txBody>
      </p:sp>
      <p:pic>
        <p:nvPicPr>
          <p:cNvPr id="5122" name="Picture 1027" descr="Glorify Thy Name-pp">
            <a:extLst>
              <a:ext uri="{FF2B5EF4-FFF2-40B4-BE49-F238E27FC236}">
                <a16:creationId xmlns:a16="http://schemas.microsoft.com/office/drawing/2014/main" id="{40D29054-86AC-4861-8E15-208D5252E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1028">
            <a:extLst>
              <a:ext uri="{FF2B5EF4-FFF2-40B4-BE49-F238E27FC236}">
                <a16:creationId xmlns:a16="http://schemas.microsoft.com/office/drawing/2014/main" id="{F66732F3-E64E-493D-968E-D85567201C51}"/>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9205" name="Text Box 1029">
            <a:extLst>
              <a:ext uri="{FF2B5EF4-FFF2-40B4-BE49-F238E27FC236}">
                <a16:creationId xmlns:a16="http://schemas.microsoft.com/office/drawing/2014/main" id="{1EFBD528-6095-4B26-920A-1F839F7CF78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638953C-D0F6-4B21-81DE-13F795A466E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Jesus Hold My Hand</a:t>
            </a:r>
            <a:endParaRPr lang="en-US">
              <a:ea typeface="+mj-ea"/>
            </a:endParaRPr>
          </a:p>
        </p:txBody>
      </p:sp>
      <p:pic>
        <p:nvPicPr>
          <p:cNvPr id="16386" name="Picture 5" descr="Jesus hold my Hand-pp">
            <a:extLst>
              <a:ext uri="{FF2B5EF4-FFF2-40B4-BE49-F238E27FC236}">
                <a16:creationId xmlns:a16="http://schemas.microsoft.com/office/drawing/2014/main" id="{8ACC92E6-181E-4077-8EBD-265FC8FC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6">
            <a:extLst>
              <a:ext uri="{FF2B5EF4-FFF2-40B4-BE49-F238E27FC236}">
                <a16:creationId xmlns:a16="http://schemas.microsoft.com/office/drawing/2014/main" id="{8D656B7A-5E8B-4CCB-B16D-5CD938505542}"/>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7639" name="Text Box 7">
            <a:extLst>
              <a:ext uri="{FF2B5EF4-FFF2-40B4-BE49-F238E27FC236}">
                <a16:creationId xmlns:a16="http://schemas.microsoft.com/office/drawing/2014/main" id="{CFF5E5D5-2C0A-4E61-9CEF-8A7C4BD5D7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7F97872-9D53-4633-BB27-4C9965E2E53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Jesus Hold My Hand</a:t>
            </a:r>
            <a:endParaRPr lang="en-US">
              <a:ea typeface="+mj-ea"/>
            </a:endParaRPr>
          </a:p>
        </p:txBody>
      </p:sp>
      <p:pic>
        <p:nvPicPr>
          <p:cNvPr id="17410" name="Picture 5" descr="Jesus hold my Hand-pp">
            <a:extLst>
              <a:ext uri="{FF2B5EF4-FFF2-40B4-BE49-F238E27FC236}">
                <a16:creationId xmlns:a16="http://schemas.microsoft.com/office/drawing/2014/main" id="{431B79EA-E954-4F60-9F17-DCC08FCE6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35594705-8424-4160-9B90-D8AAFCC14E4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1AE63C41-A737-42EF-9957-A18FA37F79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FAF6CA4-6884-4CE4-846C-5175252D379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3-3 Jesus Hold My Hand</a:t>
            </a:r>
            <a:endParaRPr lang="en-US">
              <a:ea typeface="+mj-ea"/>
            </a:endParaRPr>
          </a:p>
        </p:txBody>
      </p:sp>
      <p:pic>
        <p:nvPicPr>
          <p:cNvPr id="18434" name="Picture 5" descr="Jesus hold my Hand-pp">
            <a:extLst>
              <a:ext uri="{FF2B5EF4-FFF2-40B4-BE49-F238E27FC236}">
                <a16:creationId xmlns:a16="http://schemas.microsoft.com/office/drawing/2014/main" id="{3C14B2F5-7ABC-4852-956A-C87DEA2C9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4A154982-DE49-43B2-A737-B5860C58C71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145607B8-5C02-44F0-86E5-4A78417F72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D70E33E-0653-4DB6-A253-9D433EDE8FE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3-4 Jesus Hold My Hand</a:t>
            </a:r>
            <a:endParaRPr lang="en-US">
              <a:ea typeface="+mj-ea"/>
            </a:endParaRPr>
          </a:p>
        </p:txBody>
      </p:sp>
      <p:pic>
        <p:nvPicPr>
          <p:cNvPr id="19458" name="Picture 5" descr="Jesus hold my Hand-pp">
            <a:extLst>
              <a:ext uri="{FF2B5EF4-FFF2-40B4-BE49-F238E27FC236}">
                <a16:creationId xmlns:a16="http://schemas.microsoft.com/office/drawing/2014/main" id="{6E50CC92-2625-4A4D-A68F-80B68FC55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570FA78E-922B-4284-B2F0-15FB675274AB}"/>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864DB083-74C9-4BC1-8339-C732FB26E9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ED0F2011-0F3E-498B-B497-95DEC1E7B48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20482" name="Picture 3" descr="Jesus hold my Hand-pp">
            <a:extLst>
              <a:ext uri="{FF2B5EF4-FFF2-40B4-BE49-F238E27FC236}">
                <a16:creationId xmlns:a16="http://schemas.microsoft.com/office/drawing/2014/main" id="{8237056C-2E7D-4518-A220-47784CFD7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DEBD70EF-2346-44F9-A53A-BAEBA310F295}"/>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5045" name="Text Box 5">
            <a:extLst>
              <a:ext uri="{FF2B5EF4-FFF2-40B4-BE49-F238E27FC236}">
                <a16:creationId xmlns:a16="http://schemas.microsoft.com/office/drawing/2014/main" id="{62C2088E-F0D9-4D43-A366-0F5495D16A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9BA1933D-6E93-4923-9356-EFB99732285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21506" name="Picture 3" descr="Jesus hold my Hand-pp">
            <a:extLst>
              <a:ext uri="{FF2B5EF4-FFF2-40B4-BE49-F238E27FC236}">
                <a16:creationId xmlns:a16="http://schemas.microsoft.com/office/drawing/2014/main" id="{B33A4E63-2C35-434A-AC5C-3471E699C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CCD89054-075E-406F-9DAB-DD4D92E0467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6069" name="Text Box 5">
            <a:extLst>
              <a:ext uri="{FF2B5EF4-FFF2-40B4-BE49-F238E27FC236}">
                <a16:creationId xmlns:a16="http://schemas.microsoft.com/office/drawing/2014/main" id="{9536D665-FD5D-4417-8829-EBEDCF9971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C1BA762F-5719-4A11-98D1-2670B67A8213}"/>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22530" name="Picture 3" descr="Jesus hold my Hand-pp">
            <a:extLst>
              <a:ext uri="{FF2B5EF4-FFF2-40B4-BE49-F238E27FC236}">
                <a16:creationId xmlns:a16="http://schemas.microsoft.com/office/drawing/2014/main" id="{8DE2ED0D-EA77-4C98-B425-0AD502046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BA13F4DB-E7F4-44C0-9856-28E50D8C13D9}"/>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7093" name="Text Box 5">
            <a:extLst>
              <a:ext uri="{FF2B5EF4-FFF2-40B4-BE49-F238E27FC236}">
                <a16:creationId xmlns:a16="http://schemas.microsoft.com/office/drawing/2014/main" id="{6A14A731-E79D-46EB-89BC-4888C78BCA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Seeking The Lost</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90B8C8FD-3F33-44D0-8D6A-54E6E5915CC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#624</a:t>
            </a:r>
          </a:p>
        </p:txBody>
      </p:sp>
    </p:spTree>
    <p:extLst>
      <p:ext uri="{BB962C8B-B14F-4D97-AF65-F5344CB8AC3E}">
        <p14:creationId xmlns:p14="http://schemas.microsoft.com/office/powerpoint/2010/main" val="2548588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2FBD6B2-093D-49FA-85C2-3A25EF4BE2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Seeking the Lost</a:t>
            </a:r>
            <a:endParaRPr lang="en-US">
              <a:ea typeface="+mj-ea"/>
            </a:endParaRPr>
          </a:p>
        </p:txBody>
      </p:sp>
      <p:pic>
        <p:nvPicPr>
          <p:cNvPr id="2" name="Picture 57" descr="Seeking the Lost-pp">
            <a:extLst>
              <a:ext uri="{FF2B5EF4-FFF2-40B4-BE49-F238E27FC236}">
                <a16:creationId xmlns:a16="http://schemas.microsoft.com/office/drawing/2014/main" id="{19BF6F53-B782-43E1-9DBF-C51837F62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0CEB7773-DEA0-4D8B-AA44-97554DADDF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AB56B84B-8627-46F6-9FD2-14F67BEF842E}"/>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1FDA6DE-3BBF-4CA9-B9E1-5F15C8992E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Seeking the Lost</a:t>
            </a:r>
            <a:endParaRPr lang="en-US">
              <a:ea typeface="+mj-ea"/>
            </a:endParaRPr>
          </a:p>
        </p:txBody>
      </p:sp>
      <p:pic>
        <p:nvPicPr>
          <p:cNvPr id="3074" name="Picture 3" descr="Seeking the Lost-pp">
            <a:extLst>
              <a:ext uri="{FF2B5EF4-FFF2-40B4-BE49-F238E27FC236}">
                <a16:creationId xmlns:a16="http://schemas.microsoft.com/office/drawing/2014/main" id="{95C33EEB-B191-436E-9278-2A9D822FE2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B5817289-1FFD-45DC-9CF1-840CF4CFBB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6E40D1C4-4F6B-4F06-BC12-2D1AB84070B5}"/>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563AAA4-F3E5-4E62-A01D-89B60EA413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Glorify Thy Name</a:t>
            </a:r>
            <a:endParaRPr lang="en-US">
              <a:ea typeface="+mj-ea"/>
            </a:endParaRPr>
          </a:p>
        </p:txBody>
      </p:sp>
      <p:pic>
        <p:nvPicPr>
          <p:cNvPr id="6146" name="Picture 3" descr="Glorify Thy Name-pp">
            <a:extLst>
              <a:ext uri="{FF2B5EF4-FFF2-40B4-BE49-F238E27FC236}">
                <a16:creationId xmlns:a16="http://schemas.microsoft.com/office/drawing/2014/main" id="{D9AB4536-0271-4098-B12D-C0C657069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2670D1F3-7491-471E-A622-55D27847EAD4}"/>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E2970833-EB5D-4452-8B62-A55B9F0D01C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AE13957-8307-4B73-9951-1DB2802E58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Seeking the Lost</a:t>
            </a:r>
            <a:endParaRPr lang="en-US">
              <a:ea typeface="+mj-ea"/>
            </a:endParaRPr>
          </a:p>
        </p:txBody>
      </p:sp>
      <p:pic>
        <p:nvPicPr>
          <p:cNvPr id="4098" name="Picture 3" descr="Seeking the Lost-pp">
            <a:extLst>
              <a:ext uri="{FF2B5EF4-FFF2-40B4-BE49-F238E27FC236}">
                <a16:creationId xmlns:a16="http://schemas.microsoft.com/office/drawing/2014/main" id="{E351A0B0-43EB-4BF8-8B15-B1E3BD7A3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B02C5AB-7A6F-42CE-A491-2952FCDA2F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C067D82F-E87A-4BCF-952E-C98B2FB7785A}"/>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55D23D16-D52A-41CD-BC15-E00E65CC4E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Seeking the Lost</a:t>
            </a:r>
            <a:endParaRPr lang="en-US">
              <a:ea typeface="+mj-ea"/>
            </a:endParaRPr>
          </a:p>
        </p:txBody>
      </p:sp>
      <p:pic>
        <p:nvPicPr>
          <p:cNvPr id="5122" name="Picture 3" descr="Seeking the Lost-pp">
            <a:extLst>
              <a:ext uri="{FF2B5EF4-FFF2-40B4-BE49-F238E27FC236}">
                <a16:creationId xmlns:a16="http://schemas.microsoft.com/office/drawing/2014/main" id="{FB617C13-1101-41FB-BCCF-CC359D0B2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92B12967-FF0D-4977-90E1-80040C7D52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457B2D1D-746E-4E89-A4D4-E20CA303715B}"/>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1E1240D-A5DB-4216-B832-0DD4C040DC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Seeking the Lost</a:t>
            </a:r>
            <a:endParaRPr lang="en-US">
              <a:ea typeface="+mj-ea"/>
            </a:endParaRPr>
          </a:p>
        </p:txBody>
      </p:sp>
      <p:pic>
        <p:nvPicPr>
          <p:cNvPr id="6146" name="Picture 3" descr="Seeking the Lost-pp">
            <a:extLst>
              <a:ext uri="{FF2B5EF4-FFF2-40B4-BE49-F238E27FC236}">
                <a16:creationId xmlns:a16="http://schemas.microsoft.com/office/drawing/2014/main" id="{F7D73DA4-5805-4E01-AC00-3A85CE912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8B54DBE2-80AF-499A-89A5-2BC9B78E09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D966E280-07EB-443B-967D-812943A8A955}"/>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EA6B6DD-A18F-45F3-B02A-A0ED8D6EDE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Seeking the Lost</a:t>
            </a:r>
            <a:endParaRPr lang="en-US">
              <a:ea typeface="+mj-ea"/>
            </a:endParaRPr>
          </a:p>
        </p:txBody>
      </p:sp>
      <p:pic>
        <p:nvPicPr>
          <p:cNvPr id="7170" name="Picture 3" descr="Seeking the Lost-pp">
            <a:extLst>
              <a:ext uri="{FF2B5EF4-FFF2-40B4-BE49-F238E27FC236}">
                <a16:creationId xmlns:a16="http://schemas.microsoft.com/office/drawing/2014/main" id="{8C40EDBE-8391-4F0B-A2F2-6AB8B3DAB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AF1CF225-92D4-4F64-9830-01522D3169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F482F7B1-7EDE-4CD0-A884-63FC49429E91}"/>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F299DF8-241A-47DD-B362-6D9A94876A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Seeking the Lost</a:t>
            </a:r>
            <a:endParaRPr lang="en-US">
              <a:ea typeface="+mj-ea"/>
            </a:endParaRPr>
          </a:p>
        </p:txBody>
      </p:sp>
      <p:pic>
        <p:nvPicPr>
          <p:cNvPr id="8194" name="Picture 3" descr="Seeking the Lost-pp">
            <a:extLst>
              <a:ext uri="{FF2B5EF4-FFF2-40B4-BE49-F238E27FC236}">
                <a16:creationId xmlns:a16="http://schemas.microsoft.com/office/drawing/2014/main" id="{9E3CFA9F-2685-48E1-B6B7-71583882C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65C8149-4CE6-4C10-8C5D-255B15B1C4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B760CC94-8796-4735-BD2A-FD899D9B0A15}"/>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2A7893B-D882-449B-88DA-47C1395A9B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Seeking the Lost</a:t>
            </a:r>
            <a:endParaRPr lang="en-US">
              <a:ea typeface="+mj-ea"/>
            </a:endParaRPr>
          </a:p>
        </p:txBody>
      </p:sp>
      <p:pic>
        <p:nvPicPr>
          <p:cNvPr id="9218" name="Picture 3" descr="Seeking the Lost-pp">
            <a:extLst>
              <a:ext uri="{FF2B5EF4-FFF2-40B4-BE49-F238E27FC236}">
                <a16:creationId xmlns:a16="http://schemas.microsoft.com/office/drawing/2014/main" id="{F66AF08B-F520-4658-9FDC-C357D7F4B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D35BB3D5-4A5B-494E-83E7-9E4B076B57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C6D5A4AA-A6B2-4802-A783-2CF6DD297A86}"/>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C2C146C-B475-469A-A0A0-8B7C214F8A2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Seeking the Lost</a:t>
            </a:r>
            <a:endParaRPr lang="en-US">
              <a:ea typeface="+mj-ea"/>
            </a:endParaRPr>
          </a:p>
        </p:txBody>
      </p:sp>
      <p:pic>
        <p:nvPicPr>
          <p:cNvPr id="10242" name="Picture 3" descr="Seeking the Lost-pp">
            <a:extLst>
              <a:ext uri="{FF2B5EF4-FFF2-40B4-BE49-F238E27FC236}">
                <a16:creationId xmlns:a16="http://schemas.microsoft.com/office/drawing/2014/main" id="{1288B20E-1EEE-4604-B3AA-BD619DD3F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56AADAB1-626C-4185-B099-0F1E8F9BC5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A3E1BDCC-6A8E-4D48-85D7-AB43E154A13F}"/>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A8EB904-2FF9-4FAE-B716-2F2DADA5CC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Seeking the Lost</a:t>
            </a:r>
            <a:endParaRPr lang="en-US">
              <a:ea typeface="+mj-ea"/>
            </a:endParaRPr>
          </a:p>
        </p:txBody>
      </p:sp>
      <p:pic>
        <p:nvPicPr>
          <p:cNvPr id="11266" name="Picture 3" descr="Seeking the Lost-pp">
            <a:extLst>
              <a:ext uri="{FF2B5EF4-FFF2-40B4-BE49-F238E27FC236}">
                <a16:creationId xmlns:a16="http://schemas.microsoft.com/office/drawing/2014/main" id="{EFD01598-62D8-49B6-B2F3-53B569DF8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66ECEF0E-0865-46DC-B66C-49E973BF70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E75301F7-FACB-4BA5-9DEA-EF5764CA3CF4}"/>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2787CA3-55EA-4983-B1B7-6C9096F30C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Seeking the Lost</a:t>
            </a:r>
            <a:endParaRPr lang="en-US">
              <a:ea typeface="+mj-ea"/>
            </a:endParaRPr>
          </a:p>
        </p:txBody>
      </p:sp>
      <p:pic>
        <p:nvPicPr>
          <p:cNvPr id="12290" name="Picture 3" descr="Seeking the Lost-pp">
            <a:extLst>
              <a:ext uri="{FF2B5EF4-FFF2-40B4-BE49-F238E27FC236}">
                <a16:creationId xmlns:a16="http://schemas.microsoft.com/office/drawing/2014/main" id="{14F9C4EF-6E04-45FD-B437-6B631B998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CC63F1E0-8C27-4871-923A-A9D594E418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28D21680-888B-4A62-96BE-85C0E64AC6E3}"/>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063B871-3F08-40D6-8C51-8D7DCA302F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Seeking the Lost</a:t>
            </a:r>
            <a:endParaRPr lang="en-US">
              <a:ea typeface="+mj-ea"/>
            </a:endParaRPr>
          </a:p>
        </p:txBody>
      </p:sp>
      <p:pic>
        <p:nvPicPr>
          <p:cNvPr id="13314" name="Picture 3" descr="Seeking the Lost-pp">
            <a:extLst>
              <a:ext uri="{FF2B5EF4-FFF2-40B4-BE49-F238E27FC236}">
                <a16:creationId xmlns:a16="http://schemas.microsoft.com/office/drawing/2014/main" id="{D1B7470E-B994-410A-8018-232E31EFB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F33C4E0C-FDA6-484D-BB6E-A6ED03EE0E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624</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8B28F3F4-B386-4E58-B7C3-9FE862D38A99}"/>
              </a:ext>
            </a:extLst>
          </p:cNvPr>
          <p:cNvSpPr txBox="1">
            <a:spLocks noChangeArrowheads="1"/>
          </p:cNvSpPr>
          <p:nvPr/>
        </p:nvSpPr>
        <p:spPr bwMode="auto">
          <a:xfrm>
            <a:off x="101601" y="76201"/>
            <a:ext cx="30796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Seeking the Lost</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15CF5B5-A2AC-45F3-98C2-1053E92801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Glorify Thy Name</a:t>
            </a:r>
            <a:endParaRPr lang="en-US">
              <a:ea typeface="+mj-ea"/>
            </a:endParaRPr>
          </a:p>
        </p:txBody>
      </p:sp>
      <p:pic>
        <p:nvPicPr>
          <p:cNvPr id="7170" name="Picture 3" descr="Glorify Thy Name-pp">
            <a:extLst>
              <a:ext uri="{FF2B5EF4-FFF2-40B4-BE49-F238E27FC236}">
                <a16:creationId xmlns:a16="http://schemas.microsoft.com/office/drawing/2014/main" id="{A12992B5-1AEC-4CC0-8403-2EE63420F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D4C07D76-06D5-49A4-8FAB-6C6A27E99193}"/>
              </a:ext>
            </a:extLst>
          </p:cNvPr>
          <p:cNvSpPr txBox="1">
            <a:spLocks noChangeArrowheads="1"/>
          </p:cNvSpPr>
          <p:nvPr/>
        </p:nvSpPr>
        <p:spPr bwMode="auto">
          <a:xfrm>
            <a:off x="101601" y="76201"/>
            <a:ext cx="33912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Glorify Thy Name</a:t>
            </a:r>
            <a:endParaRPr lang="en-US" sz="3200">
              <a:solidFill>
                <a:srgbClr val="000000"/>
              </a:solidFill>
              <a:latin typeface="Times" charset="0"/>
              <a:ea typeface="ＭＳ Ｐゴシック" charset="0"/>
            </a:endParaRPr>
          </a:p>
        </p:txBody>
      </p:sp>
      <p:sp>
        <p:nvSpPr>
          <p:cNvPr id="177158" name="Text Box 6">
            <a:extLst>
              <a:ext uri="{FF2B5EF4-FFF2-40B4-BE49-F238E27FC236}">
                <a16:creationId xmlns:a16="http://schemas.microsoft.com/office/drawing/2014/main" id="{AAD115DA-9E15-45F2-B011-AC03A9B94BB2}"/>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77</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John </a:t>
            </a:r>
            <a:r>
              <a:rPr lang="en-US" sz="9600" dirty="0">
                <a:latin typeface="Aharoni" panose="02010803020104030203" pitchFamily="2" charset="-79"/>
                <a:cs typeface="Aharoni" panose="02010803020104030203" pitchFamily="2" charset="-79"/>
              </a:rPr>
              <a:t>19:23-25</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AE46E-765A-424E-BCF6-6DB018407B07}"/>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2497976"/>
            <a:ext cx="9762339" cy="186204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Stand out!</a:t>
            </a:r>
            <a:endPar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5310721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1613118"/>
            <a:ext cx="9762339" cy="309315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 </a:t>
            </a: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zacchaeus</a:t>
            </a:r>
            <a:endPar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584545" y="4776379"/>
            <a:ext cx="5839326"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Aharoni" panose="02010803020104030203" pitchFamily="2" charset="-79"/>
              </a:rPr>
              <a:t>Luke 19:1-10</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51113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1613118"/>
            <a:ext cx="9762339" cy="278537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 demon-possessed man</a:t>
            </a:r>
            <a:endParaRPr kumimoji="0" lang="en-US" sz="9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584545" y="4520252"/>
            <a:ext cx="5839326"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Aharoni" panose="02010803020104030203" pitchFamily="2" charset="-79"/>
              </a:rPr>
              <a:t>Mark 5:1-20</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2531057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1613118"/>
            <a:ext cx="9762339" cy="278537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FOUR WOMEN with Jesus</a:t>
            </a:r>
            <a:endParaRPr kumimoji="0" lang="en-US" sz="9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423151" y="4520252"/>
            <a:ext cx="6162114"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Harlow Solid Italic" panose="04030604020F02020D02" pitchFamily="82" charset="0"/>
                <a:cs typeface="Aharoni" panose="02010803020104030203" pitchFamily="2" charset="-79"/>
              </a:rPr>
              <a:t>John 19:25-20:18</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1265850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3744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John 19:25</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Mt. 27:55</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Mk. 15:40</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Lk. 23:49</a:t>
            </a: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Meeting the four women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889477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300082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Mary Magdalene</a:t>
            </a:r>
          </a:p>
          <a:p>
            <a:pPr marL="685800" marR="0" lvl="0" indent="-6858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From region of Magdala</a:t>
            </a:r>
          </a:p>
          <a:p>
            <a:pPr marL="1600200" lvl="2" indent="-685800">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Mt. 15:39</a:t>
            </a: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Meeting the four women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22496272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66281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Mary Magdalene</a:t>
            </a:r>
          </a:p>
          <a:p>
            <a:pPr marL="685800" marR="0" lvl="0" indent="-6858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From region of Magdala</a:t>
            </a:r>
          </a:p>
          <a:p>
            <a:pPr marL="1600200" lvl="2" indent="-685800">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Mt. 15:39</a:t>
            </a:r>
          </a:p>
          <a:p>
            <a:pPr marL="685800" marR="0" lvl="0" indent="-6858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Previously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demon-possessed</a:t>
            </a:r>
          </a:p>
          <a:p>
            <a:pPr marL="1600200" lvl="2" indent="-685800">
              <a:buFont typeface="Wingdings" panose="05000000000000000000" pitchFamily="2" charset="2"/>
              <a:buChar char="Ø"/>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Mk. 16:9</a:t>
            </a: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Meeting the four women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3674222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369094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“Mary…of </a:t>
            </a:r>
            <a:r>
              <a:rPr kumimoji="0" lang="en-US" sz="5400" b="1" i="0" u="none" strike="noStrike" kern="1200" cap="none" spc="0" normalizeH="0" baseline="0" noProof="0" dirty="0" err="1">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Clopas</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a:t>
            </a: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err="1">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Clopas</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 Cleopas</a:t>
            </a:r>
          </a:p>
          <a:p>
            <a:pPr marL="1600200" lvl="2" indent="-685800">
              <a:lnSpc>
                <a:spcPct val="150000"/>
              </a:lnSpc>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Lk. 24:18</a:t>
            </a: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Meeting the four women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2958315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300082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“His Mother’s Sister”</a:t>
            </a:r>
          </a:p>
          <a:p>
            <a:pPr marL="685800" marR="0" lvl="0" indent="-6858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Her Name: Salome</a:t>
            </a:r>
          </a:p>
          <a:p>
            <a:pPr marL="1600200" lvl="2" indent="-685800">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Mk. 15:40</a:t>
            </a: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Meeting the four women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33610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2" y="1565704"/>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798260" y="3794840"/>
            <a:ext cx="5584567"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Arial Narrow" panose="020B0606020202030204" pitchFamily="34" charset="0"/>
              </a:rPr>
              <a:t>HAPPY MOTHER’S DAY!</a:t>
            </a:r>
            <a:endParaRPr kumimoji="0" lang="en-US" sz="4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832488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66281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“His Mother’s Sister”</a:t>
            </a:r>
          </a:p>
          <a:p>
            <a:pPr marL="685800" marR="0" lvl="0" indent="-685800" defTabSz="457200" rtl="0" eaLnBrk="1" fontAlgn="auto" latinLnBrk="0" hangingPunct="1">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Her Name: Salome</a:t>
            </a:r>
          </a:p>
          <a:p>
            <a:pPr marL="1600200" lvl="2" indent="-685800">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Mk. 15:40</a:t>
            </a:r>
          </a:p>
          <a:p>
            <a:pPr marL="685800" indent="-685800">
              <a:buFont typeface="Arial" panose="020B0604020202020204" pitchFamily="34" charset="0"/>
              <a:buChar char="•"/>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Mother of James &amp; John?</a:t>
            </a:r>
          </a:p>
          <a:p>
            <a:pPr marL="1600200" lvl="2" indent="-685800">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Mt. 20:20-28</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Meeting the four women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22277268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3"/>
            <a:ext cx="12192000" cy="6285895"/>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493744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Mary, Jesus’ Mother</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Called to raise God’s Son</a:t>
            </a:r>
          </a:p>
          <a:p>
            <a:pPr marL="1600200" lvl="2" indent="-685800">
              <a:lnSpc>
                <a:spcPct val="150000"/>
              </a:lnSpc>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Lk. 1:26-33</a:t>
            </a:r>
          </a:p>
          <a:p>
            <a:pPr marL="1600200" lvl="2" indent="-685800">
              <a:lnSpc>
                <a:spcPct val="150000"/>
              </a:lnSpc>
              <a:buFont typeface="Wingdings" panose="05000000000000000000" pitchFamily="2" charset="2"/>
              <a:buChar char="Ø"/>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Lk. 2:21-23, 39-41, 51-52</a:t>
            </a: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Meeting the four women</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563501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546452"/>
            <a:ext cx="12192000" cy="445770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How do they stand out?</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836160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546452"/>
            <a:ext cx="12192000" cy="445770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2471734"/>
            <a:ext cx="10560434" cy="244445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John 19:38-20:1</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Lk. 23:55-24:1</a:t>
            </a: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How do they stand out?</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968344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2997803" y="1536174"/>
            <a:ext cx="8195733" cy="378565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Do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stand 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to </a:t>
            </a:r>
            <a:r>
              <a:rPr kumimoji="0" lang="en-US" sz="8000" b="1" i="0" u="none" strike="noStrike" kern="1200" cap="none" spc="0" normalizeH="0" baseline="0" noProof="0" dirty="0" err="1">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jesus</a:t>
            </a: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t>
            </a:r>
            <a:endPar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628576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What Will You</a:t>
            </a:r>
          </a:p>
          <a:p>
            <a:r>
              <a:rPr lang="en-US" sz="7200" dirty="0">
                <a:latin typeface="Aharoni" panose="02010803020104030203" pitchFamily="2" charset="-79"/>
                <a:cs typeface="Aharoni" panose="02010803020104030203" pitchFamily="2" charset="-79"/>
              </a:rPr>
              <a:t>Do With Jesus</a:t>
            </a:r>
            <a:r>
              <a:rPr lang="en-US" sz="9600" dirty="0">
                <a:latin typeface="Aharoni" panose="02010803020104030203" pitchFamily="2" charset="-79"/>
                <a:cs typeface="Aharoni" panose="02010803020104030203" pitchFamily="2" charset="-79"/>
              </a:rPr>
              <a:t>?</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D6AAD195-EE25-4EF6-B874-354887120628}"/>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#926</a:t>
            </a:r>
          </a:p>
        </p:txBody>
      </p:sp>
    </p:spTree>
    <p:extLst>
      <p:ext uri="{BB962C8B-B14F-4D97-AF65-F5344CB8AC3E}">
        <p14:creationId xmlns:p14="http://schemas.microsoft.com/office/powerpoint/2010/main" val="19283914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BF892B4-9ABD-411F-B95E-538905660F8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What Will You Do With Jesus</a:t>
            </a:r>
            <a:endParaRPr lang="en-US">
              <a:ea typeface="+mj-ea"/>
            </a:endParaRPr>
          </a:p>
        </p:txBody>
      </p:sp>
      <p:sp>
        <p:nvSpPr>
          <p:cNvPr id="2109" name="Text Box 61">
            <a:extLst>
              <a:ext uri="{FF2B5EF4-FFF2-40B4-BE49-F238E27FC236}">
                <a16:creationId xmlns:a16="http://schemas.microsoft.com/office/drawing/2014/main" id="{0AD7DB19-BABC-4AC5-B9C3-FD947875732E}"/>
              </a:ext>
            </a:extLst>
          </p:cNvPr>
          <p:cNvSpPr txBox="1">
            <a:spLocks noChangeArrowheads="1"/>
          </p:cNvSpPr>
          <p:nvPr/>
        </p:nvSpPr>
        <p:spPr bwMode="auto">
          <a:xfrm>
            <a:off x="7924800" y="6324601"/>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2051" name="Picture 62" descr="What Will You Do With Jesus-pp">
            <a:extLst>
              <a:ext uri="{FF2B5EF4-FFF2-40B4-BE49-F238E27FC236}">
                <a16:creationId xmlns:a16="http://schemas.microsoft.com/office/drawing/2014/main" id="{77F5FA7A-ACCF-4B5F-9BEC-D12819527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1" name="Text Box 63">
            <a:extLst>
              <a:ext uri="{FF2B5EF4-FFF2-40B4-BE49-F238E27FC236}">
                <a16:creationId xmlns:a16="http://schemas.microsoft.com/office/drawing/2014/main" id="{3FA59768-43AE-4461-B971-2C50F8F3378D}"/>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2112" name="Text Box 64">
            <a:extLst>
              <a:ext uri="{FF2B5EF4-FFF2-40B4-BE49-F238E27FC236}">
                <a16:creationId xmlns:a16="http://schemas.microsoft.com/office/drawing/2014/main" id="{7321CEDE-8FE8-43B1-B451-E46FFB824B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EDBA1C32-1B09-47FC-978A-295997F899D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What Will You Do With Jesus</a:t>
            </a:r>
            <a:endParaRPr lang="en-US">
              <a:ea typeface="+mj-ea"/>
            </a:endParaRPr>
          </a:p>
        </p:txBody>
      </p:sp>
      <p:pic>
        <p:nvPicPr>
          <p:cNvPr id="3074" name="Picture 6" descr="What Will You Do With Jesus-pp">
            <a:extLst>
              <a:ext uri="{FF2B5EF4-FFF2-40B4-BE49-F238E27FC236}">
                <a16:creationId xmlns:a16="http://schemas.microsoft.com/office/drawing/2014/main" id="{DC171DD5-A54B-4BED-8AE4-7D76281F1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12D0CD92-9D3F-42D4-99D2-78121C1CA0DC}"/>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692A8E0E-ED6E-4056-90B8-80ECB2E8F3A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47D1C22-4D52-4B2D-ABB3-0DCF77813EF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What Will You Do With Jesus</a:t>
            </a:r>
            <a:endParaRPr lang="en-US">
              <a:ea typeface="+mj-ea"/>
            </a:endParaRPr>
          </a:p>
        </p:txBody>
      </p:sp>
      <p:sp>
        <p:nvSpPr>
          <p:cNvPr id="194565" name="Text Box 5">
            <a:extLst>
              <a:ext uri="{FF2B5EF4-FFF2-40B4-BE49-F238E27FC236}">
                <a16:creationId xmlns:a16="http://schemas.microsoft.com/office/drawing/2014/main" id="{A121864F-E57C-4A92-A1B1-F0E23C65E5DA}"/>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4099" name="Picture 9" descr="What Will You Do With Jesus-pp">
            <a:extLst>
              <a:ext uri="{FF2B5EF4-FFF2-40B4-BE49-F238E27FC236}">
                <a16:creationId xmlns:a16="http://schemas.microsoft.com/office/drawing/2014/main" id="{CC8B415D-6FD4-49FD-BA2A-4B000F152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70" name="Text Box 10">
            <a:extLst>
              <a:ext uri="{FF2B5EF4-FFF2-40B4-BE49-F238E27FC236}">
                <a16:creationId xmlns:a16="http://schemas.microsoft.com/office/drawing/2014/main" id="{E18C63A3-65B4-4554-8A24-7C73ED77C1DE}"/>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194571" name="Text Box 11">
            <a:extLst>
              <a:ext uri="{FF2B5EF4-FFF2-40B4-BE49-F238E27FC236}">
                <a16:creationId xmlns:a16="http://schemas.microsoft.com/office/drawing/2014/main" id="{ECDFB62B-899D-468F-A0F7-CA47487A21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A04FCEBD-44FE-43B0-901A-32B0CD1F974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What Will You Do With Jesus</a:t>
            </a:r>
          </a:p>
        </p:txBody>
      </p:sp>
      <p:sp>
        <p:nvSpPr>
          <p:cNvPr id="208899" name="Text Box 3">
            <a:extLst>
              <a:ext uri="{FF2B5EF4-FFF2-40B4-BE49-F238E27FC236}">
                <a16:creationId xmlns:a16="http://schemas.microsoft.com/office/drawing/2014/main" id="{891AC610-7DC6-4A6C-BD0F-724088937C7F}"/>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5123" name="Picture 7" descr="What Will You Do With Jesus-pp">
            <a:extLst>
              <a:ext uri="{FF2B5EF4-FFF2-40B4-BE49-F238E27FC236}">
                <a16:creationId xmlns:a16="http://schemas.microsoft.com/office/drawing/2014/main" id="{F9977687-6083-42C9-869F-5625F5B77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Text Box 8">
            <a:extLst>
              <a:ext uri="{FF2B5EF4-FFF2-40B4-BE49-F238E27FC236}">
                <a16:creationId xmlns:a16="http://schemas.microsoft.com/office/drawing/2014/main" id="{67D0EF1F-6893-477E-969B-562EB5B35299}"/>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208905" name="Text Box 9">
            <a:extLst>
              <a:ext uri="{FF2B5EF4-FFF2-40B4-BE49-F238E27FC236}">
                <a16:creationId xmlns:a16="http://schemas.microsoft.com/office/drawing/2014/main" id="{BE375977-201B-4219-980B-5B38D76394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Redeemed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4730040-8A2B-44E7-8590-B528461391A2}"/>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#458</a:t>
            </a:r>
          </a:p>
        </p:txBody>
      </p:sp>
    </p:spTree>
    <p:extLst>
      <p:ext uri="{BB962C8B-B14F-4D97-AF65-F5344CB8AC3E}">
        <p14:creationId xmlns:p14="http://schemas.microsoft.com/office/powerpoint/2010/main" val="42248122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385E991-EC7C-4428-AE56-A2825AB6388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2-1 What Will You Do With Jesus</a:t>
            </a:r>
            <a:endParaRPr lang="en-US">
              <a:ea typeface="+mj-ea"/>
            </a:endParaRPr>
          </a:p>
        </p:txBody>
      </p:sp>
      <p:sp>
        <p:nvSpPr>
          <p:cNvPr id="186373" name="Text Box 5">
            <a:extLst>
              <a:ext uri="{FF2B5EF4-FFF2-40B4-BE49-F238E27FC236}">
                <a16:creationId xmlns:a16="http://schemas.microsoft.com/office/drawing/2014/main" id="{B1FA523B-DEB8-4AAE-A044-6983E5D225B1}"/>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6147" name="Picture 6" descr="What Will You Do With Jesus-pp">
            <a:extLst>
              <a:ext uri="{FF2B5EF4-FFF2-40B4-BE49-F238E27FC236}">
                <a16:creationId xmlns:a16="http://schemas.microsoft.com/office/drawing/2014/main" id="{F5E8996F-077C-4468-A752-7211F8B01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Text Box 7">
            <a:extLst>
              <a:ext uri="{FF2B5EF4-FFF2-40B4-BE49-F238E27FC236}">
                <a16:creationId xmlns:a16="http://schemas.microsoft.com/office/drawing/2014/main" id="{419C22C2-1A34-4D23-B2DC-E5B0448454E7}"/>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186376" name="Text Box 8">
            <a:extLst>
              <a:ext uri="{FF2B5EF4-FFF2-40B4-BE49-F238E27FC236}">
                <a16:creationId xmlns:a16="http://schemas.microsoft.com/office/drawing/2014/main" id="{59000C5B-9151-4FF7-84AD-7230CD1917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BF150416-3D29-44E1-8524-EF3608CCFC6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2-2 What Will You Do With Jesus</a:t>
            </a:r>
            <a:endParaRPr lang="en-US">
              <a:ea typeface="+mj-ea"/>
            </a:endParaRPr>
          </a:p>
        </p:txBody>
      </p:sp>
      <p:sp>
        <p:nvSpPr>
          <p:cNvPr id="187397" name="Text Box 5">
            <a:extLst>
              <a:ext uri="{FF2B5EF4-FFF2-40B4-BE49-F238E27FC236}">
                <a16:creationId xmlns:a16="http://schemas.microsoft.com/office/drawing/2014/main" id="{88A64EC1-1848-42A6-871D-D9B0A9801309}"/>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7171" name="Picture 6" descr="What Will You Do With Jesus-pp">
            <a:extLst>
              <a:ext uri="{FF2B5EF4-FFF2-40B4-BE49-F238E27FC236}">
                <a16:creationId xmlns:a16="http://schemas.microsoft.com/office/drawing/2014/main" id="{A73F5CC1-C019-44B9-8933-104EE1B1D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a:extLst>
              <a:ext uri="{FF2B5EF4-FFF2-40B4-BE49-F238E27FC236}">
                <a16:creationId xmlns:a16="http://schemas.microsoft.com/office/drawing/2014/main" id="{658B55EC-C455-4128-B703-A7450CA7BD6E}"/>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187400" name="Text Box 8">
            <a:extLst>
              <a:ext uri="{FF2B5EF4-FFF2-40B4-BE49-F238E27FC236}">
                <a16:creationId xmlns:a16="http://schemas.microsoft.com/office/drawing/2014/main" id="{267BF2E2-2678-4025-B1E3-3656CAA5AF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10E61E0-B0DC-42B8-BEC1-B8C2A73F217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What Will You Do With Jesus</a:t>
            </a:r>
            <a:endParaRPr lang="en-US">
              <a:ea typeface="+mj-ea"/>
            </a:endParaRPr>
          </a:p>
        </p:txBody>
      </p:sp>
      <p:sp>
        <p:nvSpPr>
          <p:cNvPr id="200707" name="Text Box 3">
            <a:extLst>
              <a:ext uri="{FF2B5EF4-FFF2-40B4-BE49-F238E27FC236}">
                <a16:creationId xmlns:a16="http://schemas.microsoft.com/office/drawing/2014/main" id="{310CD29F-B14D-478E-BB52-8EE1C0B790C0}"/>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8195" name="Picture 7" descr="What Will You Do With Jesus-pp">
            <a:extLst>
              <a:ext uri="{FF2B5EF4-FFF2-40B4-BE49-F238E27FC236}">
                <a16:creationId xmlns:a16="http://schemas.microsoft.com/office/drawing/2014/main" id="{7987B6FE-761A-447F-8AF5-845365B86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2" name="Text Box 8">
            <a:extLst>
              <a:ext uri="{FF2B5EF4-FFF2-40B4-BE49-F238E27FC236}">
                <a16:creationId xmlns:a16="http://schemas.microsoft.com/office/drawing/2014/main" id="{EAF954E7-761E-439F-B843-A743B297F5CE}"/>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200713" name="Text Box 9">
            <a:extLst>
              <a:ext uri="{FF2B5EF4-FFF2-40B4-BE49-F238E27FC236}">
                <a16:creationId xmlns:a16="http://schemas.microsoft.com/office/drawing/2014/main" id="{37A27177-A588-42B3-B306-9AB86BDE67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F76E2E4-3540-4CD0-BB42-B6209C54B94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What Will You Do With Jesus</a:t>
            </a:r>
          </a:p>
        </p:txBody>
      </p:sp>
      <p:sp>
        <p:nvSpPr>
          <p:cNvPr id="207875" name="Text Box 3">
            <a:extLst>
              <a:ext uri="{FF2B5EF4-FFF2-40B4-BE49-F238E27FC236}">
                <a16:creationId xmlns:a16="http://schemas.microsoft.com/office/drawing/2014/main" id="{E560E1D9-26F1-4521-B7E7-B70C9888F899}"/>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9219" name="Picture 7" descr="What Will You Do With Jesus-pp">
            <a:extLst>
              <a:ext uri="{FF2B5EF4-FFF2-40B4-BE49-F238E27FC236}">
                <a16:creationId xmlns:a16="http://schemas.microsoft.com/office/drawing/2014/main" id="{30F328F0-F87E-428F-9C65-2D085DDF5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0" name="Text Box 8">
            <a:extLst>
              <a:ext uri="{FF2B5EF4-FFF2-40B4-BE49-F238E27FC236}">
                <a16:creationId xmlns:a16="http://schemas.microsoft.com/office/drawing/2014/main" id="{B23E4759-FCFE-4A94-9E08-152B0A7ABDC9}"/>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207881" name="Text Box 9">
            <a:extLst>
              <a:ext uri="{FF2B5EF4-FFF2-40B4-BE49-F238E27FC236}">
                <a16:creationId xmlns:a16="http://schemas.microsoft.com/office/drawing/2014/main" id="{C2A5AA58-48C5-4763-9686-AE235BAFC8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4E367A8-B709-4A77-9CD9-5C09C463204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4-1 What Will You Do With Jesus</a:t>
            </a:r>
            <a:endParaRPr lang="en-US">
              <a:ea typeface="+mj-ea"/>
            </a:endParaRPr>
          </a:p>
        </p:txBody>
      </p:sp>
      <p:sp>
        <p:nvSpPr>
          <p:cNvPr id="190469" name="Text Box 5">
            <a:extLst>
              <a:ext uri="{FF2B5EF4-FFF2-40B4-BE49-F238E27FC236}">
                <a16:creationId xmlns:a16="http://schemas.microsoft.com/office/drawing/2014/main" id="{84AA8DCC-A77B-4AA9-9BFC-6F9E25747161}"/>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14339" name="Picture 6" descr="What Will You Do With Jesus-pp">
            <a:extLst>
              <a:ext uri="{FF2B5EF4-FFF2-40B4-BE49-F238E27FC236}">
                <a16:creationId xmlns:a16="http://schemas.microsoft.com/office/drawing/2014/main" id="{AB00F10F-EC78-4D47-AABC-B727DEB77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Text Box 7">
            <a:extLst>
              <a:ext uri="{FF2B5EF4-FFF2-40B4-BE49-F238E27FC236}">
                <a16:creationId xmlns:a16="http://schemas.microsoft.com/office/drawing/2014/main" id="{F70ACC9C-4E90-40C6-9D81-53D366DB5C25}"/>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190472" name="Text Box 8">
            <a:extLst>
              <a:ext uri="{FF2B5EF4-FFF2-40B4-BE49-F238E27FC236}">
                <a16:creationId xmlns:a16="http://schemas.microsoft.com/office/drawing/2014/main" id="{45C49660-13E2-4129-8772-6C3A5D6DDF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0A2276B7-9157-4EE7-A8A8-2E29E3E197C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4-2 What Will You Do With Jesus</a:t>
            </a:r>
            <a:endParaRPr lang="en-US">
              <a:ea typeface="+mj-ea"/>
            </a:endParaRPr>
          </a:p>
        </p:txBody>
      </p:sp>
      <p:sp>
        <p:nvSpPr>
          <p:cNvPr id="191493" name="Text Box 5">
            <a:extLst>
              <a:ext uri="{FF2B5EF4-FFF2-40B4-BE49-F238E27FC236}">
                <a16:creationId xmlns:a16="http://schemas.microsoft.com/office/drawing/2014/main" id="{403D7DEC-B45C-4A56-801D-D561D49F5112}"/>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15363" name="Picture 6" descr="What Will You Do With Jesus-pp">
            <a:extLst>
              <a:ext uri="{FF2B5EF4-FFF2-40B4-BE49-F238E27FC236}">
                <a16:creationId xmlns:a16="http://schemas.microsoft.com/office/drawing/2014/main" id="{3CE85A73-83BB-469C-A7EB-1989F6762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 Box 7">
            <a:extLst>
              <a:ext uri="{FF2B5EF4-FFF2-40B4-BE49-F238E27FC236}">
                <a16:creationId xmlns:a16="http://schemas.microsoft.com/office/drawing/2014/main" id="{C639400C-7405-4DA7-8E03-F6EA20F8C7AC}"/>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191496" name="Text Box 8">
            <a:extLst>
              <a:ext uri="{FF2B5EF4-FFF2-40B4-BE49-F238E27FC236}">
                <a16:creationId xmlns:a16="http://schemas.microsoft.com/office/drawing/2014/main" id="{0BDAD0C0-6D56-448C-871E-5588DA9ED3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B72240C-E32F-4E24-9057-BBF811A5B8C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What Will You Do With Jesus</a:t>
            </a:r>
            <a:endParaRPr lang="en-US">
              <a:ea typeface="+mj-ea"/>
            </a:endParaRPr>
          </a:p>
        </p:txBody>
      </p:sp>
      <p:sp>
        <p:nvSpPr>
          <p:cNvPr id="204803" name="Text Box 3">
            <a:extLst>
              <a:ext uri="{FF2B5EF4-FFF2-40B4-BE49-F238E27FC236}">
                <a16:creationId xmlns:a16="http://schemas.microsoft.com/office/drawing/2014/main" id="{024A270F-CF7C-4E67-8C18-28B1D44A0947}"/>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16387" name="Picture 7" descr="What Will You Do With Jesus-pp">
            <a:extLst>
              <a:ext uri="{FF2B5EF4-FFF2-40B4-BE49-F238E27FC236}">
                <a16:creationId xmlns:a16="http://schemas.microsoft.com/office/drawing/2014/main" id="{620847E7-FBF0-4A1A-A1E5-F0FFD3EC8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8" name="Text Box 8">
            <a:extLst>
              <a:ext uri="{FF2B5EF4-FFF2-40B4-BE49-F238E27FC236}">
                <a16:creationId xmlns:a16="http://schemas.microsoft.com/office/drawing/2014/main" id="{80F6CCF0-0219-4562-B6A5-2682C1E95F3C}"/>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204809" name="Text Box 9">
            <a:extLst>
              <a:ext uri="{FF2B5EF4-FFF2-40B4-BE49-F238E27FC236}">
                <a16:creationId xmlns:a16="http://schemas.microsoft.com/office/drawing/2014/main" id="{D6B92908-695C-410A-9CDE-ECB65131B5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3C0E684-17AC-474E-8F87-D1ADD981B47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What Will You Do With Jesus</a:t>
            </a:r>
          </a:p>
        </p:txBody>
      </p:sp>
      <p:sp>
        <p:nvSpPr>
          <p:cNvPr id="205827" name="Text Box 3">
            <a:extLst>
              <a:ext uri="{FF2B5EF4-FFF2-40B4-BE49-F238E27FC236}">
                <a16:creationId xmlns:a16="http://schemas.microsoft.com/office/drawing/2014/main" id="{D3F8217A-EB7A-4072-B606-A1C3753024C9}"/>
              </a:ext>
            </a:extLst>
          </p:cNvPr>
          <p:cNvSpPr txBox="1">
            <a:spLocks noChangeArrowheads="1"/>
          </p:cNvSpPr>
          <p:nvPr/>
        </p:nvSpPr>
        <p:spPr bwMode="auto">
          <a:xfrm>
            <a:off x="7924800" y="6614585"/>
            <a:ext cx="426720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a:t>
            </a:r>
            <a:r>
              <a:rPr lang="en-US" altLang="en-US" sz="1333">
                <a:solidFill>
                  <a:srgbClr val="000000"/>
                </a:solidFill>
                <a:latin typeface="Arial" panose="020B0604020202020204" pitchFamily="34" charset="0"/>
              </a:rPr>
              <a:t>©</a:t>
            </a:r>
            <a:r>
              <a:rPr lang="en-US" altLang="en-US" sz="1333">
                <a:solidFill>
                  <a:srgbClr val="000000"/>
                </a:solidFill>
              </a:rPr>
              <a:t>2005 by Taylor Publications</a:t>
            </a:r>
            <a:endParaRPr lang="en-US" altLang="en-US" sz="3200">
              <a:solidFill>
                <a:srgbClr val="000000"/>
              </a:solidFill>
            </a:endParaRPr>
          </a:p>
        </p:txBody>
      </p:sp>
      <p:pic>
        <p:nvPicPr>
          <p:cNvPr id="17411" name="Picture 10" descr="What Will You Do With Jesus-pp">
            <a:extLst>
              <a:ext uri="{FF2B5EF4-FFF2-40B4-BE49-F238E27FC236}">
                <a16:creationId xmlns:a16="http://schemas.microsoft.com/office/drawing/2014/main" id="{729AA769-F188-4E90-AA06-B69BABDE2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5" name="Text Box 11">
            <a:extLst>
              <a:ext uri="{FF2B5EF4-FFF2-40B4-BE49-F238E27FC236}">
                <a16:creationId xmlns:a16="http://schemas.microsoft.com/office/drawing/2014/main" id="{FA3445D5-DD62-45E5-9F92-89CC194A1315}"/>
              </a:ext>
            </a:extLst>
          </p:cNvPr>
          <p:cNvSpPr txBox="1">
            <a:spLocks noChangeArrowheads="1"/>
          </p:cNvSpPr>
          <p:nvPr/>
        </p:nvSpPr>
        <p:spPr bwMode="auto">
          <a:xfrm>
            <a:off x="101601" y="76201"/>
            <a:ext cx="559890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Will You Do With Jesus?</a:t>
            </a:r>
            <a:endParaRPr lang="en-US" sz="3200">
              <a:solidFill>
                <a:srgbClr val="000000"/>
              </a:solidFill>
              <a:latin typeface="Times" charset="0"/>
              <a:ea typeface="ＭＳ Ｐゴシック" charset="0"/>
            </a:endParaRPr>
          </a:p>
        </p:txBody>
      </p:sp>
      <p:sp>
        <p:nvSpPr>
          <p:cNvPr id="205836" name="Text Box 12">
            <a:extLst>
              <a:ext uri="{FF2B5EF4-FFF2-40B4-BE49-F238E27FC236}">
                <a16:creationId xmlns:a16="http://schemas.microsoft.com/office/drawing/2014/main" id="{272CFE0C-3C2D-447F-9244-38A3BF9192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In Need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33575641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CCC2B49-E7CC-4EFD-85BB-1DCD5DA7EC03}"/>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1 In Need</a:t>
            </a:r>
          </a:p>
        </p:txBody>
      </p:sp>
      <p:sp>
        <p:nvSpPr>
          <p:cNvPr id="13314" name="TextBox 5">
            <a:extLst>
              <a:ext uri="{FF2B5EF4-FFF2-40B4-BE49-F238E27FC236}">
                <a16:creationId xmlns:a16="http://schemas.microsoft.com/office/drawing/2014/main" id="{8E0612EA-490F-4AD3-824E-8790A84E7026}"/>
              </a:ext>
            </a:extLst>
          </p:cNvPr>
          <p:cNvSpPr txBox="1">
            <a:spLocks noChangeArrowheads="1"/>
          </p:cNvSpPr>
          <p:nvPr/>
        </p:nvSpPr>
        <p:spPr bwMode="auto">
          <a:xfrm>
            <a:off x="10834708" y="6172200"/>
            <a:ext cx="116891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333">
                <a:solidFill>
                  <a:srgbClr val="000000"/>
                </a:solidFill>
              </a:rPr>
              <a:t>CCLI#645323</a:t>
            </a:r>
          </a:p>
        </p:txBody>
      </p:sp>
      <p:pic>
        <p:nvPicPr>
          <p:cNvPr id="13315" name="Picture 1" descr="In Need-parts-pp-w.tif1">
            <a:extLst>
              <a:ext uri="{FF2B5EF4-FFF2-40B4-BE49-F238E27FC236}">
                <a16:creationId xmlns:a16="http://schemas.microsoft.com/office/drawing/2014/main" id="{855D5581-CD0D-4F73-AF85-2BEDF41C4F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5B5CFA2C-7011-4C7E-9C6C-E54247E327ED}"/>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3317" name="TextBox 1">
            <a:extLst>
              <a:ext uri="{FF2B5EF4-FFF2-40B4-BE49-F238E27FC236}">
                <a16:creationId xmlns:a16="http://schemas.microsoft.com/office/drawing/2014/main" id="{6147C1AD-127B-4B8C-A1C8-26CEC94E4110}"/>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PPT Template_GSE</Template>
  <TotalTime>228</TotalTime>
  <Words>1476</Words>
  <Application>Microsoft Office PowerPoint</Application>
  <PresentationFormat>Widescreen</PresentationFormat>
  <Paragraphs>389</Paragraphs>
  <Slides>122</Slides>
  <Notes>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122</vt:i4>
      </vt:variant>
    </vt:vector>
  </HeadingPairs>
  <TitlesOfParts>
    <vt:vector size="138" baseType="lpstr">
      <vt:lpstr>Aharoni</vt:lpstr>
      <vt:lpstr>Trebuchet MS</vt:lpstr>
      <vt:lpstr>Luckiest Guy</vt:lpstr>
      <vt:lpstr>Times</vt:lpstr>
      <vt:lpstr>Roboto Slab Black</vt:lpstr>
      <vt:lpstr>Harlow Solid Italic</vt:lpstr>
      <vt:lpstr>Arial</vt:lpstr>
      <vt:lpstr>Arial Narrow</vt:lpstr>
      <vt:lpstr>Wingdings</vt:lpstr>
      <vt:lpstr>Calibri</vt:lpstr>
      <vt:lpstr>Times New Roman</vt:lpstr>
      <vt:lpstr>MS PGothic</vt:lpstr>
      <vt:lpstr>3_Default</vt:lpstr>
      <vt:lpstr>Default</vt:lpstr>
      <vt:lpstr>Blank</vt:lpstr>
      <vt:lpstr>1_Blank</vt:lpstr>
      <vt:lpstr>PLEASE STANDBY</vt:lpstr>
      <vt:lpstr>1 Glorify Thy Name</vt:lpstr>
      <vt:lpstr>C Glorify Thy Name</vt:lpstr>
      <vt:lpstr>2 Glorify Thy Name</vt:lpstr>
      <vt:lpstr>C Glorify Thy Name</vt:lpstr>
      <vt:lpstr>3 Glorify Thy Name</vt:lpstr>
      <vt:lpstr>C Glorify Thy Name</vt:lpstr>
      <vt:lpstr>WELCOME</vt:lpstr>
      <vt:lpstr>#458</vt:lpstr>
      <vt:lpstr>1-1 Redeemed - Sweet is the Song</vt:lpstr>
      <vt:lpstr>1-2 Redeemed - Sweet is the Song</vt:lpstr>
      <vt:lpstr>1-3 Redeemed - Sweet is the Song</vt:lpstr>
      <vt:lpstr>C-1 Redeemed - Sweet is the Song</vt:lpstr>
      <vt:lpstr>C-2 Redeemed - Sweet is the Song</vt:lpstr>
      <vt:lpstr>2-1 Redeemed - Sweet is the Song</vt:lpstr>
      <vt:lpstr>2-2 Redeemed - Sweet is the Song</vt:lpstr>
      <vt:lpstr>2-3 Redeemed - Sweet is the Song</vt:lpstr>
      <vt:lpstr>C-1 Redeemed - Sweet is the Song</vt:lpstr>
      <vt:lpstr>C-2 Redeemed - Sweet is the Song</vt:lpstr>
      <vt:lpstr>3-1 Redeemed - Sweet is the Song</vt:lpstr>
      <vt:lpstr>3-2 Redeemed - Sweet is the Song</vt:lpstr>
      <vt:lpstr>3-3 Redeemed - Sweet is the Song</vt:lpstr>
      <vt:lpstr>C-1 Redeemed - Sweet is the Song</vt:lpstr>
      <vt:lpstr>C-2 Redeemed - Sweet is the Song</vt:lpstr>
      <vt:lpstr>#71</vt:lpstr>
      <vt:lpstr>1-1 As the Deer</vt:lpstr>
      <vt:lpstr>1-2 As the Deer</vt:lpstr>
      <vt:lpstr>C-1 As the Deer</vt:lpstr>
      <vt:lpstr>C-2 As the Deer</vt:lpstr>
      <vt:lpstr>2-1 As the Deer</vt:lpstr>
      <vt:lpstr>2-2 As the Deer</vt:lpstr>
      <vt:lpstr>C-1 As the Deer</vt:lpstr>
      <vt:lpstr>C-2 As the Deer</vt:lpstr>
      <vt:lpstr>First PRAYER</vt:lpstr>
      <vt:lpstr>#412</vt:lpstr>
      <vt:lpstr>1-1 Jesus Hold My Hand</vt:lpstr>
      <vt:lpstr>1-2 Jesus Hold My Hand</vt:lpstr>
      <vt:lpstr>1-3 Jesus Hold My Hand</vt:lpstr>
      <vt:lpstr>1-4 Jesus Hold My Hand</vt:lpstr>
      <vt:lpstr>C-1 Jesus Hold My Hand</vt:lpstr>
      <vt:lpstr>C-2 Jesus Hold My Hand</vt:lpstr>
      <vt:lpstr>C-3 Jesus Hold My Hand</vt:lpstr>
      <vt:lpstr>2-1 Jesus Hold My Hand</vt:lpstr>
      <vt:lpstr>2-2 Jesus Hold My Hand</vt:lpstr>
      <vt:lpstr>2-3 Jesus Hold My Hand</vt:lpstr>
      <vt:lpstr>2-4 Jesus Hold My Hand</vt:lpstr>
      <vt:lpstr>C-1 Jesus Hold My Hand</vt:lpstr>
      <vt:lpstr>C-2 Jesus Hold My Hand</vt:lpstr>
      <vt:lpstr>C-3 Jesus Hold My Hand</vt:lpstr>
      <vt:lpstr>3-1 Jesus Hold My Hand</vt:lpstr>
      <vt:lpstr>3-2 Jesus Hold My Hand</vt:lpstr>
      <vt:lpstr>3-3 Jesus Hold My Hand</vt:lpstr>
      <vt:lpstr>3-4 Jesus Hold My Hand</vt:lpstr>
      <vt:lpstr>C-1 Jesus Hold My Hand</vt:lpstr>
      <vt:lpstr>C-2 Jesus Hold My Hand</vt:lpstr>
      <vt:lpstr>C-3 Jesus Hold My Hand</vt:lpstr>
      <vt:lpstr>#624</vt:lpstr>
      <vt:lpstr>1-1 Seeking the Lost</vt:lpstr>
      <vt:lpstr>1-2 Seeking the Lost</vt:lpstr>
      <vt:lpstr>C-1 Seeking the Lost</vt:lpstr>
      <vt:lpstr>C-2 Seeking the Lost</vt:lpstr>
      <vt:lpstr>2-1 Seeking the Lost</vt:lpstr>
      <vt:lpstr>2-2 Seeking the Lost</vt:lpstr>
      <vt:lpstr>C-1 Seeking the Lost</vt:lpstr>
      <vt:lpstr>C-2 Seeking the Lost</vt:lpstr>
      <vt:lpstr>3-1 Seeking the Lost</vt:lpstr>
      <vt:lpstr>3-2 Seeking the Lost</vt:lpstr>
      <vt:lpstr>C-1 Seeking the Lost</vt:lpstr>
      <vt:lpstr>C-2 Seeking the Lost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#926</vt:lpstr>
      <vt:lpstr>1-1 What Will You Do With Jesus</vt:lpstr>
      <vt:lpstr>1-2 What Will You Do With Jesus</vt:lpstr>
      <vt:lpstr>C-1 What Will You Do With Jesus</vt:lpstr>
      <vt:lpstr>C-2 What Will You Do With Jesus</vt:lpstr>
      <vt:lpstr>2-1 What Will You Do With Jesus</vt:lpstr>
      <vt:lpstr>2-2 What Will You Do With Jesus</vt:lpstr>
      <vt:lpstr>C-1 What Will You Do With Jesus</vt:lpstr>
      <vt:lpstr>C-2 What Will You Do With Jesus</vt:lpstr>
      <vt:lpstr>4-1 What Will You Do With Jesus</vt:lpstr>
      <vt:lpstr>4-2 What Will You Do With Jesus</vt:lpstr>
      <vt:lpstr>C-1 What Will You Do With Jesus</vt:lpstr>
      <vt:lpstr>C-2 What Will You Do With Jesus</vt:lpstr>
      <vt:lpstr>PowerPoint Presentation</vt:lpstr>
      <vt:lpstr>1 In Need</vt:lpstr>
      <vt:lpstr>2 In Need</vt:lpstr>
      <vt:lpstr>3 In Need</vt:lpstr>
      <vt:lpstr>4 In Need</vt:lpstr>
      <vt:lpstr>5 In Need</vt:lpstr>
      <vt:lpstr>6 In Need</vt:lpstr>
      <vt:lpstr>7 In Need</vt:lpstr>
      <vt:lpstr>8 In Need</vt:lpstr>
      <vt:lpstr>DS1 In Need</vt:lpstr>
      <vt:lpstr>LORD’S SUPPER</vt:lpstr>
      <vt:lpstr>Unleavened Bread</vt:lpstr>
      <vt:lpstr>Fruit of the Vine</vt:lpstr>
      <vt:lpstr>1 John 3:16-17</vt:lpstr>
      <vt:lpstr>Closing PRAYER</vt:lpstr>
      <vt:lpstr>#756</vt:lpstr>
      <vt:lpstr>1-1 Just Beyond the Rolling River</vt:lpstr>
      <vt:lpstr>1-2 Just Beyond the Rolling River</vt:lpstr>
      <vt:lpstr>C-1 Just Beyond the Rolling River</vt:lpstr>
      <vt:lpstr>C-2 Just Beyond the Rolling River</vt:lpstr>
      <vt:lpstr>3-1 Just Beyond the Rolling River</vt:lpstr>
      <vt:lpstr>3-2 Just Beyond the Rolling River</vt:lpstr>
      <vt:lpstr>C-1 Just Beyond the Rolling River</vt:lpstr>
      <vt:lpstr>C-2 Just Beyond the Rolling River</vt:lpstr>
      <vt:lpstr>TONIGHT @ 6:00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STANDBY</dc:title>
  <dc:creator>Garrett English</dc:creator>
  <cp:lastModifiedBy>Garrett English</cp:lastModifiedBy>
  <cp:revision>15</cp:revision>
  <dcterms:created xsi:type="dcterms:W3CDTF">2021-05-08T23:47:43Z</dcterms:created>
  <dcterms:modified xsi:type="dcterms:W3CDTF">2021-05-09T03:35:55Z</dcterms:modified>
</cp:coreProperties>
</file>