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ms-powerpoint.presentation.macroEnabled.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 id="2147483693" r:id="rId3"/>
  </p:sldMasterIdLst>
  <p:notesMasterIdLst>
    <p:notesMasterId r:id="rId139"/>
  </p:notesMasterIdLst>
  <p:sldIdLst>
    <p:sldId id="256" r:id="rId4"/>
    <p:sldId id="257" r:id="rId5"/>
    <p:sldId id="258" r:id="rId6"/>
    <p:sldId id="264" r:id="rId7"/>
    <p:sldId id="265" r:id="rId8"/>
    <p:sldId id="270" r:id="rId9"/>
    <p:sldId id="513" r:id="rId10"/>
    <p:sldId id="1837" r:id="rId11"/>
    <p:sldId id="1838" r:id="rId12"/>
    <p:sldId id="1839" r:id="rId13"/>
    <p:sldId id="259" r:id="rId14"/>
    <p:sldId id="271" r:id="rId15"/>
    <p:sldId id="1840" r:id="rId16"/>
    <p:sldId id="273" r:id="rId17"/>
    <p:sldId id="1842" r:id="rId18"/>
    <p:sldId id="1843" r:id="rId19"/>
    <p:sldId id="266" r:id="rId20"/>
    <p:sldId id="267" r:id="rId21"/>
    <p:sldId id="277" r:id="rId22"/>
    <p:sldId id="1844" r:id="rId23"/>
    <p:sldId id="279" r:id="rId24"/>
    <p:sldId id="635" r:id="rId25"/>
    <p:sldId id="1845" r:id="rId26"/>
    <p:sldId id="1846" r:id="rId27"/>
    <p:sldId id="1847" r:id="rId28"/>
    <p:sldId id="268" r:id="rId29"/>
    <p:sldId id="269" r:id="rId30"/>
    <p:sldId id="1848" r:id="rId31"/>
    <p:sldId id="1849" r:id="rId32"/>
    <p:sldId id="1850" r:id="rId33"/>
    <p:sldId id="1851" r:id="rId34"/>
    <p:sldId id="1852" r:id="rId35"/>
    <p:sldId id="1853" r:id="rId36"/>
    <p:sldId id="1854" r:id="rId37"/>
    <p:sldId id="260" r:id="rId38"/>
    <p:sldId id="261" r:id="rId39"/>
    <p:sldId id="1855" r:id="rId40"/>
    <p:sldId id="262" r:id="rId41"/>
    <p:sldId id="263" r:id="rId42"/>
    <p:sldId id="1856" r:id="rId43"/>
    <p:sldId id="561" r:id="rId44"/>
    <p:sldId id="276" r:id="rId45"/>
    <p:sldId id="1857" r:id="rId46"/>
    <p:sldId id="1858" r:id="rId47"/>
    <p:sldId id="1859" r:id="rId48"/>
    <p:sldId id="1860" r:id="rId49"/>
    <p:sldId id="1861" r:id="rId50"/>
    <p:sldId id="1862" r:id="rId51"/>
    <p:sldId id="1863" r:id="rId52"/>
    <p:sldId id="1864" r:id="rId53"/>
    <p:sldId id="1865" r:id="rId54"/>
    <p:sldId id="1866" r:id="rId55"/>
    <p:sldId id="1867" r:id="rId56"/>
    <p:sldId id="1868" r:id="rId57"/>
    <p:sldId id="1881" r:id="rId58"/>
    <p:sldId id="1869" r:id="rId59"/>
    <p:sldId id="1870" r:id="rId60"/>
    <p:sldId id="1871" r:id="rId61"/>
    <p:sldId id="1872" r:id="rId62"/>
    <p:sldId id="1873" r:id="rId63"/>
    <p:sldId id="1874" r:id="rId64"/>
    <p:sldId id="1875" r:id="rId65"/>
    <p:sldId id="1876" r:id="rId66"/>
    <p:sldId id="1877" r:id="rId67"/>
    <p:sldId id="1878" r:id="rId68"/>
    <p:sldId id="1879" r:id="rId69"/>
    <p:sldId id="1880" r:id="rId70"/>
    <p:sldId id="272" r:id="rId71"/>
    <p:sldId id="1707" r:id="rId72"/>
    <p:sldId id="1822" r:id="rId73"/>
    <p:sldId id="1834" r:id="rId74"/>
    <p:sldId id="1835" r:id="rId75"/>
    <p:sldId id="1832" r:id="rId76"/>
    <p:sldId id="1833" r:id="rId77"/>
    <p:sldId id="1830" r:id="rId78"/>
    <p:sldId id="1831" r:id="rId79"/>
    <p:sldId id="1824" r:id="rId80"/>
    <p:sldId id="1816" r:id="rId81"/>
    <p:sldId id="1818" r:id="rId82"/>
    <p:sldId id="1931" r:id="rId83"/>
    <p:sldId id="1912" r:id="rId84"/>
    <p:sldId id="1915" r:id="rId85"/>
    <p:sldId id="1914" r:id="rId86"/>
    <p:sldId id="1913" r:id="rId87"/>
    <p:sldId id="1916" r:id="rId88"/>
    <p:sldId id="1920" r:id="rId89"/>
    <p:sldId id="1917" r:id="rId90"/>
    <p:sldId id="1921" r:id="rId91"/>
    <p:sldId id="1922" r:id="rId92"/>
    <p:sldId id="1930" r:id="rId93"/>
    <p:sldId id="1918" r:id="rId94"/>
    <p:sldId id="1923" r:id="rId95"/>
    <p:sldId id="1924" r:id="rId96"/>
    <p:sldId id="1919" r:id="rId97"/>
    <p:sldId id="1925" r:id="rId98"/>
    <p:sldId id="1929" r:id="rId99"/>
    <p:sldId id="1926" r:id="rId100"/>
    <p:sldId id="1927" r:id="rId101"/>
    <p:sldId id="1928" r:id="rId102"/>
    <p:sldId id="1819" r:id="rId103"/>
    <p:sldId id="278" r:id="rId104"/>
    <p:sldId id="1896" r:id="rId105"/>
    <p:sldId id="1897" r:id="rId106"/>
    <p:sldId id="1898" r:id="rId107"/>
    <p:sldId id="1899" r:id="rId108"/>
    <p:sldId id="1900" r:id="rId109"/>
    <p:sldId id="1901" r:id="rId110"/>
    <p:sldId id="1902" r:id="rId111"/>
    <p:sldId id="1903" r:id="rId112"/>
    <p:sldId id="1908" r:id="rId113"/>
    <p:sldId id="1909" r:id="rId114"/>
    <p:sldId id="1910" r:id="rId115"/>
    <p:sldId id="1911" r:id="rId116"/>
    <p:sldId id="1629" r:id="rId117"/>
    <p:sldId id="1222" r:id="rId118"/>
    <p:sldId id="1882" r:id="rId119"/>
    <p:sldId id="1883" r:id="rId120"/>
    <p:sldId id="1884" r:id="rId121"/>
    <p:sldId id="1885" r:id="rId122"/>
    <p:sldId id="1886" r:id="rId123"/>
    <p:sldId id="1887" r:id="rId124"/>
    <p:sldId id="1888" r:id="rId125"/>
    <p:sldId id="1889" r:id="rId126"/>
    <p:sldId id="354" r:id="rId127"/>
    <p:sldId id="468" r:id="rId128"/>
    <p:sldId id="281" r:id="rId129"/>
    <p:sldId id="1221" r:id="rId130"/>
    <p:sldId id="1890" r:id="rId131"/>
    <p:sldId id="1891" r:id="rId132"/>
    <p:sldId id="1892" r:id="rId133"/>
    <p:sldId id="1893" r:id="rId134"/>
    <p:sldId id="1894" r:id="rId135"/>
    <p:sldId id="1895" r:id="rId136"/>
    <p:sldId id="1547" r:id="rId137"/>
    <p:sldId id="1708" r:id="rId138"/>
  </p:sldIdLst>
  <p:sldSz cx="12192000" cy="6858000"/>
  <p:notesSz cx="6858000" cy="9144000"/>
  <p:embeddedFontLst>
    <p:embeddedFont>
      <p:font typeface="MS PGothic" panose="020B0600070205080204" pitchFamily="34" charset="-128"/>
      <p:regular r:id="rId140"/>
    </p:embeddedFont>
    <p:embeddedFont>
      <p:font typeface="Baltimore Bold - Italic" panose="02000500000000000000" pitchFamily="2" charset="0"/>
      <p:regular r:id="rId141"/>
    </p:embeddedFont>
    <p:embeddedFont>
      <p:font typeface="Bevan" panose="02000000000000000000" pitchFamily="2" charset="0"/>
      <p:regular r:id="rId142"/>
    </p:embeddedFont>
    <p:embeddedFont>
      <p:font typeface="Calibri" panose="020F0502020204030204" pitchFamily="34" charset="0"/>
      <p:regular r:id="rId143"/>
      <p:bold r:id="rId144"/>
      <p:italic r:id="rId145"/>
      <p:boldItalic r:id="rId146"/>
    </p:embeddedFont>
    <p:embeddedFont>
      <p:font typeface="Gobold" panose="02000500000000000000" pitchFamily="2" charset="0"/>
      <p:regular r:id="rId147"/>
      <p:italic r:id="rId148"/>
    </p:embeddedFont>
    <p:embeddedFont>
      <p:font typeface="Times" panose="02020603050405020304" pitchFamily="18" charset="0"/>
      <p:regular r:id="rId149"/>
      <p:bold r:id="rId150"/>
      <p:italic r:id="rId151"/>
      <p:boldItalic r:id="rId152"/>
    </p:embeddedFont>
    <p:embeddedFont>
      <p:font typeface="Trebuchet MS" panose="020B0603020202020204" pitchFamily="34" charset="0"/>
      <p:regular r:id="rId153"/>
      <p:bold r:id="rId154"/>
      <p:italic r:id="rId155"/>
      <p:boldItalic r:id="rId1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A9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15.fntdata"/><Relationship Id="rId159"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font" Target="fonts/font5.fntdata"/><Relationship Id="rId149"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11.fntdata"/><Relationship Id="rId155" Type="http://schemas.openxmlformats.org/officeDocument/2006/relationships/font" Target="fonts/font16.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font" Target="fonts/font1.fntdata"/><Relationship Id="rId145" Type="http://schemas.openxmlformats.org/officeDocument/2006/relationships/font" Target="fonts/font6.fntdata"/><Relationship Id="rId153"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font" Target="fonts/font4.fntdata"/><Relationship Id="rId148" Type="http://schemas.openxmlformats.org/officeDocument/2006/relationships/font" Target="fonts/font9.fntdata"/><Relationship Id="rId151" Type="http://schemas.openxmlformats.org/officeDocument/2006/relationships/font" Target="fonts/font12.fntdata"/><Relationship Id="rId156"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font" Target="fonts/font2.fntdata"/><Relationship Id="rId146"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1381C-606C-4D25-B327-DFD93D8BD649}" type="datetimeFigureOut">
              <a:rPr lang="en-US" smtClean="0"/>
              <a:t>5/16/2022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BB516-23AC-43D2-B4D5-AAD5D212FA34}" type="slidenum">
              <a:rPr lang="en-US" smtClean="0"/>
              <a:t>‹#›</a:t>
            </a:fld>
            <a:endParaRPr lang="en-US"/>
          </a:p>
        </p:txBody>
      </p:sp>
    </p:spTree>
    <p:extLst>
      <p:ext uri="{BB962C8B-B14F-4D97-AF65-F5344CB8AC3E}">
        <p14:creationId xmlns:p14="http://schemas.microsoft.com/office/powerpoint/2010/main" val="4167505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4D63771-760E-4DD0-97E4-C81FF48B6A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5AC6A-7933-45C4-8C3A-02B900FC70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B3A75C-4841-44D8-B8F1-D84CE75BBF67}"/>
              </a:ext>
            </a:extLst>
          </p:cNvPr>
          <p:cNvSpPr>
            <a:spLocks noGrp="1" noChangeArrowheads="1"/>
          </p:cNvSpPr>
          <p:nvPr>
            <p:ph type="sldNum" sz="quarter" idx="12"/>
          </p:nvPr>
        </p:nvSpPr>
        <p:spPr>
          <a:ln/>
        </p:spPr>
        <p:txBody>
          <a:bodyPr/>
          <a:lstStyle>
            <a:lvl1pPr>
              <a:defRPr/>
            </a:lvl1pPr>
          </a:lstStyle>
          <a:p>
            <a:fld id="{628A523A-BAC9-4764-B372-BBFB364BBE35}" type="slidenum">
              <a:rPr lang="en-US" altLang="en-US"/>
              <a:pPr/>
              <a:t>‹#›</a:t>
            </a:fld>
            <a:endParaRPr lang="en-US" altLang="en-US"/>
          </a:p>
        </p:txBody>
      </p:sp>
    </p:spTree>
    <p:extLst>
      <p:ext uri="{BB962C8B-B14F-4D97-AF65-F5344CB8AC3E}">
        <p14:creationId xmlns:p14="http://schemas.microsoft.com/office/powerpoint/2010/main" val="296334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BBEE1B-A23F-4649-812E-0563A28D85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59EABF-78BF-43B2-9B50-76CBF69998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4FE701-F3F5-4B8F-AE7A-43F03B3614AA}"/>
              </a:ext>
            </a:extLst>
          </p:cNvPr>
          <p:cNvSpPr>
            <a:spLocks noGrp="1" noChangeArrowheads="1"/>
          </p:cNvSpPr>
          <p:nvPr>
            <p:ph type="sldNum" sz="quarter" idx="12"/>
          </p:nvPr>
        </p:nvSpPr>
        <p:spPr>
          <a:ln/>
        </p:spPr>
        <p:txBody>
          <a:bodyPr/>
          <a:lstStyle>
            <a:lvl1pPr>
              <a:defRPr/>
            </a:lvl1pPr>
          </a:lstStyle>
          <a:p>
            <a:fld id="{F14EB160-CDDC-4EBD-9A5B-2DA0165BAF00}" type="slidenum">
              <a:rPr lang="en-US" altLang="en-US"/>
              <a:pPr/>
              <a:t>‹#›</a:t>
            </a:fld>
            <a:endParaRPr lang="en-US" altLang="en-US"/>
          </a:p>
        </p:txBody>
      </p:sp>
    </p:spTree>
    <p:extLst>
      <p:ext uri="{BB962C8B-B14F-4D97-AF65-F5344CB8AC3E}">
        <p14:creationId xmlns:p14="http://schemas.microsoft.com/office/powerpoint/2010/main" val="369056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F1607B-7B2D-4019-ABBA-E5851A0BD0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F08E79-9CED-4ED1-AE74-D6FB42EA20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99291B-2FEF-4699-9749-92AE58D725D3}"/>
              </a:ext>
            </a:extLst>
          </p:cNvPr>
          <p:cNvSpPr>
            <a:spLocks noGrp="1" noChangeArrowheads="1"/>
          </p:cNvSpPr>
          <p:nvPr>
            <p:ph type="sldNum" sz="quarter" idx="12"/>
          </p:nvPr>
        </p:nvSpPr>
        <p:spPr>
          <a:ln/>
        </p:spPr>
        <p:txBody>
          <a:bodyPr/>
          <a:lstStyle>
            <a:lvl1pPr>
              <a:defRPr/>
            </a:lvl1pPr>
          </a:lstStyle>
          <a:p>
            <a:fld id="{AF50D115-38A7-42DF-9B99-47E08A7DFE66}" type="slidenum">
              <a:rPr lang="en-US" altLang="en-US"/>
              <a:pPr/>
              <a:t>‹#›</a:t>
            </a:fld>
            <a:endParaRPr lang="en-US" altLang="en-US"/>
          </a:p>
        </p:txBody>
      </p:sp>
    </p:spTree>
    <p:extLst>
      <p:ext uri="{BB962C8B-B14F-4D97-AF65-F5344CB8AC3E}">
        <p14:creationId xmlns:p14="http://schemas.microsoft.com/office/powerpoint/2010/main" val="379535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626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808597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554274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293925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724813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164872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95232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1924164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F7DDFC-5E4E-405C-98F9-34502113EFE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914A84-18E8-49A8-838E-6C2CAB5CE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B9F573-97D7-4EBC-A759-A991746715F6}"/>
              </a:ext>
            </a:extLst>
          </p:cNvPr>
          <p:cNvSpPr>
            <a:spLocks noGrp="1" noChangeArrowheads="1"/>
          </p:cNvSpPr>
          <p:nvPr>
            <p:ph type="sldNum" sz="quarter" idx="12"/>
          </p:nvPr>
        </p:nvSpPr>
        <p:spPr>
          <a:ln/>
        </p:spPr>
        <p:txBody>
          <a:bodyPr/>
          <a:lstStyle>
            <a:lvl1pPr>
              <a:defRPr/>
            </a:lvl1pPr>
          </a:lstStyle>
          <a:p>
            <a:fld id="{D95DCDD2-A32B-4EDB-A590-76CC27C6DB2F}" type="slidenum">
              <a:rPr lang="en-US" altLang="en-US"/>
              <a:pPr/>
              <a:t>‹#›</a:t>
            </a:fld>
            <a:endParaRPr lang="en-US" altLang="en-US"/>
          </a:p>
        </p:txBody>
      </p:sp>
    </p:spTree>
    <p:extLst>
      <p:ext uri="{BB962C8B-B14F-4D97-AF65-F5344CB8AC3E}">
        <p14:creationId xmlns:p14="http://schemas.microsoft.com/office/powerpoint/2010/main" val="49107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F8BEDB2-667F-467E-B5CA-6E060C4ED7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1788DE-1D40-4BA7-A6D5-CC4218ABE8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11F02D-60FA-4736-8DA4-8D50D61CBDB1}"/>
              </a:ext>
            </a:extLst>
          </p:cNvPr>
          <p:cNvSpPr>
            <a:spLocks noGrp="1" noChangeArrowheads="1"/>
          </p:cNvSpPr>
          <p:nvPr>
            <p:ph type="sldNum" sz="quarter" idx="12"/>
          </p:nvPr>
        </p:nvSpPr>
        <p:spPr>
          <a:ln/>
        </p:spPr>
        <p:txBody>
          <a:bodyPr/>
          <a:lstStyle>
            <a:lvl1pPr>
              <a:defRPr/>
            </a:lvl1pPr>
          </a:lstStyle>
          <a:p>
            <a:fld id="{FF689E75-1455-4E26-862B-847193B25FFC}" type="slidenum">
              <a:rPr lang="en-US" altLang="en-US"/>
              <a:pPr/>
              <a:t>‹#›</a:t>
            </a:fld>
            <a:endParaRPr lang="en-US" altLang="en-US"/>
          </a:p>
        </p:txBody>
      </p:sp>
    </p:spTree>
    <p:extLst>
      <p:ext uri="{BB962C8B-B14F-4D97-AF65-F5344CB8AC3E}">
        <p14:creationId xmlns:p14="http://schemas.microsoft.com/office/powerpoint/2010/main" val="1413135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1277155-879C-4218-947B-B6DAF21354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782B92-FEDE-47FA-87F7-1B42B01D7A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4AE183F-7DEC-4491-A234-0D7A629895FF}"/>
              </a:ext>
            </a:extLst>
          </p:cNvPr>
          <p:cNvSpPr>
            <a:spLocks noGrp="1" noChangeArrowheads="1"/>
          </p:cNvSpPr>
          <p:nvPr>
            <p:ph type="sldNum" sz="quarter" idx="12"/>
          </p:nvPr>
        </p:nvSpPr>
        <p:spPr>
          <a:ln/>
        </p:spPr>
        <p:txBody>
          <a:bodyPr/>
          <a:lstStyle>
            <a:lvl1pPr>
              <a:defRPr/>
            </a:lvl1pPr>
          </a:lstStyle>
          <a:p>
            <a:fld id="{EAD1746E-E38B-4E3F-8CE3-B3D5BE386A44}" type="slidenum">
              <a:rPr lang="en-US" altLang="en-US"/>
              <a:pPr/>
              <a:t>‹#›</a:t>
            </a:fld>
            <a:endParaRPr lang="en-US" altLang="en-US"/>
          </a:p>
        </p:txBody>
      </p:sp>
    </p:spTree>
    <p:extLst>
      <p:ext uri="{BB962C8B-B14F-4D97-AF65-F5344CB8AC3E}">
        <p14:creationId xmlns:p14="http://schemas.microsoft.com/office/powerpoint/2010/main" val="1412551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B74441C-BE33-4B4D-879B-1CB6D15ED7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F35FE4-585A-4AFC-9D2B-9DBCF1C222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28F58A-B78E-4A39-AF27-1B6DF3357235}"/>
              </a:ext>
            </a:extLst>
          </p:cNvPr>
          <p:cNvSpPr>
            <a:spLocks noGrp="1" noChangeArrowheads="1"/>
          </p:cNvSpPr>
          <p:nvPr>
            <p:ph type="sldNum" sz="quarter" idx="12"/>
          </p:nvPr>
        </p:nvSpPr>
        <p:spPr>
          <a:ln/>
        </p:spPr>
        <p:txBody>
          <a:bodyPr/>
          <a:lstStyle>
            <a:lvl1pPr>
              <a:defRPr/>
            </a:lvl1pPr>
          </a:lstStyle>
          <a:p>
            <a:fld id="{AA96DCC2-33BA-4DEA-B51F-7B9251E83831}" type="slidenum">
              <a:rPr lang="en-US" altLang="en-US"/>
              <a:pPr/>
              <a:t>‹#›</a:t>
            </a:fld>
            <a:endParaRPr lang="en-US" altLang="en-US"/>
          </a:p>
        </p:txBody>
      </p:sp>
    </p:spTree>
    <p:extLst>
      <p:ext uri="{BB962C8B-B14F-4D97-AF65-F5344CB8AC3E}">
        <p14:creationId xmlns:p14="http://schemas.microsoft.com/office/powerpoint/2010/main" val="102285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277563-5D7A-4303-B345-2F8730E3C0E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D00448-6AFD-4628-97D5-D9BED08DE0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C91FB5-BB90-46DD-A048-7175B2D55452}"/>
              </a:ext>
            </a:extLst>
          </p:cNvPr>
          <p:cNvSpPr>
            <a:spLocks noGrp="1" noChangeArrowheads="1"/>
          </p:cNvSpPr>
          <p:nvPr>
            <p:ph type="sldNum" sz="quarter" idx="12"/>
          </p:nvPr>
        </p:nvSpPr>
        <p:spPr>
          <a:ln/>
        </p:spPr>
        <p:txBody>
          <a:bodyPr/>
          <a:lstStyle>
            <a:lvl1pPr>
              <a:defRPr/>
            </a:lvl1pPr>
          </a:lstStyle>
          <a:p>
            <a:fld id="{67684611-4144-463D-99E9-724BF30E07B1}" type="slidenum">
              <a:rPr lang="en-US" altLang="en-US"/>
              <a:pPr/>
              <a:t>‹#›</a:t>
            </a:fld>
            <a:endParaRPr lang="en-US" altLang="en-US"/>
          </a:p>
        </p:txBody>
      </p:sp>
    </p:spTree>
    <p:extLst>
      <p:ext uri="{BB962C8B-B14F-4D97-AF65-F5344CB8AC3E}">
        <p14:creationId xmlns:p14="http://schemas.microsoft.com/office/powerpoint/2010/main" val="35659377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E5D901E-099A-474A-AAEB-AD8ED4D038F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1211D9-35B6-4966-BE35-4DFDC98EC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1602B59-1CAB-46EE-A582-21EE0514D203}"/>
              </a:ext>
            </a:extLst>
          </p:cNvPr>
          <p:cNvSpPr>
            <a:spLocks noGrp="1" noChangeArrowheads="1"/>
          </p:cNvSpPr>
          <p:nvPr>
            <p:ph type="sldNum" sz="quarter" idx="12"/>
          </p:nvPr>
        </p:nvSpPr>
        <p:spPr>
          <a:ln/>
        </p:spPr>
        <p:txBody>
          <a:bodyPr/>
          <a:lstStyle>
            <a:lvl1pPr>
              <a:defRPr/>
            </a:lvl1pPr>
          </a:lstStyle>
          <a:p>
            <a:fld id="{A3B33D88-DBBA-4B9A-B18E-C0C61A2BF2C7}" type="slidenum">
              <a:rPr lang="en-US" altLang="en-US"/>
              <a:pPr/>
              <a:t>‹#›</a:t>
            </a:fld>
            <a:endParaRPr lang="en-US" altLang="en-US"/>
          </a:p>
        </p:txBody>
      </p:sp>
    </p:spTree>
    <p:extLst>
      <p:ext uri="{BB962C8B-B14F-4D97-AF65-F5344CB8AC3E}">
        <p14:creationId xmlns:p14="http://schemas.microsoft.com/office/powerpoint/2010/main" val="3384594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881D594-0C87-4DBB-B462-8157F8CBB6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9CFF396-1DAB-40E2-A611-484548AC9C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75EBF2-9188-4D2F-8392-48D333E9415E}"/>
              </a:ext>
            </a:extLst>
          </p:cNvPr>
          <p:cNvSpPr>
            <a:spLocks noGrp="1" noChangeArrowheads="1"/>
          </p:cNvSpPr>
          <p:nvPr>
            <p:ph type="sldNum" sz="quarter" idx="12"/>
          </p:nvPr>
        </p:nvSpPr>
        <p:spPr>
          <a:ln/>
        </p:spPr>
        <p:txBody>
          <a:bodyPr/>
          <a:lstStyle>
            <a:lvl1pPr>
              <a:defRPr/>
            </a:lvl1pPr>
          </a:lstStyle>
          <a:p>
            <a:fld id="{AFB04154-065D-41E5-A613-A215AA174CA1}" type="slidenum">
              <a:rPr lang="en-US" altLang="en-US"/>
              <a:pPr/>
              <a:t>‹#›</a:t>
            </a:fld>
            <a:endParaRPr lang="en-US" altLang="en-US"/>
          </a:p>
        </p:txBody>
      </p:sp>
    </p:spTree>
    <p:extLst>
      <p:ext uri="{BB962C8B-B14F-4D97-AF65-F5344CB8AC3E}">
        <p14:creationId xmlns:p14="http://schemas.microsoft.com/office/powerpoint/2010/main" val="3386627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2D5D493-4878-4DE5-9B3C-37551E437AF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CDF79F-9EE6-4790-A364-62F1B08AA4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1C4D1E-D760-40BF-B69F-FF565CB7D877}"/>
              </a:ext>
            </a:extLst>
          </p:cNvPr>
          <p:cNvSpPr>
            <a:spLocks noGrp="1" noChangeArrowheads="1"/>
          </p:cNvSpPr>
          <p:nvPr>
            <p:ph type="sldNum" sz="quarter" idx="12"/>
          </p:nvPr>
        </p:nvSpPr>
        <p:spPr>
          <a:ln/>
        </p:spPr>
        <p:txBody>
          <a:bodyPr/>
          <a:lstStyle>
            <a:lvl1pPr>
              <a:defRPr/>
            </a:lvl1pPr>
          </a:lstStyle>
          <a:p>
            <a:fld id="{08BA829E-F501-4B0E-A2D5-BEE255A660F4}" type="slidenum">
              <a:rPr lang="en-US" altLang="en-US"/>
              <a:pPr/>
              <a:t>‹#›</a:t>
            </a:fld>
            <a:endParaRPr lang="en-US" altLang="en-US"/>
          </a:p>
        </p:txBody>
      </p:sp>
    </p:spTree>
    <p:extLst>
      <p:ext uri="{BB962C8B-B14F-4D97-AF65-F5344CB8AC3E}">
        <p14:creationId xmlns:p14="http://schemas.microsoft.com/office/powerpoint/2010/main" val="3314892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16388E5-AD86-4318-B947-AE0AA20307A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53CB0F-9031-4801-91FB-5309306451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5813AB-B6A9-45B0-9987-2F9082AAB733}"/>
              </a:ext>
            </a:extLst>
          </p:cNvPr>
          <p:cNvSpPr>
            <a:spLocks noGrp="1" noChangeArrowheads="1"/>
          </p:cNvSpPr>
          <p:nvPr>
            <p:ph type="sldNum" sz="quarter" idx="12"/>
          </p:nvPr>
        </p:nvSpPr>
        <p:spPr>
          <a:ln/>
        </p:spPr>
        <p:txBody>
          <a:bodyPr/>
          <a:lstStyle>
            <a:lvl1pPr>
              <a:defRPr/>
            </a:lvl1pPr>
          </a:lstStyle>
          <a:p>
            <a:fld id="{8E970169-54F8-4D6C-AD9F-81E0BA9A4079}" type="slidenum">
              <a:rPr lang="en-US" altLang="en-US"/>
              <a:pPr/>
              <a:t>‹#›</a:t>
            </a:fld>
            <a:endParaRPr lang="en-US" altLang="en-US"/>
          </a:p>
        </p:txBody>
      </p:sp>
    </p:spTree>
    <p:extLst>
      <p:ext uri="{BB962C8B-B14F-4D97-AF65-F5344CB8AC3E}">
        <p14:creationId xmlns:p14="http://schemas.microsoft.com/office/powerpoint/2010/main" val="1534351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3D3E9BC-D703-4014-90FE-300B7F8D8AB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54FF2-F9FE-40DB-A6ED-A5A30A3290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4B411A-D95F-4DA9-BBBB-D22E0BD1FF4F}"/>
              </a:ext>
            </a:extLst>
          </p:cNvPr>
          <p:cNvSpPr>
            <a:spLocks noGrp="1" noChangeArrowheads="1"/>
          </p:cNvSpPr>
          <p:nvPr>
            <p:ph type="sldNum" sz="quarter" idx="12"/>
          </p:nvPr>
        </p:nvSpPr>
        <p:spPr>
          <a:ln/>
        </p:spPr>
        <p:txBody>
          <a:bodyPr/>
          <a:lstStyle>
            <a:lvl1pPr>
              <a:defRPr/>
            </a:lvl1pPr>
          </a:lstStyle>
          <a:p>
            <a:fld id="{7CDCE7B1-C877-4564-97D2-7BDA1D5C8D5F}" type="slidenum">
              <a:rPr lang="en-US" altLang="en-US"/>
              <a:pPr/>
              <a:t>‹#›</a:t>
            </a:fld>
            <a:endParaRPr lang="en-US" altLang="en-US"/>
          </a:p>
        </p:txBody>
      </p:sp>
    </p:spTree>
    <p:extLst>
      <p:ext uri="{BB962C8B-B14F-4D97-AF65-F5344CB8AC3E}">
        <p14:creationId xmlns:p14="http://schemas.microsoft.com/office/powerpoint/2010/main" val="251574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8F7304-3F6C-4B60-A9B9-F2E7DB57B9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AB2CB5-AF0F-4BA5-8751-EEE7030C1D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7AE9A9-4BD5-4A7B-AD29-71D5EF7D2C70}"/>
              </a:ext>
            </a:extLst>
          </p:cNvPr>
          <p:cNvSpPr>
            <a:spLocks noGrp="1" noChangeArrowheads="1"/>
          </p:cNvSpPr>
          <p:nvPr>
            <p:ph type="sldNum" sz="quarter" idx="12"/>
          </p:nvPr>
        </p:nvSpPr>
        <p:spPr>
          <a:ln/>
        </p:spPr>
        <p:txBody>
          <a:bodyPr/>
          <a:lstStyle>
            <a:lvl1pPr>
              <a:defRPr/>
            </a:lvl1pPr>
          </a:lstStyle>
          <a:p>
            <a:fld id="{AFE67703-2C11-4C2D-AF93-4BF80D17A51D}" type="slidenum">
              <a:rPr lang="en-US" altLang="en-US"/>
              <a:pPr/>
              <a:t>‹#›</a:t>
            </a:fld>
            <a:endParaRPr lang="en-US" altLang="en-US"/>
          </a:p>
        </p:txBody>
      </p:sp>
    </p:spTree>
    <p:extLst>
      <p:ext uri="{BB962C8B-B14F-4D97-AF65-F5344CB8AC3E}">
        <p14:creationId xmlns:p14="http://schemas.microsoft.com/office/powerpoint/2010/main" val="4194700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6653364B-0676-4E30-AF68-5C0295E896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76BBAC-4708-4320-BAE1-F64961A4AD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65547D-3B95-4577-A08D-95C54377E6F5}"/>
              </a:ext>
            </a:extLst>
          </p:cNvPr>
          <p:cNvSpPr>
            <a:spLocks noGrp="1" noChangeArrowheads="1"/>
          </p:cNvSpPr>
          <p:nvPr>
            <p:ph type="sldNum" sz="quarter" idx="12"/>
          </p:nvPr>
        </p:nvSpPr>
        <p:spPr>
          <a:ln/>
        </p:spPr>
        <p:txBody>
          <a:bodyPr/>
          <a:lstStyle>
            <a:lvl1pPr>
              <a:defRPr/>
            </a:lvl1pPr>
          </a:lstStyle>
          <a:p>
            <a:fld id="{8A0D84FD-0892-4679-9231-F6926F952C9A}" type="slidenum">
              <a:rPr lang="en-US" altLang="en-US"/>
              <a:pPr/>
              <a:t>‹#›</a:t>
            </a:fld>
            <a:endParaRPr lang="en-US" altLang="en-US"/>
          </a:p>
        </p:txBody>
      </p:sp>
    </p:spTree>
    <p:extLst>
      <p:ext uri="{BB962C8B-B14F-4D97-AF65-F5344CB8AC3E}">
        <p14:creationId xmlns:p14="http://schemas.microsoft.com/office/powerpoint/2010/main" val="1381494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D2AD399-A4B7-4B98-98DF-7DB429BB6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693354-6F52-4E1B-AB2F-98EACB28E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8D1C69-2991-4223-A0EE-B77BC4013004}"/>
              </a:ext>
            </a:extLst>
          </p:cNvPr>
          <p:cNvSpPr>
            <a:spLocks noGrp="1" noChangeArrowheads="1"/>
          </p:cNvSpPr>
          <p:nvPr>
            <p:ph type="sldNum" sz="quarter" idx="12"/>
          </p:nvPr>
        </p:nvSpPr>
        <p:spPr>
          <a:ln/>
        </p:spPr>
        <p:txBody>
          <a:bodyPr/>
          <a:lstStyle>
            <a:lvl1pPr>
              <a:defRPr/>
            </a:lvl1pPr>
          </a:lstStyle>
          <a:p>
            <a:fld id="{67D31C0B-AA0D-4A5C-844C-630F22A0818F}" type="slidenum">
              <a:rPr lang="en-US" altLang="en-US"/>
              <a:pPr/>
              <a:t>‹#›</a:t>
            </a:fld>
            <a:endParaRPr lang="en-US" altLang="en-US"/>
          </a:p>
        </p:txBody>
      </p:sp>
    </p:spTree>
    <p:extLst>
      <p:ext uri="{BB962C8B-B14F-4D97-AF65-F5344CB8AC3E}">
        <p14:creationId xmlns:p14="http://schemas.microsoft.com/office/powerpoint/2010/main" val="3060587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30D0DB1-33FC-42CE-961E-64214B9B2F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170E19C-26E2-477F-BBDA-222229F429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CFBB8B7-FE75-4F23-BC3A-BED408FD99D2}"/>
              </a:ext>
            </a:extLst>
          </p:cNvPr>
          <p:cNvSpPr>
            <a:spLocks noGrp="1" noChangeArrowheads="1"/>
          </p:cNvSpPr>
          <p:nvPr>
            <p:ph type="sldNum" sz="quarter" idx="12"/>
          </p:nvPr>
        </p:nvSpPr>
        <p:spPr>
          <a:ln/>
        </p:spPr>
        <p:txBody>
          <a:bodyPr/>
          <a:lstStyle>
            <a:lvl1pPr>
              <a:defRPr/>
            </a:lvl1pPr>
          </a:lstStyle>
          <a:p>
            <a:fld id="{B7FB4243-4D71-48A9-83D8-CE2FB738AE25}" type="slidenum">
              <a:rPr lang="en-US" altLang="en-US"/>
              <a:pPr/>
              <a:t>‹#›</a:t>
            </a:fld>
            <a:endParaRPr lang="en-US" altLang="en-US"/>
          </a:p>
        </p:txBody>
      </p:sp>
    </p:spTree>
    <p:extLst>
      <p:ext uri="{BB962C8B-B14F-4D97-AF65-F5344CB8AC3E}">
        <p14:creationId xmlns:p14="http://schemas.microsoft.com/office/powerpoint/2010/main" val="89721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A9EDD06-74EF-4EDD-BA54-71DBFC73A29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E76861A-8A86-48F6-B417-8AB19A3553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410710-3FF9-4E6D-98E4-7F100958A110}"/>
              </a:ext>
            </a:extLst>
          </p:cNvPr>
          <p:cNvSpPr>
            <a:spLocks noGrp="1" noChangeArrowheads="1"/>
          </p:cNvSpPr>
          <p:nvPr>
            <p:ph type="sldNum" sz="quarter" idx="12"/>
          </p:nvPr>
        </p:nvSpPr>
        <p:spPr>
          <a:ln/>
        </p:spPr>
        <p:txBody>
          <a:bodyPr/>
          <a:lstStyle>
            <a:lvl1pPr>
              <a:defRPr/>
            </a:lvl1pPr>
          </a:lstStyle>
          <a:p>
            <a:fld id="{AE02BF73-5906-4B8B-B1A4-265B4063411F}" type="slidenum">
              <a:rPr lang="en-US" altLang="en-US"/>
              <a:pPr/>
              <a:t>‹#›</a:t>
            </a:fld>
            <a:endParaRPr lang="en-US" altLang="en-US"/>
          </a:p>
        </p:txBody>
      </p:sp>
    </p:spTree>
    <p:extLst>
      <p:ext uri="{BB962C8B-B14F-4D97-AF65-F5344CB8AC3E}">
        <p14:creationId xmlns:p14="http://schemas.microsoft.com/office/powerpoint/2010/main" val="403201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5B7947F-84B4-4856-94D9-D67F1086473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51C741-1A4C-445A-8746-3B7E4DC2C1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EF7FDB-4DA1-48E1-9B06-BD4A461532A0}"/>
              </a:ext>
            </a:extLst>
          </p:cNvPr>
          <p:cNvSpPr>
            <a:spLocks noGrp="1" noChangeArrowheads="1"/>
          </p:cNvSpPr>
          <p:nvPr>
            <p:ph type="sldNum" sz="quarter" idx="12"/>
          </p:nvPr>
        </p:nvSpPr>
        <p:spPr>
          <a:ln/>
        </p:spPr>
        <p:txBody>
          <a:bodyPr/>
          <a:lstStyle>
            <a:lvl1pPr>
              <a:defRPr/>
            </a:lvl1pPr>
          </a:lstStyle>
          <a:p>
            <a:fld id="{6C1AF59F-055E-4056-BC55-337EF32D4AAA}" type="slidenum">
              <a:rPr lang="en-US" altLang="en-US"/>
              <a:pPr/>
              <a:t>‹#›</a:t>
            </a:fld>
            <a:endParaRPr lang="en-US" altLang="en-US"/>
          </a:p>
        </p:txBody>
      </p:sp>
    </p:spTree>
    <p:extLst>
      <p:ext uri="{BB962C8B-B14F-4D97-AF65-F5344CB8AC3E}">
        <p14:creationId xmlns:p14="http://schemas.microsoft.com/office/powerpoint/2010/main" val="666711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D0C1B0A-A744-4B10-90C1-4833323618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88B808-61E2-4319-A0FA-9404A22D8E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1B3F54A-9144-40F9-B339-8265A4F0D5C3}"/>
              </a:ext>
            </a:extLst>
          </p:cNvPr>
          <p:cNvSpPr>
            <a:spLocks noGrp="1" noChangeArrowheads="1"/>
          </p:cNvSpPr>
          <p:nvPr>
            <p:ph type="sldNum" sz="quarter" idx="12"/>
          </p:nvPr>
        </p:nvSpPr>
        <p:spPr>
          <a:ln/>
        </p:spPr>
        <p:txBody>
          <a:bodyPr/>
          <a:lstStyle>
            <a:lvl1pPr>
              <a:defRPr/>
            </a:lvl1pPr>
          </a:lstStyle>
          <a:p>
            <a:fld id="{C65C361E-4F15-4EA1-A56D-A0136F492987}" type="slidenum">
              <a:rPr lang="en-US" altLang="en-US"/>
              <a:pPr/>
              <a:t>‹#›</a:t>
            </a:fld>
            <a:endParaRPr lang="en-US" altLang="en-US"/>
          </a:p>
        </p:txBody>
      </p:sp>
    </p:spTree>
    <p:extLst>
      <p:ext uri="{BB962C8B-B14F-4D97-AF65-F5344CB8AC3E}">
        <p14:creationId xmlns:p14="http://schemas.microsoft.com/office/powerpoint/2010/main" val="2882645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417174E2-6E70-4A14-9C50-AA301E3EEE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7FA033-15E3-4649-910B-A2249B3B4F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DDCEFAE-6116-4812-B17C-4B731E3709CC}"/>
              </a:ext>
            </a:extLst>
          </p:cNvPr>
          <p:cNvSpPr>
            <a:spLocks noGrp="1" noChangeArrowheads="1"/>
          </p:cNvSpPr>
          <p:nvPr>
            <p:ph type="sldNum" sz="quarter" idx="12"/>
          </p:nvPr>
        </p:nvSpPr>
        <p:spPr>
          <a:ln/>
        </p:spPr>
        <p:txBody>
          <a:bodyPr/>
          <a:lstStyle>
            <a:lvl1pPr>
              <a:defRPr/>
            </a:lvl1pPr>
          </a:lstStyle>
          <a:p>
            <a:fld id="{C35DC215-F846-4E52-9357-9C555E49DC27}" type="slidenum">
              <a:rPr lang="en-US" altLang="en-US"/>
              <a:pPr/>
              <a:t>‹#›</a:t>
            </a:fld>
            <a:endParaRPr lang="en-US" altLang="en-US"/>
          </a:p>
        </p:txBody>
      </p:sp>
    </p:spTree>
    <p:extLst>
      <p:ext uri="{BB962C8B-B14F-4D97-AF65-F5344CB8AC3E}">
        <p14:creationId xmlns:p14="http://schemas.microsoft.com/office/powerpoint/2010/main" val="1934320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6C9B482-FB34-49E2-8F95-10604E0424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1E5A26-B459-4589-A515-87391E1435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1A9883-70ED-40AA-B71E-9EB879F4E075}"/>
              </a:ext>
            </a:extLst>
          </p:cNvPr>
          <p:cNvSpPr>
            <a:spLocks noGrp="1" noChangeArrowheads="1"/>
          </p:cNvSpPr>
          <p:nvPr>
            <p:ph type="sldNum" sz="quarter" idx="12"/>
          </p:nvPr>
        </p:nvSpPr>
        <p:spPr>
          <a:ln/>
        </p:spPr>
        <p:txBody>
          <a:bodyPr/>
          <a:lstStyle>
            <a:lvl1pPr>
              <a:defRPr/>
            </a:lvl1pPr>
          </a:lstStyle>
          <a:p>
            <a:fld id="{8185FB7C-FF5E-4444-88AA-230DE36D5C9C}" type="slidenum">
              <a:rPr lang="en-US" altLang="en-US"/>
              <a:pPr/>
              <a:t>‹#›</a:t>
            </a:fld>
            <a:endParaRPr lang="en-US" altLang="en-US"/>
          </a:p>
        </p:txBody>
      </p:sp>
    </p:spTree>
    <p:extLst>
      <p:ext uri="{BB962C8B-B14F-4D97-AF65-F5344CB8AC3E}">
        <p14:creationId xmlns:p14="http://schemas.microsoft.com/office/powerpoint/2010/main" val="1755494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EBF80A0-484D-40AF-B862-D6511D55417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45B68B4B-E50F-4EFD-BBA5-5CB5AA7559D7}"/>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36073EBE-FE52-47FA-8B0C-0F29C822DC1F}"/>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B2A835A-C6D4-477A-835B-6862C260C67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CA10C2E-172F-4594-ACF4-9328BFBEDCDC}"/>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7E0E7896-3628-4DF6-9AA6-03A59C05EB63}" type="slidenum">
              <a:rPr lang="en-US" altLang="en-US"/>
              <a:pPr/>
              <a:t>‹#›</a:t>
            </a:fld>
            <a:endParaRPr lang="en-US" altLang="en-US"/>
          </a:p>
        </p:txBody>
      </p:sp>
    </p:spTree>
    <p:extLst>
      <p:ext uri="{BB962C8B-B14F-4D97-AF65-F5344CB8AC3E}">
        <p14:creationId xmlns:p14="http://schemas.microsoft.com/office/powerpoint/2010/main" val="2085409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5/16/2022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11120419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B7406D-9A44-45D0-881A-E6C13D8961B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572190E-8788-4ED4-9019-97AF5BF48480}"/>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6A503E2-FD31-4471-9034-5AC6540AF7C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F48CA29-CF58-4F41-A7ED-4A4DD52E0E1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BD4EAFC5-1D73-47B6-808D-51613962537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8583C842-FCE0-4AAA-B84B-C1291744B014}" type="slidenum">
              <a:rPr lang="en-US" altLang="en-US"/>
              <a:pPr/>
              <a:t>‹#›</a:t>
            </a:fld>
            <a:endParaRPr lang="en-US" altLang="en-US"/>
          </a:p>
        </p:txBody>
      </p:sp>
    </p:spTree>
    <p:extLst>
      <p:ext uri="{BB962C8B-B14F-4D97-AF65-F5344CB8AC3E}">
        <p14:creationId xmlns:p14="http://schemas.microsoft.com/office/powerpoint/2010/main" val="246150640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0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xml"/></Relationships>
</file>

<file path=ppt/slides/_rels/slide10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10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0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0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10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10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9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9399EF1-F8BC-4DEB-BF1D-B3D4AB8F82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Faithful Love</a:t>
            </a:r>
            <a:endParaRPr lang="en-US">
              <a:ea typeface="+mj-ea"/>
            </a:endParaRPr>
          </a:p>
        </p:txBody>
      </p:sp>
      <p:pic>
        <p:nvPicPr>
          <p:cNvPr id="2" name="Picture 46" descr="Faithful Love-pp">
            <a:extLst>
              <a:ext uri="{FF2B5EF4-FFF2-40B4-BE49-F238E27FC236}">
                <a16:creationId xmlns:a16="http://schemas.microsoft.com/office/drawing/2014/main" id="{9CAF92DE-1844-4CEB-A449-83C25A01B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BBC6A40-786D-40E6-AFDD-4D2549C3C7C5}"/>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98C9A58-2412-44DA-BF98-725DEEF9A6F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D024449B-06EC-445B-A6B0-798F4F7C47F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1-3 Jesus Hold My Hand</a:t>
            </a:r>
            <a:endParaRPr lang="en-US">
              <a:ea typeface="+mj-ea"/>
            </a:endParaRPr>
          </a:p>
        </p:txBody>
      </p:sp>
      <p:pic>
        <p:nvPicPr>
          <p:cNvPr id="4098" name="Picture 5" descr="Jesus hold my Hand-pp">
            <a:extLst>
              <a:ext uri="{FF2B5EF4-FFF2-40B4-BE49-F238E27FC236}">
                <a16:creationId xmlns:a16="http://schemas.microsoft.com/office/drawing/2014/main" id="{976F137C-2371-4660-9AD5-30DB4881A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08677A76-0CB1-440E-9E6A-060CBDAF23E8}"/>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BDB6DB82-9024-457B-AF56-1B7B9A666A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3723FD-0001-4666-BD36-655E3343DF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4607546" y="2391352"/>
            <a:ext cx="89743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Be United?</a:t>
            </a:r>
          </a:p>
        </p:txBody>
      </p:sp>
      <p:sp>
        <p:nvSpPr>
          <p:cNvPr id="6" name="TextBox 5">
            <a:extLst>
              <a:ext uri="{FF2B5EF4-FFF2-40B4-BE49-F238E27FC236}">
                <a16:creationId xmlns:a16="http://schemas.microsoft.com/office/drawing/2014/main" id="{6B35B249-8C38-4B08-B496-C42DEFF995A8}"/>
              </a:ext>
            </a:extLst>
          </p:cNvPr>
          <p:cNvSpPr txBox="1"/>
          <p:nvPr/>
        </p:nvSpPr>
        <p:spPr>
          <a:xfrm>
            <a:off x="0" y="1275733"/>
            <a:ext cx="7811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solidFill>
                    <a:schemeClr val="bg1"/>
                  </a:solidFill>
                </a:ln>
                <a:solidFill>
                  <a:srgbClr val="FFFFFF"/>
                </a:solidFill>
                <a:effectLst/>
                <a:uLnTx/>
                <a:uFillTx/>
                <a:latin typeface="Baltimore Bold - Italic" panose="02000500000000000000" pitchFamily="2" charset="0"/>
                <a:ea typeface="ＭＳ Ｐゴシック"/>
              </a:rPr>
              <a:t>Are you resolved to </a:t>
            </a:r>
          </a:p>
        </p:txBody>
      </p:sp>
    </p:spTree>
    <p:extLst>
      <p:ext uri="{BB962C8B-B14F-4D97-AF65-F5344CB8AC3E}">
        <p14:creationId xmlns:p14="http://schemas.microsoft.com/office/powerpoint/2010/main" val="3190765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22763"/>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I Am Resolved</a:t>
            </a:r>
          </a:p>
          <a:p>
            <a:pPr>
              <a:lnSpc>
                <a:spcPct val="150000"/>
              </a:lnSpc>
            </a:pPr>
            <a:r>
              <a:rPr lang="en-US" sz="5400" dirty="0">
                <a:latin typeface="Gobold" panose="02000500000000000000" pitchFamily="2" charset="0"/>
              </a:rPr>
              <a:t>#948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9F59266-4E80-454E-BA2C-3799BCEF913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Am Resolved</a:t>
            </a:r>
            <a:endParaRPr lang="en-US">
              <a:ea typeface="+mj-ea"/>
            </a:endParaRPr>
          </a:p>
        </p:txBody>
      </p:sp>
      <p:pic>
        <p:nvPicPr>
          <p:cNvPr id="2" name="Picture 46" descr="I am resolved-pp">
            <a:extLst>
              <a:ext uri="{FF2B5EF4-FFF2-40B4-BE49-F238E27FC236}">
                <a16:creationId xmlns:a16="http://schemas.microsoft.com/office/drawing/2014/main" id="{10A62FA8-C049-436B-99C1-278CF3FFA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1A6EFB2-D45C-48CB-9ABB-D56F2C98C884}"/>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B265D64D-FFF3-4A6F-857E-4C66ACB9BC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3B7CDD8-746D-47D9-98A5-C57491D92B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Am Resolved</a:t>
            </a:r>
            <a:endParaRPr lang="en-US">
              <a:ea typeface="+mj-ea"/>
            </a:endParaRPr>
          </a:p>
        </p:txBody>
      </p:sp>
      <p:pic>
        <p:nvPicPr>
          <p:cNvPr id="3074" name="Picture 3" descr="I am resolved-pp">
            <a:extLst>
              <a:ext uri="{FF2B5EF4-FFF2-40B4-BE49-F238E27FC236}">
                <a16:creationId xmlns:a16="http://schemas.microsoft.com/office/drawing/2014/main" id="{522AFB68-2A4A-47AB-96AE-00A59235E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346DFD9-7F03-4192-A53D-BAB5D9FA4E37}"/>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CBBF78C5-6208-437E-A834-AA9758E8C45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A4A835B7-DA8E-44D9-A9DE-168E739FDD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4098" name="Picture 3" descr="I am resolved-pp">
            <a:extLst>
              <a:ext uri="{FF2B5EF4-FFF2-40B4-BE49-F238E27FC236}">
                <a16:creationId xmlns:a16="http://schemas.microsoft.com/office/drawing/2014/main" id="{1C626C21-31F5-4C12-9B71-109FD1E6DC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43654B9-8842-485F-A1C5-532CCD7A6937}"/>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EB41BABB-0ADE-4B39-B1D2-26822FB2E0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D2AE8CB-E37A-4DE6-AD12-F0F8DA0CA6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5122" name="Picture 3" descr="I am resolved-pp">
            <a:extLst>
              <a:ext uri="{FF2B5EF4-FFF2-40B4-BE49-F238E27FC236}">
                <a16:creationId xmlns:a16="http://schemas.microsoft.com/office/drawing/2014/main" id="{9F83483A-0149-4C97-9BB2-7263B7DC4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BB0424AA-C489-449C-890A-F0A75F768960}"/>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8C92871-76DE-42A8-881E-33B22DA212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1C0236B8-C412-46AB-BFA5-E0E38BA77A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I Am Resolved</a:t>
            </a:r>
            <a:endParaRPr lang="en-US">
              <a:ea typeface="+mj-ea"/>
            </a:endParaRPr>
          </a:p>
        </p:txBody>
      </p:sp>
      <p:pic>
        <p:nvPicPr>
          <p:cNvPr id="6146" name="Picture 3" descr="I am resolved-pp">
            <a:extLst>
              <a:ext uri="{FF2B5EF4-FFF2-40B4-BE49-F238E27FC236}">
                <a16:creationId xmlns:a16="http://schemas.microsoft.com/office/drawing/2014/main" id="{7144839E-49CF-40F9-974A-D8DDC7159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7DA6BC3D-EC1B-4876-B988-CF994BC8B54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8E6AD32B-B49F-4270-BA06-6C2AF9949A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BFB3AC5-77B7-42C4-B3DE-E63416E03E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I Am Resolved</a:t>
            </a:r>
            <a:endParaRPr lang="en-US">
              <a:ea typeface="+mj-ea"/>
            </a:endParaRPr>
          </a:p>
        </p:txBody>
      </p:sp>
      <p:pic>
        <p:nvPicPr>
          <p:cNvPr id="7170" name="Picture 3" descr="I am resolved-pp">
            <a:extLst>
              <a:ext uri="{FF2B5EF4-FFF2-40B4-BE49-F238E27FC236}">
                <a16:creationId xmlns:a16="http://schemas.microsoft.com/office/drawing/2014/main" id="{040E932D-2599-4AE9-9634-0BDD14144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528C9AB4-8A2F-40EA-A394-BC9A00F54BEC}"/>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81861327-0B27-48AD-98A7-ED78A1FF88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9598251-0A0F-4364-8640-3981EA2DD7F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8194" name="Picture 3" descr="I am resolved-pp">
            <a:extLst>
              <a:ext uri="{FF2B5EF4-FFF2-40B4-BE49-F238E27FC236}">
                <a16:creationId xmlns:a16="http://schemas.microsoft.com/office/drawing/2014/main" id="{9C0BA1AE-9BA0-4A28-AE4C-AC0FA2C62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A1475008-8B78-4896-B3D8-EBFE83ABFEAD}"/>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74D5D289-D49B-4002-91CF-B0AB9B2EA2C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6F74E633-0068-48AC-A9CE-117B3963DE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9218" name="Picture 3" descr="I am resolved-pp">
            <a:extLst>
              <a:ext uri="{FF2B5EF4-FFF2-40B4-BE49-F238E27FC236}">
                <a16:creationId xmlns:a16="http://schemas.microsoft.com/office/drawing/2014/main" id="{35030941-D2A6-438D-90E8-81A1DCEF9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C150DC37-E428-44A0-9DFD-3AD433BE17BF}"/>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ADBE57E6-C9B7-46B5-9324-A697751DA35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8697024D-2A1C-42A5-BF6F-87CD91CCCF9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1-4 Jesus Hold My Hand</a:t>
            </a:r>
            <a:endParaRPr lang="en-US">
              <a:ea typeface="+mj-ea"/>
            </a:endParaRPr>
          </a:p>
        </p:txBody>
      </p:sp>
      <p:pic>
        <p:nvPicPr>
          <p:cNvPr id="5122" name="Picture 5" descr="Jesus hold my Hand-pp">
            <a:extLst>
              <a:ext uri="{FF2B5EF4-FFF2-40B4-BE49-F238E27FC236}">
                <a16:creationId xmlns:a16="http://schemas.microsoft.com/office/drawing/2014/main" id="{ED3E46EA-83F7-4F65-8A99-CDA8F3868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AFA0CB6A-998B-4530-8909-B5247A6FFEF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41BEA506-631D-4967-A11A-769E413AC2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6FF7F887-5B38-4EB6-B242-A13B1998525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I Am Resolved</a:t>
            </a:r>
            <a:endParaRPr lang="en-US">
              <a:ea typeface="+mj-ea"/>
            </a:endParaRPr>
          </a:p>
        </p:txBody>
      </p:sp>
      <p:pic>
        <p:nvPicPr>
          <p:cNvPr id="14338" name="Picture 3" descr="I am resolved-pp">
            <a:extLst>
              <a:ext uri="{FF2B5EF4-FFF2-40B4-BE49-F238E27FC236}">
                <a16:creationId xmlns:a16="http://schemas.microsoft.com/office/drawing/2014/main" id="{A2C1BC39-31AE-4889-84BF-97A980A60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68E7B4D6-C67C-4FBE-8447-DC3BE36A4AE0}"/>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4FEEB538-1418-4E07-A58D-B426E56D14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1B210C9-C8B2-4091-8BE1-1CF972A637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I Am Resolved</a:t>
            </a:r>
            <a:endParaRPr lang="en-US">
              <a:ea typeface="+mj-ea"/>
            </a:endParaRPr>
          </a:p>
        </p:txBody>
      </p:sp>
      <p:pic>
        <p:nvPicPr>
          <p:cNvPr id="15362" name="Picture 3" descr="I am resolved-pp">
            <a:extLst>
              <a:ext uri="{FF2B5EF4-FFF2-40B4-BE49-F238E27FC236}">
                <a16:creationId xmlns:a16="http://schemas.microsoft.com/office/drawing/2014/main" id="{22D7581E-741C-4037-916C-BE924BD7B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05D6BC4-DA8E-4877-AFC7-121B31A955A9}"/>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03553245-949E-4B40-829E-426C31D882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25DCCD1-AD50-4D52-801E-BCBB4AB895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Am Resolved</a:t>
            </a:r>
            <a:endParaRPr lang="en-US">
              <a:ea typeface="+mj-ea"/>
            </a:endParaRPr>
          </a:p>
        </p:txBody>
      </p:sp>
      <p:pic>
        <p:nvPicPr>
          <p:cNvPr id="16386" name="Picture 3" descr="I am resolved-pp">
            <a:extLst>
              <a:ext uri="{FF2B5EF4-FFF2-40B4-BE49-F238E27FC236}">
                <a16:creationId xmlns:a16="http://schemas.microsoft.com/office/drawing/2014/main" id="{8851C210-6A36-4CE6-810A-56209D1D5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CB5BDD15-5434-4E00-AB42-FA641657EBA6}"/>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14F7AB0-A53B-4F4F-80F3-713397DB18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C7332CC-A2AB-4F1A-BF82-9F5C1E51C29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Am Resolved</a:t>
            </a:r>
            <a:endParaRPr lang="en-US">
              <a:ea typeface="+mj-ea"/>
            </a:endParaRPr>
          </a:p>
        </p:txBody>
      </p:sp>
      <p:pic>
        <p:nvPicPr>
          <p:cNvPr id="17410" name="Picture 3" descr="I am resolved-pp">
            <a:extLst>
              <a:ext uri="{FF2B5EF4-FFF2-40B4-BE49-F238E27FC236}">
                <a16:creationId xmlns:a16="http://schemas.microsoft.com/office/drawing/2014/main" id="{024DD238-0950-4D5D-A1C6-2B764C36A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5371C87-DD8F-4737-8084-C28C6DF74A78}"/>
              </a:ext>
            </a:extLst>
          </p:cNvPr>
          <p:cNvSpPr txBox="1">
            <a:spLocks noChangeArrowheads="1"/>
          </p:cNvSpPr>
          <p:nvPr/>
        </p:nvSpPr>
        <p:spPr bwMode="auto">
          <a:xfrm>
            <a:off x="101601" y="76201"/>
            <a:ext cx="273966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Am Resolved</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8EB663CE-C96B-4589-B687-7D30157392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948</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4125288"/>
          </a:xfrm>
          <a:prstGeom prst="rect">
            <a:avLst/>
          </a:prstGeom>
        </p:spPr>
        <p:txBody>
          <a:bodyPr vert="horz" lIns="91440" tIns="45720" rIns="91440" bIns="45720" rtlCol="0" anchor="ctr">
            <a:normAutofit/>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lang="en-US" sz="4800" dirty="0">
                <a:solidFill>
                  <a:prstClr val="black"/>
                </a:solidFill>
                <a:latin typeface="Gobold" panose="02000500000000000000" pitchFamily="2" charset="0"/>
              </a:rPr>
              <a:t>1 Peter</a:t>
            </a: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 4:10</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kumimoji="0" lang="en-US" sz="32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“As each one has received a gift, minister it to one another, as good stewards of the manifold grace of God.”</a:t>
            </a:r>
          </a:p>
        </p:txBody>
      </p:sp>
    </p:spTree>
    <p:extLst>
      <p:ext uri="{BB962C8B-B14F-4D97-AF65-F5344CB8AC3E}">
        <p14:creationId xmlns:p14="http://schemas.microsoft.com/office/powerpoint/2010/main" val="17824694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If That Isn’t Love</a:t>
            </a:r>
          </a:p>
          <a:p>
            <a:pPr>
              <a:lnSpc>
                <a:spcPct val="150000"/>
              </a:lnSpc>
            </a:pPr>
            <a:r>
              <a:rPr lang="en-US" sz="5400" dirty="0">
                <a:latin typeface="Gobold" panose="02000500000000000000" pitchFamily="2" charset="0"/>
              </a:rPr>
              <a:t>#379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2163315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98A679-2BD0-4E5A-9D98-A4D271FCC9FF}"/>
              </a:ext>
            </a:extLst>
          </p:cNvPr>
          <p:cNvSpPr>
            <a:spLocks noGrp="1" noChangeArrowheads="1"/>
          </p:cNvSpPr>
          <p:nvPr>
            <p:ph type="ctrTitle"/>
          </p:nvPr>
        </p:nvSpPr>
        <p:spPr>
          <a:xfrm>
            <a:off x="101600" y="152400"/>
            <a:ext cx="5384800" cy="228600"/>
          </a:xfrm>
        </p:spPr>
        <p:txBody>
          <a:bodyPr/>
          <a:lstStyle/>
          <a:p>
            <a:pPr eaLnBrk="1" hangingPunct="1"/>
            <a:r>
              <a:rPr lang="en-US" altLang="en-US" sz="2400"/>
              <a:t>1-1 If That Isn</a:t>
            </a:r>
            <a:r>
              <a:rPr lang="ja-JP" altLang="en-US" sz="2400">
                <a:latin typeface="Arial" panose="020B0604020202020204" pitchFamily="34" charset="0"/>
              </a:rPr>
              <a:t>’</a:t>
            </a:r>
            <a:r>
              <a:rPr lang="en-US" altLang="ja-JP" sz="2400"/>
              <a:t>t Love</a:t>
            </a:r>
            <a:endParaRPr lang="en-US" altLang="en-US"/>
          </a:p>
        </p:txBody>
      </p:sp>
      <p:pic>
        <p:nvPicPr>
          <p:cNvPr id="2" name="Picture 63" descr="If That Isn't Love-pp">
            <a:extLst>
              <a:ext uri="{FF2B5EF4-FFF2-40B4-BE49-F238E27FC236}">
                <a16:creationId xmlns:a16="http://schemas.microsoft.com/office/drawing/2014/main" id="{2B882B3B-D275-41CB-853D-122E062E5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0197D70B-068A-4DE0-94EC-2CB6920928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AD828D9E-0B25-4018-9AD9-C88C12300266}"/>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CC07E969-25CD-4D39-9553-966AFAB81818}"/>
              </a:ext>
            </a:extLst>
          </p:cNvPr>
          <p:cNvSpPr>
            <a:spLocks noGrp="1" noChangeArrowheads="1"/>
          </p:cNvSpPr>
          <p:nvPr>
            <p:ph type="ctrTitle"/>
          </p:nvPr>
        </p:nvSpPr>
        <p:spPr>
          <a:xfrm>
            <a:off x="101600" y="152400"/>
            <a:ext cx="5384800" cy="228600"/>
          </a:xfrm>
        </p:spPr>
        <p:txBody>
          <a:bodyPr/>
          <a:lstStyle/>
          <a:p>
            <a:pPr eaLnBrk="1" hangingPunct="1"/>
            <a:r>
              <a:rPr lang="en-US" altLang="en-US" sz="2400"/>
              <a:t>1-2 If That Isn</a:t>
            </a:r>
            <a:r>
              <a:rPr lang="ja-JP" altLang="en-US" sz="2400">
                <a:latin typeface="Arial" panose="020B0604020202020204" pitchFamily="34" charset="0"/>
              </a:rPr>
              <a:t>’</a:t>
            </a:r>
            <a:r>
              <a:rPr lang="en-US" altLang="ja-JP" sz="2400"/>
              <a:t>t Love</a:t>
            </a:r>
            <a:endParaRPr lang="en-US" altLang="en-US"/>
          </a:p>
        </p:txBody>
      </p:sp>
      <p:pic>
        <p:nvPicPr>
          <p:cNvPr id="3074" name="Picture 3" descr="If That Isn't Love-pp">
            <a:extLst>
              <a:ext uri="{FF2B5EF4-FFF2-40B4-BE49-F238E27FC236}">
                <a16:creationId xmlns:a16="http://schemas.microsoft.com/office/drawing/2014/main" id="{6685C568-D81D-4E2B-8D5B-D3324A006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B934784F-C91A-4678-871D-43EAD201A9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D72E7A81-E114-4CC6-9C55-825D86C1F71E}"/>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588116E-77A1-4AF4-83AD-7FD919D008D3}"/>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If That Isn</a:t>
            </a:r>
            <a:r>
              <a:rPr lang="ja-JP" altLang="en-US" sz="2400">
                <a:latin typeface="Arial" panose="020B0604020202020204" pitchFamily="34" charset="0"/>
              </a:rPr>
              <a:t>’</a:t>
            </a:r>
            <a:r>
              <a:rPr lang="en-US" altLang="ja-JP" sz="2400"/>
              <a:t>t Love</a:t>
            </a:r>
            <a:endParaRPr lang="en-US" altLang="en-US"/>
          </a:p>
        </p:txBody>
      </p:sp>
      <p:pic>
        <p:nvPicPr>
          <p:cNvPr id="4098" name="Picture 3" descr="If That Isn't Love-pp">
            <a:extLst>
              <a:ext uri="{FF2B5EF4-FFF2-40B4-BE49-F238E27FC236}">
                <a16:creationId xmlns:a16="http://schemas.microsoft.com/office/drawing/2014/main" id="{2556DF19-2B2D-4064-8967-7AA99E8D2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6206A5F8-0CDD-4723-8266-368C09A2F7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F9E7A72D-E1F9-4E2F-9697-5F02D8F36042}"/>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5A33F86-417C-476D-B493-F48EF135D521}"/>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If That Isn</a:t>
            </a:r>
            <a:r>
              <a:rPr lang="ja-JP" altLang="en-US" sz="2400">
                <a:latin typeface="Arial" panose="020B0604020202020204" pitchFamily="34" charset="0"/>
              </a:rPr>
              <a:t>’</a:t>
            </a:r>
            <a:r>
              <a:rPr lang="en-US" altLang="ja-JP" sz="2400"/>
              <a:t>t Love</a:t>
            </a:r>
            <a:endParaRPr lang="en-US" altLang="en-US"/>
          </a:p>
        </p:txBody>
      </p:sp>
      <p:pic>
        <p:nvPicPr>
          <p:cNvPr id="5122" name="Picture 3" descr="If That Isn't Love-pp">
            <a:extLst>
              <a:ext uri="{FF2B5EF4-FFF2-40B4-BE49-F238E27FC236}">
                <a16:creationId xmlns:a16="http://schemas.microsoft.com/office/drawing/2014/main" id="{BB94F3D2-C5DB-4F2E-B51E-26CB899FD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78AB1C58-104C-4021-80AB-A863D9755A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8B571798-0D7B-4609-B526-12BCD53B6DC3}"/>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4D7E241-638E-4A41-A7F9-33BE36513729}"/>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6146" name="Picture 5" descr="Jesus hold my Hand-pp">
            <a:extLst>
              <a:ext uri="{FF2B5EF4-FFF2-40B4-BE49-F238E27FC236}">
                <a16:creationId xmlns:a16="http://schemas.microsoft.com/office/drawing/2014/main" id="{6A745C38-09F5-4DD8-A9CE-F3B5E5AB3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0" name="Text Box 6">
            <a:extLst>
              <a:ext uri="{FF2B5EF4-FFF2-40B4-BE49-F238E27FC236}">
                <a16:creationId xmlns:a16="http://schemas.microsoft.com/office/drawing/2014/main" id="{FB0DD3FA-D889-4479-BE6A-17AD2C47D06D}"/>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5831" name="Text Box 7">
            <a:extLst>
              <a:ext uri="{FF2B5EF4-FFF2-40B4-BE49-F238E27FC236}">
                <a16:creationId xmlns:a16="http://schemas.microsoft.com/office/drawing/2014/main" id="{868A5565-50D6-4247-856E-BC97B88450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5E3273B3-E7D0-4570-A1CD-B474C9C54341}"/>
              </a:ext>
            </a:extLst>
          </p:cNvPr>
          <p:cNvSpPr>
            <a:spLocks noGrp="1" noChangeArrowheads="1"/>
          </p:cNvSpPr>
          <p:nvPr>
            <p:ph type="ctrTitle"/>
          </p:nvPr>
        </p:nvSpPr>
        <p:spPr>
          <a:xfrm>
            <a:off x="101600" y="152400"/>
            <a:ext cx="5384800" cy="228600"/>
          </a:xfrm>
        </p:spPr>
        <p:txBody>
          <a:bodyPr/>
          <a:lstStyle/>
          <a:p>
            <a:pPr eaLnBrk="1" hangingPunct="1"/>
            <a:r>
              <a:rPr lang="en-US" altLang="en-US" sz="2400"/>
              <a:t>2-1 If That Isn</a:t>
            </a:r>
            <a:r>
              <a:rPr lang="ja-JP" altLang="en-US" sz="2400">
                <a:latin typeface="Arial" panose="020B0604020202020204" pitchFamily="34" charset="0"/>
              </a:rPr>
              <a:t>’</a:t>
            </a:r>
            <a:r>
              <a:rPr lang="en-US" altLang="ja-JP" sz="2400"/>
              <a:t>t Love</a:t>
            </a:r>
            <a:endParaRPr lang="en-US" altLang="en-US"/>
          </a:p>
        </p:txBody>
      </p:sp>
      <p:pic>
        <p:nvPicPr>
          <p:cNvPr id="6146" name="Picture 3" descr="If That Isn't Love-pp">
            <a:extLst>
              <a:ext uri="{FF2B5EF4-FFF2-40B4-BE49-F238E27FC236}">
                <a16:creationId xmlns:a16="http://schemas.microsoft.com/office/drawing/2014/main" id="{895DAE05-D4A2-4A87-A977-2793E22EE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25F2630F-074D-4999-BBB5-C4593BE528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46314975-FC0B-464B-9FA2-B10BDFD0D1A6}"/>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23E27E53-5A90-4C1F-93CE-984876B17E61}"/>
              </a:ext>
            </a:extLst>
          </p:cNvPr>
          <p:cNvSpPr>
            <a:spLocks noGrp="1" noChangeArrowheads="1"/>
          </p:cNvSpPr>
          <p:nvPr>
            <p:ph type="ctrTitle"/>
          </p:nvPr>
        </p:nvSpPr>
        <p:spPr>
          <a:xfrm>
            <a:off x="101600" y="152400"/>
            <a:ext cx="5384800" cy="228600"/>
          </a:xfrm>
        </p:spPr>
        <p:txBody>
          <a:bodyPr/>
          <a:lstStyle/>
          <a:p>
            <a:pPr eaLnBrk="1" hangingPunct="1"/>
            <a:r>
              <a:rPr lang="en-US" altLang="en-US" sz="2400"/>
              <a:t>2-2 If That Isn</a:t>
            </a:r>
            <a:r>
              <a:rPr lang="ja-JP" altLang="en-US" sz="2400">
                <a:latin typeface="Arial" panose="020B0604020202020204" pitchFamily="34" charset="0"/>
              </a:rPr>
              <a:t>’</a:t>
            </a:r>
            <a:r>
              <a:rPr lang="en-US" altLang="ja-JP" sz="2400"/>
              <a:t>t Love</a:t>
            </a:r>
            <a:endParaRPr lang="en-US" altLang="en-US"/>
          </a:p>
        </p:txBody>
      </p:sp>
      <p:pic>
        <p:nvPicPr>
          <p:cNvPr id="7170" name="Picture 3" descr="If That Isn't Love-pp">
            <a:extLst>
              <a:ext uri="{FF2B5EF4-FFF2-40B4-BE49-F238E27FC236}">
                <a16:creationId xmlns:a16="http://schemas.microsoft.com/office/drawing/2014/main" id="{99A5E557-E2BA-4B84-A1D2-7FF36324F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DF98E9D0-7927-49A6-B23E-06C2B6F1865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1E46B28E-E0E1-411E-B7F9-7B2145E187FD}"/>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F16BB55-C677-47CD-BD9E-AE38C6EA0367}"/>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If That Isn</a:t>
            </a:r>
            <a:r>
              <a:rPr lang="ja-JP" altLang="en-US" sz="2400">
                <a:latin typeface="Arial" panose="020B0604020202020204" pitchFamily="34" charset="0"/>
              </a:rPr>
              <a:t>’</a:t>
            </a:r>
            <a:r>
              <a:rPr lang="en-US" altLang="ja-JP" sz="2400"/>
              <a:t>t Love</a:t>
            </a:r>
            <a:endParaRPr lang="en-US" altLang="en-US"/>
          </a:p>
        </p:txBody>
      </p:sp>
      <p:pic>
        <p:nvPicPr>
          <p:cNvPr id="8194" name="Picture 3" descr="If That Isn't Love-pp">
            <a:extLst>
              <a:ext uri="{FF2B5EF4-FFF2-40B4-BE49-F238E27FC236}">
                <a16:creationId xmlns:a16="http://schemas.microsoft.com/office/drawing/2014/main" id="{31FBA130-A6CC-43EF-8AA4-1202B1430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F5F71D7-98E2-4F25-9E75-F9F7FEB70D1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B293A194-BC03-4EC8-9BC3-0AA9C269AF83}"/>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DA8A2DDE-29AE-4883-9D2B-02C5498A050B}"/>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If That Isn</a:t>
            </a:r>
            <a:r>
              <a:rPr lang="ja-JP" altLang="en-US" sz="2400">
                <a:latin typeface="Arial" panose="020B0604020202020204" pitchFamily="34" charset="0"/>
              </a:rPr>
              <a:t>’</a:t>
            </a:r>
            <a:r>
              <a:rPr lang="en-US" altLang="ja-JP" sz="2400"/>
              <a:t>t Love</a:t>
            </a:r>
            <a:endParaRPr lang="en-US" altLang="en-US"/>
          </a:p>
        </p:txBody>
      </p:sp>
      <p:pic>
        <p:nvPicPr>
          <p:cNvPr id="9218" name="Picture 3" descr="If That Isn't Love-pp">
            <a:extLst>
              <a:ext uri="{FF2B5EF4-FFF2-40B4-BE49-F238E27FC236}">
                <a16:creationId xmlns:a16="http://schemas.microsoft.com/office/drawing/2014/main" id="{F73DFC1F-031E-49B7-B68B-8466B9F1F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5" name="Text Box 5">
            <a:extLst>
              <a:ext uri="{FF2B5EF4-FFF2-40B4-BE49-F238E27FC236}">
                <a16:creationId xmlns:a16="http://schemas.microsoft.com/office/drawing/2014/main" id="{D330F94E-0ED5-4C2D-A149-9DF136CFD4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379</a:t>
            </a:r>
            <a:endParaRPr lang="en-US" sz="3200">
              <a:solidFill>
                <a:srgbClr val="000000"/>
              </a:solidFill>
              <a:latin typeface="Times" charset="0"/>
              <a:ea typeface="ＭＳ Ｐゴシック" charset="0"/>
            </a:endParaRPr>
          </a:p>
        </p:txBody>
      </p:sp>
      <p:sp>
        <p:nvSpPr>
          <p:cNvPr id="209926" name="Text Box 6">
            <a:extLst>
              <a:ext uri="{FF2B5EF4-FFF2-40B4-BE49-F238E27FC236}">
                <a16:creationId xmlns:a16="http://schemas.microsoft.com/office/drawing/2014/main" id="{B1C7E754-A61D-4D10-A8CD-743156F4F554}"/>
              </a:ext>
            </a:extLst>
          </p:cNvPr>
          <p:cNvSpPr txBox="1">
            <a:spLocks noChangeArrowheads="1"/>
          </p:cNvSpPr>
          <p:nvPr/>
        </p:nvSpPr>
        <p:spPr bwMode="auto">
          <a:xfrm>
            <a:off x="101600" y="76201"/>
            <a:ext cx="338323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If That Isn</a:t>
            </a:r>
            <a:r>
              <a:rPr lang="ja-JP" altLang="en-US" sz="3200" b="1">
                <a:solidFill>
                  <a:srgbClr val="000000"/>
                </a:solidFill>
                <a:latin typeface="Arial" panose="020B0604020202020204" pitchFamily="34" charset="0"/>
              </a:rPr>
              <a:t>’</a:t>
            </a:r>
            <a:r>
              <a:rPr lang="en-US" altLang="ja-JP" sz="3200" b="1">
                <a:solidFill>
                  <a:srgbClr val="000000"/>
                </a:solidFill>
              </a:rPr>
              <a:t>t Love</a:t>
            </a:r>
            <a:endParaRPr lang="en-US" altLang="en-US" sz="3200">
              <a:solidFill>
                <a:srgbClr val="00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Eph. 5:11-13</a:t>
            </a:r>
          </a:p>
          <a:p>
            <a:pPr algn="just"/>
            <a:r>
              <a:rPr lang="en-US" sz="3200" dirty="0">
                <a:solidFill>
                  <a:srgbClr val="314172"/>
                </a:solidFill>
                <a:latin typeface="Gobold" panose="02000500000000000000" pitchFamily="2" charset="0"/>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Ephesians 1:7-10</a:t>
            </a:r>
          </a:p>
          <a:p>
            <a:pPr algn="just">
              <a:lnSpc>
                <a:spcPct val="150000"/>
              </a:lnSpc>
            </a:pPr>
            <a:r>
              <a:rPr lang="en-US" sz="2800" dirty="0">
                <a:solidFill>
                  <a:srgbClr val="314172"/>
                </a:solidFill>
                <a:latin typeface="Gobold" panose="02000500000000000000" pitchFamily="2" charset="0"/>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all things in Christ, both which are in heaven and which are on earth—in Him.”</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25037998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 Common Love</a:t>
            </a:r>
          </a:p>
          <a:p>
            <a:pPr>
              <a:lnSpc>
                <a:spcPct val="150000"/>
              </a:lnSpc>
            </a:pPr>
            <a:r>
              <a:rPr lang="en-US" sz="5400" dirty="0">
                <a:latin typeface="Gobold" panose="02000500000000000000" pitchFamily="2" charset="0"/>
              </a:rPr>
              <a:t>#705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7396734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624F437-C143-4110-9CEC-2089E0E7E1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 Common Love</a:t>
            </a:r>
            <a:endParaRPr lang="en-US">
              <a:ea typeface="+mj-ea"/>
            </a:endParaRPr>
          </a:p>
        </p:txBody>
      </p:sp>
      <p:pic>
        <p:nvPicPr>
          <p:cNvPr id="2" name="Picture 28" descr="A common love-pp">
            <a:extLst>
              <a:ext uri="{FF2B5EF4-FFF2-40B4-BE49-F238E27FC236}">
                <a16:creationId xmlns:a16="http://schemas.microsoft.com/office/drawing/2014/main" id="{E217EEAD-ED28-4C27-99FC-F509A557B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0324ED0A-3DEF-4B2E-9DDB-F7BAC1D12C96}"/>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9F13AB63-B6CE-4633-B7F9-E5C05E2F2E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FF3EE2E-FE1C-4C27-BACD-223252C0DE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 Common Love</a:t>
            </a:r>
            <a:endParaRPr lang="en-US">
              <a:ea typeface="+mj-ea"/>
            </a:endParaRPr>
          </a:p>
        </p:txBody>
      </p:sp>
      <p:pic>
        <p:nvPicPr>
          <p:cNvPr id="3074" name="Picture 3" descr="A common love-pp">
            <a:extLst>
              <a:ext uri="{FF2B5EF4-FFF2-40B4-BE49-F238E27FC236}">
                <a16:creationId xmlns:a16="http://schemas.microsoft.com/office/drawing/2014/main" id="{F5CF3853-8E9E-49BA-8172-DC1E814A0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1EFAEF31-0610-43C6-8F74-E210E1F84989}"/>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3D94AD93-8A20-44E6-A1C2-D9F111CC8C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810D9918-1FFF-44C5-B44C-1AF4115126EA}"/>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7170" name="Picture 5" descr="Jesus hold my Hand-pp">
            <a:extLst>
              <a:ext uri="{FF2B5EF4-FFF2-40B4-BE49-F238E27FC236}">
                <a16:creationId xmlns:a16="http://schemas.microsoft.com/office/drawing/2014/main" id="{D42163EC-8383-4E46-94DF-098451DFB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4" name="Text Box 6">
            <a:extLst>
              <a:ext uri="{FF2B5EF4-FFF2-40B4-BE49-F238E27FC236}">
                <a16:creationId xmlns:a16="http://schemas.microsoft.com/office/drawing/2014/main" id="{FCD9759A-BCF7-40E5-A862-067A7BFF692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6855" name="Text Box 7">
            <a:extLst>
              <a:ext uri="{FF2B5EF4-FFF2-40B4-BE49-F238E27FC236}">
                <a16:creationId xmlns:a16="http://schemas.microsoft.com/office/drawing/2014/main" id="{74676704-97E9-4B4C-B952-D8D18AFCD9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BF8435-5B88-41C7-8F01-7D0CC79BDF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 Common Love</a:t>
            </a:r>
            <a:endParaRPr lang="en-US">
              <a:ea typeface="+mj-ea"/>
            </a:endParaRPr>
          </a:p>
        </p:txBody>
      </p:sp>
      <p:pic>
        <p:nvPicPr>
          <p:cNvPr id="4098" name="Picture 3" descr="A common love-pp">
            <a:extLst>
              <a:ext uri="{FF2B5EF4-FFF2-40B4-BE49-F238E27FC236}">
                <a16:creationId xmlns:a16="http://schemas.microsoft.com/office/drawing/2014/main" id="{E9BF074E-63D2-43B8-9BDD-10F472E1A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35882C02-E52C-4A23-A2AB-5EA2964D44FC}"/>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AF0AC23C-6DE2-4BAA-9E1B-5CBAAB3C24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624F437-C143-4110-9CEC-2089E0E7E1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A Common Love</a:t>
            </a:r>
            <a:endParaRPr lang="en-US">
              <a:ea typeface="+mj-ea"/>
            </a:endParaRPr>
          </a:p>
        </p:txBody>
      </p:sp>
      <p:pic>
        <p:nvPicPr>
          <p:cNvPr id="2" name="Picture 28" descr="A common love-pp">
            <a:extLst>
              <a:ext uri="{FF2B5EF4-FFF2-40B4-BE49-F238E27FC236}">
                <a16:creationId xmlns:a16="http://schemas.microsoft.com/office/drawing/2014/main" id="{E217EEAD-ED28-4C27-99FC-F509A557B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0324ED0A-3DEF-4B2E-9DDB-F7BAC1D12C96}"/>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9F13AB63-B6CE-4633-B7F9-E5C05E2F2E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9FF3EE2E-FE1C-4C27-BACD-223252C0DE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A Common Love</a:t>
            </a:r>
            <a:endParaRPr lang="en-US">
              <a:ea typeface="+mj-ea"/>
            </a:endParaRPr>
          </a:p>
        </p:txBody>
      </p:sp>
      <p:pic>
        <p:nvPicPr>
          <p:cNvPr id="3074" name="Picture 3" descr="A common love-pp">
            <a:extLst>
              <a:ext uri="{FF2B5EF4-FFF2-40B4-BE49-F238E27FC236}">
                <a16:creationId xmlns:a16="http://schemas.microsoft.com/office/drawing/2014/main" id="{F5CF3853-8E9E-49BA-8172-DC1E814A0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1EFAEF31-0610-43C6-8F74-E210E1F84989}"/>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3D94AD93-8A20-44E6-A1C2-D9F111CC8C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84BF8435-5B88-41C7-8F01-7D0CC79BDF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A Common Love</a:t>
            </a:r>
            <a:endParaRPr lang="en-US">
              <a:ea typeface="+mj-ea"/>
            </a:endParaRPr>
          </a:p>
        </p:txBody>
      </p:sp>
      <p:pic>
        <p:nvPicPr>
          <p:cNvPr id="4098" name="Picture 3" descr="A common love-pp">
            <a:extLst>
              <a:ext uri="{FF2B5EF4-FFF2-40B4-BE49-F238E27FC236}">
                <a16:creationId xmlns:a16="http://schemas.microsoft.com/office/drawing/2014/main" id="{E9BF074E-63D2-43B8-9BDD-10F472E1A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35882C02-E52C-4A23-A2AB-5EA2964D44FC}"/>
              </a:ext>
            </a:extLst>
          </p:cNvPr>
          <p:cNvSpPr txBox="1">
            <a:spLocks noChangeArrowheads="1"/>
          </p:cNvSpPr>
          <p:nvPr/>
        </p:nvSpPr>
        <p:spPr bwMode="auto">
          <a:xfrm>
            <a:off x="48684" y="76201"/>
            <a:ext cx="31484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Common Love</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AF0AC23C-6DE2-4BAA-9E1B-5CBAAB3C247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705</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568309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52747100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87343"/>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endParaRPr kumimoji="0" lang="en-US" sz="54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Fellowship Meal @ Noon</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Devo &amp; Singing @ 1:00 PM</a:t>
            </a:r>
            <a:endPar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50E39F3-A5DF-4620-95B4-481BCB45FE48}"/>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8194" name="Picture 5" descr="Jesus hold my Hand-pp">
            <a:extLst>
              <a:ext uri="{FF2B5EF4-FFF2-40B4-BE49-F238E27FC236}">
                <a16:creationId xmlns:a16="http://schemas.microsoft.com/office/drawing/2014/main" id="{75813088-FD7F-412D-A504-1F49705B3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6">
            <a:extLst>
              <a:ext uri="{FF2B5EF4-FFF2-40B4-BE49-F238E27FC236}">
                <a16:creationId xmlns:a16="http://schemas.microsoft.com/office/drawing/2014/main" id="{507A70F2-B842-4614-B110-37292DB0D7E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7879" name="Text Box 7">
            <a:extLst>
              <a:ext uri="{FF2B5EF4-FFF2-40B4-BE49-F238E27FC236}">
                <a16:creationId xmlns:a16="http://schemas.microsoft.com/office/drawing/2014/main" id="{C9629CCF-0642-4DE7-90D2-53741999C4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2CB2E152-B0C8-44BA-8724-53650D1322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3-1 Jesus Hold My Hand</a:t>
            </a:r>
            <a:endParaRPr lang="en-US">
              <a:ea typeface="+mj-ea"/>
            </a:endParaRPr>
          </a:p>
        </p:txBody>
      </p:sp>
      <p:pic>
        <p:nvPicPr>
          <p:cNvPr id="16386" name="Picture 5" descr="Jesus hold my Hand-pp">
            <a:extLst>
              <a:ext uri="{FF2B5EF4-FFF2-40B4-BE49-F238E27FC236}">
                <a16:creationId xmlns:a16="http://schemas.microsoft.com/office/drawing/2014/main" id="{7B6C9668-FEF5-45DB-A223-820ED4450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Text Box 6">
            <a:extLst>
              <a:ext uri="{FF2B5EF4-FFF2-40B4-BE49-F238E27FC236}">
                <a16:creationId xmlns:a16="http://schemas.microsoft.com/office/drawing/2014/main" id="{B481EA03-02E4-4C67-8939-6729A1D3778B}"/>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7639" name="Text Box 7">
            <a:extLst>
              <a:ext uri="{FF2B5EF4-FFF2-40B4-BE49-F238E27FC236}">
                <a16:creationId xmlns:a16="http://schemas.microsoft.com/office/drawing/2014/main" id="{E5FF3AC5-3271-49CF-A014-5848609611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42A2A7D7-F8B5-401D-8BCC-47F47AEDEE1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3-2 Jesus Hold My Hand</a:t>
            </a:r>
            <a:endParaRPr lang="en-US">
              <a:ea typeface="+mj-ea"/>
            </a:endParaRPr>
          </a:p>
        </p:txBody>
      </p:sp>
      <p:pic>
        <p:nvPicPr>
          <p:cNvPr id="17410" name="Picture 5" descr="Jesus hold my Hand-pp">
            <a:extLst>
              <a:ext uri="{FF2B5EF4-FFF2-40B4-BE49-F238E27FC236}">
                <a16:creationId xmlns:a16="http://schemas.microsoft.com/office/drawing/2014/main" id="{E2269E43-4D2D-4F79-AA24-4BDFE9077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2" name="Text Box 6">
            <a:extLst>
              <a:ext uri="{FF2B5EF4-FFF2-40B4-BE49-F238E27FC236}">
                <a16:creationId xmlns:a16="http://schemas.microsoft.com/office/drawing/2014/main" id="{93CFAEED-BF51-4673-9FD6-1A925A90BF0C}"/>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8663" name="Text Box 7">
            <a:extLst>
              <a:ext uri="{FF2B5EF4-FFF2-40B4-BE49-F238E27FC236}">
                <a16:creationId xmlns:a16="http://schemas.microsoft.com/office/drawing/2014/main" id="{65EE605E-B23D-4450-9B17-A06153255C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31936698-69E4-45A6-8B7D-B4AF037ADEA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3-3 Jesus Hold My Hand</a:t>
            </a:r>
            <a:endParaRPr lang="en-US">
              <a:ea typeface="+mj-ea"/>
            </a:endParaRPr>
          </a:p>
        </p:txBody>
      </p:sp>
      <p:pic>
        <p:nvPicPr>
          <p:cNvPr id="18434" name="Picture 5" descr="Jesus hold my Hand-pp">
            <a:extLst>
              <a:ext uri="{FF2B5EF4-FFF2-40B4-BE49-F238E27FC236}">
                <a16:creationId xmlns:a16="http://schemas.microsoft.com/office/drawing/2014/main" id="{DE126471-7C15-4CBE-812D-6AF8570643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Text Box 6">
            <a:extLst>
              <a:ext uri="{FF2B5EF4-FFF2-40B4-BE49-F238E27FC236}">
                <a16:creationId xmlns:a16="http://schemas.microsoft.com/office/drawing/2014/main" id="{EC98BA3F-76CE-4ADE-B9F1-810D78179E0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9687" name="Text Box 7">
            <a:extLst>
              <a:ext uri="{FF2B5EF4-FFF2-40B4-BE49-F238E27FC236}">
                <a16:creationId xmlns:a16="http://schemas.microsoft.com/office/drawing/2014/main" id="{2548BA11-841A-4D08-83C4-6962F1F179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65AA4159-9D36-484B-95F2-674A1F0751C1}"/>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3-4 Jesus Hold My Hand</a:t>
            </a:r>
            <a:endParaRPr lang="en-US">
              <a:ea typeface="+mj-ea"/>
            </a:endParaRPr>
          </a:p>
        </p:txBody>
      </p:sp>
      <p:pic>
        <p:nvPicPr>
          <p:cNvPr id="19458" name="Picture 5" descr="Jesus hold my Hand-pp">
            <a:extLst>
              <a:ext uri="{FF2B5EF4-FFF2-40B4-BE49-F238E27FC236}">
                <a16:creationId xmlns:a16="http://schemas.microsoft.com/office/drawing/2014/main" id="{1EDD733F-6576-4A92-B5BC-00CED90BD1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a:extLst>
              <a:ext uri="{FF2B5EF4-FFF2-40B4-BE49-F238E27FC236}">
                <a16:creationId xmlns:a16="http://schemas.microsoft.com/office/drawing/2014/main" id="{DB6EA419-4B54-4B1C-BB9E-67CE64444627}"/>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00711" name="Text Box 7">
            <a:extLst>
              <a:ext uri="{FF2B5EF4-FFF2-40B4-BE49-F238E27FC236}">
                <a16:creationId xmlns:a16="http://schemas.microsoft.com/office/drawing/2014/main" id="{78B1C8F8-F6D4-4356-8098-7E26DB1E26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92BEB3A1-24F8-4F77-BB71-5119D65830BC}"/>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C-1 Jesus Hold My Hand</a:t>
            </a:r>
            <a:endParaRPr lang="en-US">
              <a:ea typeface="+mj-ea"/>
            </a:endParaRPr>
          </a:p>
        </p:txBody>
      </p:sp>
      <p:pic>
        <p:nvPicPr>
          <p:cNvPr id="20482" name="Picture 3" descr="Jesus hold my Hand-pp">
            <a:extLst>
              <a:ext uri="{FF2B5EF4-FFF2-40B4-BE49-F238E27FC236}">
                <a16:creationId xmlns:a16="http://schemas.microsoft.com/office/drawing/2014/main" id="{500E7540-D9F7-4F01-BCD3-AC3EBDD3A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289E95F5-8F4C-42B5-B013-1DD057D9C3D9}"/>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5045" name="Text Box 5">
            <a:extLst>
              <a:ext uri="{FF2B5EF4-FFF2-40B4-BE49-F238E27FC236}">
                <a16:creationId xmlns:a16="http://schemas.microsoft.com/office/drawing/2014/main" id="{AE01789F-72A5-46AC-B45B-313087BFF5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6085D97-F06D-433A-8A74-D26EA2A2EF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Faithful Love</a:t>
            </a:r>
            <a:endParaRPr lang="en-US">
              <a:ea typeface="+mj-ea"/>
            </a:endParaRPr>
          </a:p>
        </p:txBody>
      </p:sp>
      <p:pic>
        <p:nvPicPr>
          <p:cNvPr id="3074" name="Picture 3" descr="Faithful Love-pp">
            <a:extLst>
              <a:ext uri="{FF2B5EF4-FFF2-40B4-BE49-F238E27FC236}">
                <a16:creationId xmlns:a16="http://schemas.microsoft.com/office/drawing/2014/main" id="{B22C43AA-7EBE-4165-A39D-13A3E4606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6C9B877-B688-49A5-B6A1-8AFFEB1C4F49}"/>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6A8A227A-F6BB-46DA-B3A8-AC73A0FD04A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802F2BD-93DE-4BA6-9FB9-4A8ECA4E41ED}"/>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C-2 Jesus Hold My Hand</a:t>
            </a:r>
            <a:endParaRPr lang="en-US">
              <a:ea typeface="+mj-ea"/>
            </a:endParaRPr>
          </a:p>
        </p:txBody>
      </p:sp>
      <p:pic>
        <p:nvPicPr>
          <p:cNvPr id="21506" name="Picture 3" descr="Jesus hold my Hand-pp">
            <a:extLst>
              <a:ext uri="{FF2B5EF4-FFF2-40B4-BE49-F238E27FC236}">
                <a16:creationId xmlns:a16="http://schemas.microsoft.com/office/drawing/2014/main" id="{100E5A30-BEEA-4994-95AE-10165B5D0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C51F056B-53BF-467A-A878-408D7C8810F6}"/>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6069" name="Text Box 5">
            <a:extLst>
              <a:ext uri="{FF2B5EF4-FFF2-40B4-BE49-F238E27FC236}">
                <a16:creationId xmlns:a16="http://schemas.microsoft.com/office/drawing/2014/main" id="{4CA5D1A8-05D0-45E2-B52C-23048ADD25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A858F4AF-5042-4C92-BADD-CE542C1A2C02}"/>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C-3 Jesus Hold My Hand</a:t>
            </a:r>
            <a:endParaRPr lang="en-US">
              <a:ea typeface="+mj-ea"/>
            </a:endParaRPr>
          </a:p>
        </p:txBody>
      </p:sp>
      <p:pic>
        <p:nvPicPr>
          <p:cNvPr id="22530" name="Picture 3" descr="Jesus hold my Hand-pp">
            <a:extLst>
              <a:ext uri="{FF2B5EF4-FFF2-40B4-BE49-F238E27FC236}">
                <a16:creationId xmlns:a16="http://schemas.microsoft.com/office/drawing/2014/main" id="{898A28A1-EC58-4ECF-AD5B-A301296B8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C05A6242-8F23-43B9-9850-FDE3401C674A}"/>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7093" name="Text Box 5">
            <a:extLst>
              <a:ext uri="{FF2B5EF4-FFF2-40B4-BE49-F238E27FC236}">
                <a16:creationId xmlns:a16="http://schemas.microsoft.com/office/drawing/2014/main" id="{71DEE3EB-6626-4090-9B91-FFC1BEAF00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Walking Alone At Eve</a:t>
            </a:r>
          </a:p>
          <a:p>
            <a:pPr>
              <a:lnSpc>
                <a:spcPct val="150000"/>
              </a:lnSpc>
            </a:pPr>
            <a:r>
              <a:rPr lang="en-US" sz="5400" dirty="0">
                <a:latin typeface="Gobold" panose="02000500000000000000" pitchFamily="2" charset="0"/>
              </a:rPr>
              <a:t>#874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B2AB001-6803-498A-88EC-A402D29BAD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Walking Alone at eve</a:t>
            </a:r>
            <a:endParaRPr lang="en-US">
              <a:ea typeface="+mj-ea"/>
            </a:endParaRPr>
          </a:p>
        </p:txBody>
      </p:sp>
      <p:pic>
        <p:nvPicPr>
          <p:cNvPr id="2" name="Picture 46" descr="Walking alone at eve-pp">
            <a:extLst>
              <a:ext uri="{FF2B5EF4-FFF2-40B4-BE49-F238E27FC236}">
                <a16:creationId xmlns:a16="http://schemas.microsoft.com/office/drawing/2014/main" id="{A0F45D28-0F7A-4F6C-89B2-5C6BD3B3F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1444E66-E692-4892-84A5-9720C3C92380}"/>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5D0D87AA-78DE-4372-B513-4A6D31E320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29678E1-D8DD-4E89-A177-981EF86609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Walking Alone at eve</a:t>
            </a:r>
            <a:endParaRPr lang="en-US">
              <a:ea typeface="+mj-ea"/>
            </a:endParaRPr>
          </a:p>
        </p:txBody>
      </p:sp>
      <p:pic>
        <p:nvPicPr>
          <p:cNvPr id="3074" name="Picture 3" descr="Walking alone at eve-pp">
            <a:extLst>
              <a:ext uri="{FF2B5EF4-FFF2-40B4-BE49-F238E27FC236}">
                <a16:creationId xmlns:a16="http://schemas.microsoft.com/office/drawing/2014/main" id="{3B5C3F95-D835-4871-B661-9D0675E04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F17C33F-FD91-48BB-946E-845ED3CFB671}"/>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B061CF8F-2A84-4463-9021-8F170583A1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EE4CD1E-2C8D-41C4-B99A-A90A8DA447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Walking Alone at eve</a:t>
            </a:r>
            <a:endParaRPr lang="en-US">
              <a:ea typeface="+mj-ea"/>
            </a:endParaRPr>
          </a:p>
        </p:txBody>
      </p:sp>
      <p:pic>
        <p:nvPicPr>
          <p:cNvPr id="4098" name="Picture 3" descr="Walking alone at eve-pp">
            <a:extLst>
              <a:ext uri="{FF2B5EF4-FFF2-40B4-BE49-F238E27FC236}">
                <a16:creationId xmlns:a16="http://schemas.microsoft.com/office/drawing/2014/main" id="{14754A29-2935-4354-AB96-574E9384B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FC27FD3B-2628-44C9-9EA2-88154D083EA7}"/>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2277" name="Text Box 5">
            <a:extLst>
              <a:ext uri="{FF2B5EF4-FFF2-40B4-BE49-F238E27FC236}">
                <a16:creationId xmlns:a16="http://schemas.microsoft.com/office/drawing/2014/main" id="{BCCFA533-163D-4ED2-83DD-52FD2AE00D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4FF5A59C-392A-4A45-A806-DA87CA8249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5122" name="Picture 3" descr="Walking alone at eve-pp">
            <a:extLst>
              <a:ext uri="{FF2B5EF4-FFF2-40B4-BE49-F238E27FC236}">
                <a16:creationId xmlns:a16="http://schemas.microsoft.com/office/drawing/2014/main" id="{9E365E5A-101C-4D28-95DF-84ACABD158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B07E04D6-DA68-49DF-BF93-D282C4A3D3A8}"/>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6373" name="Text Box 5">
            <a:extLst>
              <a:ext uri="{FF2B5EF4-FFF2-40B4-BE49-F238E27FC236}">
                <a16:creationId xmlns:a16="http://schemas.microsoft.com/office/drawing/2014/main" id="{AA60C28F-6435-459C-9BCE-A683A838BF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4EF973CB-905D-41BC-BAA6-A3F8F3371E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6146" name="Picture 3" descr="Walking alone at eve-pp">
            <a:extLst>
              <a:ext uri="{FF2B5EF4-FFF2-40B4-BE49-F238E27FC236}">
                <a16:creationId xmlns:a16="http://schemas.microsoft.com/office/drawing/2014/main" id="{DB78E20A-12AD-4AFA-A172-E33E4A57D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8CB9F20A-3122-4908-BE1B-C750585B6FA6}"/>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7397" name="Text Box 5">
            <a:extLst>
              <a:ext uri="{FF2B5EF4-FFF2-40B4-BE49-F238E27FC236}">
                <a16:creationId xmlns:a16="http://schemas.microsoft.com/office/drawing/2014/main" id="{7A0FFD13-2780-4CE4-A2AE-69401BC676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F517C40A-D1DE-4BD6-B34D-BFC4CAEFBA0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7170" name="Picture 3" descr="Walking alone at eve-pp">
            <a:extLst>
              <a:ext uri="{FF2B5EF4-FFF2-40B4-BE49-F238E27FC236}">
                <a16:creationId xmlns:a16="http://schemas.microsoft.com/office/drawing/2014/main" id="{3AE6ADEC-EF4C-4BD9-83B4-BA24E0EC2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610A9F3F-82EA-47B4-9D73-64C5CA290E36}"/>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8421" name="Text Box 5">
            <a:extLst>
              <a:ext uri="{FF2B5EF4-FFF2-40B4-BE49-F238E27FC236}">
                <a16:creationId xmlns:a16="http://schemas.microsoft.com/office/drawing/2014/main" id="{185D1426-D293-4002-94D4-E72CB0D8C4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80848FE-C548-4B34-9EDC-00A0C471394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Walking Alone at eve</a:t>
            </a:r>
            <a:endParaRPr lang="en-US">
              <a:ea typeface="+mj-ea"/>
            </a:endParaRPr>
          </a:p>
        </p:txBody>
      </p:sp>
      <p:pic>
        <p:nvPicPr>
          <p:cNvPr id="8194" name="Picture 3" descr="Walking alone at eve-pp">
            <a:extLst>
              <a:ext uri="{FF2B5EF4-FFF2-40B4-BE49-F238E27FC236}">
                <a16:creationId xmlns:a16="http://schemas.microsoft.com/office/drawing/2014/main" id="{0113EDB1-896C-4DF1-9979-78D29256C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E887CB81-71BF-4AAB-A7DA-18A94CCD810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6133" name="Text Box 5">
            <a:extLst>
              <a:ext uri="{FF2B5EF4-FFF2-40B4-BE49-F238E27FC236}">
                <a16:creationId xmlns:a16="http://schemas.microsoft.com/office/drawing/2014/main" id="{B4A36A38-1C62-4674-8A8D-D1808CDF37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90473CC-84B6-4335-97BE-628CEF058DB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Faithful Love</a:t>
            </a:r>
            <a:endParaRPr lang="en-US">
              <a:ea typeface="+mj-ea"/>
            </a:endParaRPr>
          </a:p>
        </p:txBody>
      </p:sp>
      <p:pic>
        <p:nvPicPr>
          <p:cNvPr id="4098" name="Picture 6" descr="Faithful Love-pp">
            <a:extLst>
              <a:ext uri="{FF2B5EF4-FFF2-40B4-BE49-F238E27FC236}">
                <a16:creationId xmlns:a16="http://schemas.microsoft.com/office/drawing/2014/main" id="{1C3D0A66-E82A-42E5-ADC9-68C98C21D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Text Box 7">
            <a:extLst>
              <a:ext uri="{FF2B5EF4-FFF2-40B4-BE49-F238E27FC236}">
                <a16:creationId xmlns:a16="http://schemas.microsoft.com/office/drawing/2014/main" id="{502CF6BC-8A8D-4ACB-8DF7-645428D0758B}"/>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76136" name="Text Box 8">
            <a:extLst>
              <a:ext uri="{FF2B5EF4-FFF2-40B4-BE49-F238E27FC236}">
                <a16:creationId xmlns:a16="http://schemas.microsoft.com/office/drawing/2014/main" id="{EE5EF2F9-0512-4519-AFF9-7730079F7B5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5CA3C4D6-108E-436D-9690-C47F44F0EDD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Walking Alone at eve</a:t>
            </a:r>
            <a:endParaRPr lang="en-US">
              <a:ea typeface="+mj-ea"/>
            </a:endParaRPr>
          </a:p>
        </p:txBody>
      </p:sp>
      <p:pic>
        <p:nvPicPr>
          <p:cNvPr id="9218" name="Picture 3" descr="Walking alone at eve-pp">
            <a:extLst>
              <a:ext uri="{FF2B5EF4-FFF2-40B4-BE49-F238E27FC236}">
                <a16:creationId xmlns:a16="http://schemas.microsoft.com/office/drawing/2014/main" id="{0D8BEAAE-AADE-4332-B160-F97329E355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23B4092-3C22-4D50-9A69-C44385DEFF08}"/>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7157" name="Text Box 5">
            <a:extLst>
              <a:ext uri="{FF2B5EF4-FFF2-40B4-BE49-F238E27FC236}">
                <a16:creationId xmlns:a16="http://schemas.microsoft.com/office/drawing/2014/main" id="{EB7F6B37-10F7-42DD-B2A7-15EF8C983B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6EB139EF-7F7F-4DAC-9FF0-2AF1B102845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Walking Alone at eve</a:t>
            </a:r>
            <a:endParaRPr lang="en-US">
              <a:ea typeface="+mj-ea"/>
            </a:endParaRPr>
          </a:p>
        </p:txBody>
      </p:sp>
      <p:pic>
        <p:nvPicPr>
          <p:cNvPr id="10242" name="Picture 3" descr="Walking alone at eve-pp">
            <a:extLst>
              <a:ext uri="{FF2B5EF4-FFF2-40B4-BE49-F238E27FC236}">
                <a16:creationId xmlns:a16="http://schemas.microsoft.com/office/drawing/2014/main" id="{3187CF94-733E-4216-BBEC-63C89EC738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BED9DD93-74EF-428D-B6D6-1AEB3589C9DE}"/>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3301" name="Text Box 5">
            <a:extLst>
              <a:ext uri="{FF2B5EF4-FFF2-40B4-BE49-F238E27FC236}">
                <a16:creationId xmlns:a16="http://schemas.microsoft.com/office/drawing/2014/main" id="{105178BA-F1A8-4D00-9655-FCCD112A97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7E04222E-32CA-480B-B20E-9A7FD44474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11266" name="Picture 3" descr="Walking alone at eve-pp">
            <a:extLst>
              <a:ext uri="{FF2B5EF4-FFF2-40B4-BE49-F238E27FC236}">
                <a16:creationId xmlns:a16="http://schemas.microsoft.com/office/drawing/2014/main" id="{0EB5C54E-F808-4AC6-B07D-37393FC96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CA53CDCD-61DA-4347-9041-0B02BFF739EF}"/>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9445" name="Text Box 5">
            <a:extLst>
              <a:ext uri="{FF2B5EF4-FFF2-40B4-BE49-F238E27FC236}">
                <a16:creationId xmlns:a16="http://schemas.microsoft.com/office/drawing/2014/main" id="{A00C0AAD-FDA2-4C4A-A46B-81D1865857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FFF7107-0879-482D-813F-BE451F1324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12290" name="Picture 3" descr="Walking alone at eve-pp">
            <a:extLst>
              <a:ext uri="{FF2B5EF4-FFF2-40B4-BE49-F238E27FC236}">
                <a16:creationId xmlns:a16="http://schemas.microsoft.com/office/drawing/2014/main" id="{3DF7F7B8-F729-484D-874D-5F6F10E95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102E0D5C-3E14-4068-A8C1-3F07A7C42FE0}"/>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0469" name="Text Box 5">
            <a:extLst>
              <a:ext uri="{FF2B5EF4-FFF2-40B4-BE49-F238E27FC236}">
                <a16:creationId xmlns:a16="http://schemas.microsoft.com/office/drawing/2014/main" id="{C854DF8B-37A1-4308-B9CD-BF852808905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F56166C-4E6B-45AB-B805-89179AE4A9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13314" name="Picture 3" descr="Walking alone at eve-pp">
            <a:extLst>
              <a:ext uri="{FF2B5EF4-FFF2-40B4-BE49-F238E27FC236}">
                <a16:creationId xmlns:a16="http://schemas.microsoft.com/office/drawing/2014/main" id="{43AE1DC9-B227-4777-8ACC-C5C960ECB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FD9FAB5E-3DBE-4CC8-A6A7-B22329F3051C}"/>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91493" name="Text Box 5">
            <a:extLst>
              <a:ext uri="{FF2B5EF4-FFF2-40B4-BE49-F238E27FC236}">
                <a16:creationId xmlns:a16="http://schemas.microsoft.com/office/drawing/2014/main" id="{8C322938-1533-4B8D-8078-B3CEEE0878A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8D46CB1-2569-411C-BE5A-E882D701DEA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Walking Alone at eve</a:t>
            </a:r>
            <a:endParaRPr lang="en-US">
              <a:ea typeface="+mj-ea"/>
            </a:endParaRPr>
          </a:p>
        </p:txBody>
      </p:sp>
      <p:pic>
        <p:nvPicPr>
          <p:cNvPr id="14338" name="Picture 3" descr="Walking alone at eve-pp">
            <a:extLst>
              <a:ext uri="{FF2B5EF4-FFF2-40B4-BE49-F238E27FC236}">
                <a16:creationId xmlns:a16="http://schemas.microsoft.com/office/drawing/2014/main" id="{E1E8656D-DD86-4EA8-A873-A475E0DC7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52410C0-707B-4DDE-AF17-5B4CA8DAEF83}"/>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BB1327C2-ECAE-4E85-B214-35C58E59A48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9504D8C-B745-46C5-AFCB-8DE7152AA22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Walking Alone at eve</a:t>
            </a:r>
            <a:endParaRPr lang="en-US">
              <a:ea typeface="+mj-ea"/>
            </a:endParaRPr>
          </a:p>
        </p:txBody>
      </p:sp>
      <p:pic>
        <p:nvPicPr>
          <p:cNvPr id="15362" name="Picture 3" descr="Walking alone at eve-pp">
            <a:extLst>
              <a:ext uri="{FF2B5EF4-FFF2-40B4-BE49-F238E27FC236}">
                <a16:creationId xmlns:a16="http://schemas.microsoft.com/office/drawing/2014/main" id="{1151CC2F-D6DF-46FA-90EB-F4AC718D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35E5E1E5-FF97-445F-946F-758167188C52}"/>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E40AE841-B9F2-4EBA-A92D-FAF8E834DF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824E7922-8628-43A0-BCD5-0A11DDBD605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Walking Alone at eve</a:t>
            </a:r>
            <a:endParaRPr lang="en-US">
              <a:ea typeface="+mj-ea"/>
            </a:endParaRPr>
          </a:p>
        </p:txBody>
      </p:sp>
      <p:pic>
        <p:nvPicPr>
          <p:cNvPr id="16386" name="Picture 3" descr="Walking alone at eve-pp">
            <a:extLst>
              <a:ext uri="{FF2B5EF4-FFF2-40B4-BE49-F238E27FC236}">
                <a16:creationId xmlns:a16="http://schemas.microsoft.com/office/drawing/2014/main" id="{4D0B7FB1-7349-42E6-AFAC-376509AF9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394F83CA-FC23-4F7B-B879-C3623A7D2CDD}"/>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84142C3A-1291-46FB-AD36-ABA72D8A53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7D1DF7E-3733-4E0A-BE20-5BB06678A2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Walking Alone at eve</a:t>
            </a:r>
            <a:endParaRPr lang="en-US">
              <a:ea typeface="+mj-ea"/>
            </a:endParaRPr>
          </a:p>
        </p:txBody>
      </p:sp>
      <p:pic>
        <p:nvPicPr>
          <p:cNvPr id="17410" name="Picture 3" descr="Walking alone at eve-pp">
            <a:extLst>
              <a:ext uri="{FF2B5EF4-FFF2-40B4-BE49-F238E27FC236}">
                <a16:creationId xmlns:a16="http://schemas.microsoft.com/office/drawing/2014/main" id="{24953292-C767-4B4A-915C-0152218EC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90D03020-7FEE-45B0-996C-939736D21851}"/>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D0F91134-373C-4A85-AE7F-C192CABD74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1FFE66D7-9933-47D7-A86A-CDF5BA08826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Walking Alone at eve</a:t>
            </a:r>
            <a:endParaRPr lang="en-US">
              <a:ea typeface="+mj-ea"/>
            </a:endParaRPr>
          </a:p>
        </p:txBody>
      </p:sp>
      <p:pic>
        <p:nvPicPr>
          <p:cNvPr id="18434" name="Picture 3" descr="Walking alone at eve-pp">
            <a:extLst>
              <a:ext uri="{FF2B5EF4-FFF2-40B4-BE49-F238E27FC236}">
                <a16:creationId xmlns:a16="http://schemas.microsoft.com/office/drawing/2014/main" id="{C7319694-D191-46A4-804B-C82748FE3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E02DB93D-949C-4E7F-9A3F-7F74EDED245B}"/>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1253" name="Text Box 5">
            <a:extLst>
              <a:ext uri="{FF2B5EF4-FFF2-40B4-BE49-F238E27FC236}">
                <a16:creationId xmlns:a16="http://schemas.microsoft.com/office/drawing/2014/main" id="{1337ACA6-7CCE-485E-91E9-4AFC562615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83BF5EFF-992D-4AF5-A197-05F639BC73A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Faithful Love</a:t>
            </a:r>
            <a:endParaRPr lang="en-US">
              <a:ea typeface="+mj-ea"/>
            </a:endParaRPr>
          </a:p>
        </p:txBody>
      </p:sp>
      <p:pic>
        <p:nvPicPr>
          <p:cNvPr id="5122" name="Picture 9" descr="Faithful Love-pp">
            <a:extLst>
              <a:ext uri="{FF2B5EF4-FFF2-40B4-BE49-F238E27FC236}">
                <a16:creationId xmlns:a16="http://schemas.microsoft.com/office/drawing/2014/main" id="{CD8CD3C2-1C0A-4C5D-855F-8A96BAD86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Text Box 10">
            <a:extLst>
              <a:ext uri="{FF2B5EF4-FFF2-40B4-BE49-F238E27FC236}">
                <a16:creationId xmlns:a16="http://schemas.microsoft.com/office/drawing/2014/main" id="{8EEADBB2-0918-401A-83DF-FB09F0BF6B4E}"/>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2283" name="Text Box 11">
            <a:extLst>
              <a:ext uri="{FF2B5EF4-FFF2-40B4-BE49-F238E27FC236}">
                <a16:creationId xmlns:a16="http://schemas.microsoft.com/office/drawing/2014/main" id="{3BA7C170-8859-4E96-98D8-4E7FBF2A664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76D17D8-F25C-4F5B-84B0-389B1EADB0F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Walking Alone at eve</a:t>
            </a:r>
            <a:endParaRPr lang="en-US">
              <a:ea typeface="+mj-ea"/>
            </a:endParaRPr>
          </a:p>
        </p:txBody>
      </p:sp>
      <p:pic>
        <p:nvPicPr>
          <p:cNvPr id="19458" name="Picture 3" descr="Walking alone at eve-pp">
            <a:extLst>
              <a:ext uri="{FF2B5EF4-FFF2-40B4-BE49-F238E27FC236}">
                <a16:creationId xmlns:a16="http://schemas.microsoft.com/office/drawing/2014/main" id="{6042A328-3D07-4DD1-B8CC-D542CDDA1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5D419CE8-0F20-4220-97EA-9619B77BA53A}"/>
              </a:ext>
            </a:extLst>
          </p:cNvPr>
          <p:cNvSpPr txBox="1">
            <a:spLocks noChangeArrowheads="1"/>
          </p:cNvSpPr>
          <p:nvPr/>
        </p:nvSpPr>
        <p:spPr bwMode="auto">
          <a:xfrm>
            <a:off x="101601" y="76201"/>
            <a:ext cx="404892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Walking Alone At Eve</a:t>
            </a:r>
            <a:endParaRPr lang="en-US" sz="3200">
              <a:solidFill>
                <a:srgbClr val="000000"/>
              </a:solidFill>
              <a:latin typeface="Times" charset="0"/>
              <a:ea typeface="ＭＳ Ｐゴシック" charset="0"/>
            </a:endParaRPr>
          </a:p>
        </p:txBody>
      </p:sp>
      <p:sp>
        <p:nvSpPr>
          <p:cNvPr id="185349" name="Text Box 5">
            <a:extLst>
              <a:ext uri="{FF2B5EF4-FFF2-40B4-BE49-F238E27FC236}">
                <a16:creationId xmlns:a16="http://schemas.microsoft.com/office/drawing/2014/main" id="{3F47CE90-164D-48A7-991F-6758C0C0DA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874</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Angry Words</a:t>
            </a:r>
          </a:p>
          <a:p>
            <a:pPr>
              <a:lnSpc>
                <a:spcPct val="150000"/>
              </a:lnSpc>
            </a:pPr>
            <a:r>
              <a:rPr lang="en-US" sz="5400" dirty="0">
                <a:latin typeface="Gobold" panose="02000500000000000000" pitchFamily="2" charset="0"/>
              </a:rPr>
              <a:t>#719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9F07580-1C45-4E6A-AA6E-701D09D0E35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Angry Words</a:t>
            </a:r>
            <a:endParaRPr lang="en-US">
              <a:ea typeface="+mj-ea"/>
            </a:endParaRPr>
          </a:p>
        </p:txBody>
      </p:sp>
      <p:pic>
        <p:nvPicPr>
          <p:cNvPr id="2" name="Picture 49" descr="Angry Words-sfp-pp">
            <a:extLst>
              <a:ext uri="{FF2B5EF4-FFF2-40B4-BE49-F238E27FC236}">
                <a16:creationId xmlns:a16="http://schemas.microsoft.com/office/drawing/2014/main" id="{95E13780-C865-4843-977D-EA5EB7BF97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BA17E6E1-9525-47CB-A288-2F88351921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2099" name="Text Box 51">
            <a:extLst>
              <a:ext uri="{FF2B5EF4-FFF2-40B4-BE49-F238E27FC236}">
                <a16:creationId xmlns:a16="http://schemas.microsoft.com/office/drawing/2014/main" id="{FEC5E0F3-3EF7-4AB3-B2A1-BD2470C5E5C9}"/>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42E6041-A5C3-435D-9249-D3333C7DE7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Angry Words</a:t>
            </a:r>
            <a:endParaRPr lang="en-US">
              <a:ea typeface="+mj-ea"/>
            </a:endParaRPr>
          </a:p>
        </p:txBody>
      </p:sp>
      <p:pic>
        <p:nvPicPr>
          <p:cNvPr id="3074" name="Picture 10" descr="Angry Words-sfp-pp">
            <a:extLst>
              <a:ext uri="{FF2B5EF4-FFF2-40B4-BE49-F238E27FC236}">
                <a16:creationId xmlns:a16="http://schemas.microsoft.com/office/drawing/2014/main" id="{AAEEEBE3-26DB-4ED3-835F-7D8FF331E1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5" name="Text Box 11">
            <a:extLst>
              <a:ext uri="{FF2B5EF4-FFF2-40B4-BE49-F238E27FC236}">
                <a16:creationId xmlns:a16="http://schemas.microsoft.com/office/drawing/2014/main" id="{4B8EDAE7-224C-4770-83DD-353FB94858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5116" name="Text Box 12">
            <a:extLst>
              <a:ext uri="{FF2B5EF4-FFF2-40B4-BE49-F238E27FC236}">
                <a16:creationId xmlns:a16="http://schemas.microsoft.com/office/drawing/2014/main" id="{097937DA-B0BE-435F-AAA9-91B9FFC07CFC}"/>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EB711549-F397-4A02-AEA0-36519FA17CD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4098" name="Picture 1027" descr="Angry Words-sfp-pp">
            <a:extLst>
              <a:ext uri="{FF2B5EF4-FFF2-40B4-BE49-F238E27FC236}">
                <a16:creationId xmlns:a16="http://schemas.microsoft.com/office/drawing/2014/main" id="{EAB3F0DA-6B51-42C4-9630-FCBDA3330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315F661E-0550-4675-AFD7-0805B462B5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2277" name="Text Box 1029">
            <a:extLst>
              <a:ext uri="{FF2B5EF4-FFF2-40B4-BE49-F238E27FC236}">
                <a16:creationId xmlns:a16="http://schemas.microsoft.com/office/drawing/2014/main" id="{2CD6312E-98B2-4D4B-B239-4C533DA6EFDE}"/>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026">
            <a:extLst>
              <a:ext uri="{FF2B5EF4-FFF2-40B4-BE49-F238E27FC236}">
                <a16:creationId xmlns:a16="http://schemas.microsoft.com/office/drawing/2014/main" id="{C7416BC8-FEBF-44D3-BF98-CA5DBC805A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5122" name="Picture 1027" descr="Angry Words-sfp-pp">
            <a:extLst>
              <a:ext uri="{FF2B5EF4-FFF2-40B4-BE49-F238E27FC236}">
                <a16:creationId xmlns:a16="http://schemas.microsoft.com/office/drawing/2014/main" id="{1C67342A-D28D-4FBB-8019-6A1A9231F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1028">
            <a:extLst>
              <a:ext uri="{FF2B5EF4-FFF2-40B4-BE49-F238E27FC236}">
                <a16:creationId xmlns:a16="http://schemas.microsoft.com/office/drawing/2014/main" id="{ABB82F21-8A5D-43E5-A01A-CA79735982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3301" name="Text Box 1029">
            <a:extLst>
              <a:ext uri="{FF2B5EF4-FFF2-40B4-BE49-F238E27FC236}">
                <a16:creationId xmlns:a16="http://schemas.microsoft.com/office/drawing/2014/main" id="{04B3FE08-1067-46DB-AF14-39FC57D03B1F}"/>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B4E1F77-6494-4828-9F8B-F1F86F3275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Angry Words</a:t>
            </a:r>
            <a:endParaRPr lang="en-US">
              <a:ea typeface="+mj-ea"/>
            </a:endParaRPr>
          </a:p>
        </p:txBody>
      </p:sp>
      <p:pic>
        <p:nvPicPr>
          <p:cNvPr id="6146" name="Picture 3" descr="Angry Words-sfp-pp">
            <a:extLst>
              <a:ext uri="{FF2B5EF4-FFF2-40B4-BE49-F238E27FC236}">
                <a16:creationId xmlns:a16="http://schemas.microsoft.com/office/drawing/2014/main" id="{DCE674D5-1582-4F68-ADD6-3164D139E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F4459A03-114E-418E-BE72-03709DCAEA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8CDBD75-0F15-4123-8038-0AE4F3BB9571}"/>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4022D70-1A3D-4A66-A7AB-09EAF901A7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Angry Words</a:t>
            </a:r>
            <a:endParaRPr lang="en-US">
              <a:ea typeface="+mj-ea"/>
            </a:endParaRPr>
          </a:p>
        </p:txBody>
      </p:sp>
      <p:pic>
        <p:nvPicPr>
          <p:cNvPr id="7170" name="Picture 3" descr="Angry Words-sfp-pp">
            <a:extLst>
              <a:ext uri="{FF2B5EF4-FFF2-40B4-BE49-F238E27FC236}">
                <a16:creationId xmlns:a16="http://schemas.microsoft.com/office/drawing/2014/main" id="{9CEBD5F7-4026-48B9-9B2F-ABDD854105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1FBDA265-6A44-420B-9FF4-131AE5660C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B28CCB95-2467-4A5B-B3A2-C75CEB19FE2C}"/>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1026">
            <a:extLst>
              <a:ext uri="{FF2B5EF4-FFF2-40B4-BE49-F238E27FC236}">
                <a16:creationId xmlns:a16="http://schemas.microsoft.com/office/drawing/2014/main" id="{C345BFA0-E556-4F60-AAE3-C0D65C91751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8194" name="Picture 1027" descr="Angry Words-sfp-pp">
            <a:extLst>
              <a:ext uri="{FF2B5EF4-FFF2-40B4-BE49-F238E27FC236}">
                <a16:creationId xmlns:a16="http://schemas.microsoft.com/office/drawing/2014/main" id="{CE38AE2A-8A8E-4FB9-8FF2-11BAFFD591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1028">
            <a:extLst>
              <a:ext uri="{FF2B5EF4-FFF2-40B4-BE49-F238E27FC236}">
                <a16:creationId xmlns:a16="http://schemas.microsoft.com/office/drawing/2014/main" id="{00854FE7-2B17-4DF0-886E-2EA310CFE1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4325" name="Text Box 1029">
            <a:extLst>
              <a:ext uri="{FF2B5EF4-FFF2-40B4-BE49-F238E27FC236}">
                <a16:creationId xmlns:a16="http://schemas.microsoft.com/office/drawing/2014/main" id="{159853C6-18FD-40B9-89BC-95641C6DC2F3}"/>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E5150475-BBA0-4893-A0DC-2CA7D2A68A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Faithful Love</a:t>
            </a:r>
            <a:endParaRPr lang="en-US">
              <a:ea typeface="+mj-ea"/>
            </a:endParaRPr>
          </a:p>
        </p:txBody>
      </p:sp>
      <p:pic>
        <p:nvPicPr>
          <p:cNvPr id="6146" name="Picture 9" descr="Faithful Love-pp">
            <a:extLst>
              <a:ext uri="{FF2B5EF4-FFF2-40B4-BE49-F238E27FC236}">
                <a16:creationId xmlns:a16="http://schemas.microsoft.com/office/drawing/2014/main" id="{4EF16714-82A3-4FAB-A29E-7BDF3C4465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 Box 10">
            <a:extLst>
              <a:ext uri="{FF2B5EF4-FFF2-40B4-BE49-F238E27FC236}">
                <a16:creationId xmlns:a16="http://schemas.microsoft.com/office/drawing/2014/main" id="{95FB0493-3A04-4A45-9CD9-F06B1069C37F}"/>
              </a:ext>
            </a:extLst>
          </p:cNvPr>
          <p:cNvSpPr txBox="1">
            <a:spLocks noChangeArrowheads="1"/>
          </p:cNvSpPr>
          <p:nvPr/>
        </p:nvSpPr>
        <p:spPr bwMode="auto">
          <a:xfrm>
            <a:off x="101600" y="76201"/>
            <a:ext cx="2565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Faithful Love</a:t>
            </a:r>
            <a:endParaRPr lang="en-US" sz="3200">
              <a:solidFill>
                <a:srgbClr val="000000"/>
              </a:solidFill>
              <a:latin typeface="Times" charset="0"/>
              <a:ea typeface="ＭＳ Ｐゴシック" charset="0"/>
              <a:cs typeface="ＭＳ Ｐゴシック" charset="0"/>
            </a:endParaRPr>
          </a:p>
        </p:txBody>
      </p:sp>
      <p:sp>
        <p:nvSpPr>
          <p:cNvPr id="183307" name="Text Box 11">
            <a:extLst>
              <a:ext uri="{FF2B5EF4-FFF2-40B4-BE49-F238E27FC236}">
                <a16:creationId xmlns:a16="http://schemas.microsoft.com/office/drawing/2014/main" id="{B5110549-54A2-4797-96E0-B309351A2E0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18</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D37D6B3F-7F34-4BB7-B8FE-871634EBDC0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9218" name="Picture 1027" descr="Angry Words-sfp-pp">
            <a:extLst>
              <a:ext uri="{FF2B5EF4-FFF2-40B4-BE49-F238E27FC236}">
                <a16:creationId xmlns:a16="http://schemas.microsoft.com/office/drawing/2014/main" id="{0453E327-0B2C-4FA8-839E-838A72F081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E1F90983-4218-4125-8C91-65DD5B615C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5349" name="Text Box 1029">
            <a:extLst>
              <a:ext uri="{FF2B5EF4-FFF2-40B4-BE49-F238E27FC236}">
                <a16:creationId xmlns:a16="http://schemas.microsoft.com/office/drawing/2014/main" id="{8794B0F6-F014-4803-B1C8-653A5CC7AF62}"/>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677FF2F-AC6F-4061-BFFE-5E8414F362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Angry Words</a:t>
            </a:r>
            <a:endParaRPr lang="en-US">
              <a:ea typeface="+mj-ea"/>
            </a:endParaRPr>
          </a:p>
        </p:txBody>
      </p:sp>
      <p:pic>
        <p:nvPicPr>
          <p:cNvPr id="10242" name="Picture 3" descr="Angry Words-sfp-pp">
            <a:extLst>
              <a:ext uri="{FF2B5EF4-FFF2-40B4-BE49-F238E27FC236}">
                <a16:creationId xmlns:a16="http://schemas.microsoft.com/office/drawing/2014/main" id="{2D689889-56A7-43D6-BA23-49BEC6DC89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AA63F868-3FFD-4FFF-A184-33939EB5A3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87527F42-D828-44C4-B805-7FF0937C6BD1}"/>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C3C9F4B-990E-48F9-92AF-78AFB74AC3A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Angry Words</a:t>
            </a:r>
            <a:endParaRPr lang="en-US">
              <a:ea typeface="+mj-ea"/>
            </a:endParaRPr>
          </a:p>
        </p:txBody>
      </p:sp>
      <p:pic>
        <p:nvPicPr>
          <p:cNvPr id="11266" name="Picture 3" descr="Angry Words-sfp-pp">
            <a:extLst>
              <a:ext uri="{FF2B5EF4-FFF2-40B4-BE49-F238E27FC236}">
                <a16:creationId xmlns:a16="http://schemas.microsoft.com/office/drawing/2014/main" id="{C46D0B51-27AE-4E77-B9EC-6E6157A69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7996D87-191C-4227-BFF3-20472AAD10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E7D1C4D0-46B8-4C2B-A162-E6691FD71D81}"/>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4B1C89F0-5D6B-4EBF-9B41-8B741F58BBE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Angry Words</a:t>
            </a:r>
            <a:endParaRPr lang="en-US">
              <a:ea typeface="+mj-ea"/>
            </a:endParaRPr>
          </a:p>
        </p:txBody>
      </p:sp>
      <p:pic>
        <p:nvPicPr>
          <p:cNvPr id="12290" name="Picture 3" descr="Angry Words-sfp-pp">
            <a:extLst>
              <a:ext uri="{FF2B5EF4-FFF2-40B4-BE49-F238E27FC236}">
                <a16:creationId xmlns:a16="http://schemas.microsoft.com/office/drawing/2014/main" id="{229F8DAE-185A-4AAB-B4B1-BF5A946AF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1B7DED78-CE9F-42EA-A6A9-F89C5E94FF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E7791F86-F48E-41DE-B93C-3DAB04671A3C}"/>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2DC106D-0E00-475A-AB40-EA1DA31CD8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Angry Words</a:t>
            </a:r>
            <a:endParaRPr lang="en-US">
              <a:ea typeface="+mj-ea"/>
            </a:endParaRPr>
          </a:p>
        </p:txBody>
      </p:sp>
      <p:pic>
        <p:nvPicPr>
          <p:cNvPr id="13314" name="Picture 3" descr="Angry Words-sfp-pp">
            <a:extLst>
              <a:ext uri="{FF2B5EF4-FFF2-40B4-BE49-F238E27FC236}">
                <a16:creationId xmlns:a16="http://schemas.microsoft.com/office/drawing/2014/main" id="{A990F346-65E8-489D-86CE-B27882E2F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D177C72-0E0B-47F0-8A11-1C967BF5C0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719</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4AB8DFA3-2EFE-4DDA-A8F7-5DB30D4275EF}"/>
              </a:ext>
            </a:extLst>
          </p:cNvPr>
          <p:cNvSpPr txBox="1">
            <a:spLocks noChangeArrowheads="1"/>
          </p:cNvSpPr>
          <p:nvPr/>
        </p:nvSpPr>
        <p:spPr bwMode="auto">
          <a:xfrm>
            <a:off x="14818" y="76201"/>
            <a:ext cx="2560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Angry Words</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Farther Along</a:t>
            </a:r>
          </a:p>
          <a:p>
            <a:pPr>
              <a:lnSpc>
                <a:spcPct val="150000"/>
              </a:lnSpc>
            </a:pPr>
            <a:r>
              <a:rPr lang="en-US" sz="5400" dirty="0">
                <a:latin typeface="Gobold" panose="02000500000000000000" pitchFamily="2" charset="0"/>
              </a:rPr>
              <a:t>#753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F71331-8B3C-4BC6-A5B1-1118FE3F780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Farther Along</a:t>
            </a:r>
            <a:endParaRPr lang="en-US">
              <a:ea typeface="+mj-ea"/>
            </a:endParaRPr>
          </a:p>
        </p:txBody>
      </p:sp>
      <p:pic>
        <p:nvPicPr>
          <p:cNvPr id="2" name="Picture 46" descr="Farther Along-sfp-pp">
            <a:extLst>
              <a:ext uri="{FF2B5EF4-FFF2-40B4-BE49-F238E27FC236}">
                <a16:creationId xmlns:a16="http://schemas.microsoft.com/office/drawing/2014/main" id="{24D0A526-B5D9-4476-828E-27B00215F5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712A418B-877F-4429-95F0-16DE5C016054}"/>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9320D751-4EC8-419E-92F5-27B3033340D3}"/>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1B3D01F-2FFD-4297-B73D-DEBA689427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Farther Along</a:t>
            </a:r>
            <a:endParaRPr lang="en-US">
              <a:ea typeface="+mj-ea"/>
            </a:endParaRPr>
          </a:p>
        </p:txBody>
      </p:sp>
      <p:pic>
        <p:nvPicPr>
          <p:cNvPr id="3074" name="Picture 3" descr="Farther Along-sfp-pp">
            <a:extLst>
              <a:ext uri="{FF2B5EF4-FFF2-40B4-BE49-F238E27FC236}">
                <a16:creationId xmlns:a16="http://schemas.microsoft.com/office/drawing/2014/main" id="{9645AA6B-1825-4F1A-9FDE-533E1FE4D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71F1A251-C554-4D53-AA13-3AF731676A07}"/>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F807753-D98F-4D5C-AFF8-7E5789B630AB}"/>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BF03C51-3058-4CA5-A865-36606A7ECA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Farther Along</a:t>
            </a:r>
            <a:endParaRPr lang="en-US">
              <a:ea typeface="+mj-ea"/>
            </a:endParaRPr>
          </a:p>
        </p:txBody>
      </p:sp>
      <p:pic>
        <p:nvPicPr>
          <p:cNvPr id="4098" name="Picture 3" descr="Farther Along-sfp-pp">
            <a:extLst>
              <a:ext uri="{FF2B5EF4-FFF2-40B4-BE49-F238E27FC236}">
                <a16:creationId xmlns:a16="http://schemas.microsoft.com/office/drawing/2014/main" id="{4214083F-DA9E-4AA4-BB7A-893F62630C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5B3A8C2-17D3-450F-AC85-36787ABF7CB4}"/>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0E5BBB0-DA2E-47C2-B20E-A69891C0F4D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56FA7CA-2173-4511-A6BD-B3F727E4320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Farther Along</a:t>
            </a:r>
            <a:endParaRPr lang="en-US">
              <a:ea typeface="+mj-ea"/>
            </a:endParaRPr>
          </a:p>
        </p:txBody>
      </p:sp>
      <p:pic>
        <p:nvPicPr>
          <p:cNvPr id="5122" name="Picture 3" descr="Farther Along-sfp-pp">
            <a:extLst>
              <a:ext uri="{FF2B5EF4-FFF2-40B4-BE49-F238E27FC236}">
                <a16:creationId xmlns:a16="http://schemas.microsoft.com/office/drawing/2014/main" id="{7410CB11-323D-45A3-A75E-6646D615A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1CD3434-C0CA-4CAD-9441-1727F091D88A}"/>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866503E4-25E8-4230-BCCD-4EFF09BEFFA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9848E000-FE62-4000-A1C0-26CF4A7967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Farther Along</a:t>
            </a:r>
            <a:endParaRPr lang="en-US">
              <a:ea typeface="+mj-ea"/>
            </a:endParaRPr>
          </a:p>
        </p:txBody>
      </p:sp>
      <p:pic>
        <p:nvPicPr>
          <p:cNvPr id="6146" name="Picture 3" descr="Farther Along-sfp-pp">
            <a:extLst>
              <a:ext uri="{FF2B5EF4-FFF2-40B4-BE49-F238E27FC236}">
                <a16:creationId xmlns:a16="http://schemas.microsoft.com/office/drawing/2014/main" id="{DC8309D7-942E-471D-961B-42FA2EC21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2B3DA1E0-B65A-4BC1-BB1A-EFD50734B4D0}"/>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4A198512-230C-4404-A7F9-ECCBE4E9BEF5}"/>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489A6EA-89F9-4560-B605-142C42F0BA0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Farther Along</a:t>
            </a:r>
            <a:endParaRPr lang="en-US">
              <a:ea typeface="+mj-ea"/>
            </a:endParaRPr>
          </a:p>
        </p:txBody>
      </p:sp>
      <p:pic>
        <p:nvPicPr>
          <p:cNvPr id="7170" name="Picture 3" descr="Farther Along-sfp-pp">
            <a:extLst>
              <a:ext uri="{FF2B5EF4-FFF2-40B4-BE49-F238E27FC236}">
                <a16:creationId xmlns:a16="http://schemas.microsoft.com/office/drawing/2014/main" id="{87570B51-C53F-4F33-8BFD-231F93F72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F2A30CD-DB21-406C-9A83-B2A2AC11FA8A}"/>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E6DDFC67-5C3F-42B9-94F8-84B286CE07F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3CB7523-AFF5-4E1F-80BA-B3EB84CADA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Farther Along</a:t>
            </a:r>
            <a:endParaRPr lang="en-US">
              <a:ea typeface="+mj-ea"/>
            </a:endParaRPr>
          </a:p>
        </p:txBody>
      </p:sp>
      <p:pic>
        <p:nvPicPr>
          <p:cNvPr id="8194" name="Picture 3" descr="Farther Along-sfp-pp">
            <a:extLst>
              <a:ext uri="{FF2B5EF4-FFF2-40B4-BE49-F238E27FC236}">
                <a16:creationId xmlns:a16="http://schemas.microsoft.com/office/drawing/2014/main" id="{8257128B-B047-41E7-85C6-47501075B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9F35E3B-31C2-4BB8-AD16-CF894DC6285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9CA230E6-2DA3-4261-9F69-A8A5738369B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720C883-F6B9-4058-86F4-8A5CADEA2AF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Farther Along</a:t>
            </a:r>
            <a:endParaRPr lang="en-US">
              <a:ea typeface="+mj-ea"/>
            </a:endParaRPr>
          </a:p>
        </p:txBody>
      </p:sp>
      <p:pic>
        <p:nvPicPr>
          <p:cNvPr id="9218" name="Picture 3" descr="Farther Along-sfp-pp">
            <a:extLst>
              <a:ext uri="{FF2B5EF4-FFF2-40B4-BE49-F238E27FC236}">
                <a16:creationId xmlns:a16="http://schemas.microsoft.com/office/drawing/2014/main" id="{B67FD90F-5C27-4978-ABA1-0D3600CC8D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BE2DF6B0-60F3-43AD-9FAF-7485F08E36AB}"/>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1B0BDE9-8961-44E6-BCE6-AEA85603C066}"/>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8779305-2139-4C2D-8DB7-61D15F1F989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Farther Along</a:t>
            </a:r>
            <a:endParaRPr lang="en-US">
              <a:ea typeface="+mj-ea"/>
            </a:endParaRPr>
          </a:p>
        </p:txBody>
      </p:sp>
      <p:pic>
        <p:nvPicPr>
          <p:cNvPr id="10242" name="Picture 3" descr="Farther Along-sfp-pp">
            <a:extLst>
              <a:ext uri="{FF2B5EF4-FFF2-40B4-BE49-F238E27FC236}">
                <a16:creationId xmlns:a16="http://schemas.microsoft.com/office/drawing/2014/main" id="{6F77FF3F-B22F-4B67-A72F-C2ED06AE6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9B171054-4AF3-4AC9-8246-92E22BF04FEB}"/>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D187E6F0-B296-4D56-A8F8-F165B3AC3C72}"/>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48EEE87-FD86-4C77-A0DE-BC18C59C67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Farther Along</a:t>
            </a:r>
            <a:endParaRPr lang="en-US">
              <a:ea typeface="+mj-ea"/>
            </a:endParaRPr>
          </a:p>
        </p:txBody>
      </p:sp>
      <p:pic>
        <p:nvPicPr>
          <p:cNvPr id="11266" name="Picture 3" descr="Farther Along-sfp-pp">
            <a:extLst>
              <a:ext uri="{FF2B5EF4-FFF2-40B4-BE49-F238E27FC236}">
                <a16:creationId xmlns:a16="http://schemas.microsoft.com/office/drawing/2014/main" id="{68254A51-4A40-4420-AD4D-056624509A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8F0A6538-FDC8-4E37-BF82-66CA2D579172}"/>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3B446A7A-800B-4425-B2BC-563B21036DC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6363E7B-E0FA-4974-82D9-5522E6092C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Farther Along</a:t>
            </a:r>
            <a:endParaRPr lang="en-US">
              <a:ea typeface="+mj-ea"/>
            </a:endParaRPr>
          </a:p>
        </p:txBody>
      </p:sp>
      <p:pic>
        <p:nvPicPr>
          <p:cNvPr id="12290" name="Picture 3" descr="Farther Along-sfp-pp">
            <a:extLst>
              <a:ext uri="{FF2B5EF4-FFF2-40B4-BE49-F238E27FC236}">
                <a16:creationId xmlns:a16="http://schemas.microsoft.com/office/drawing/2014/main" id="{4257D1D5-FD6D-4AF9-97C2-E6C132C8F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A55E455-952E-49F9-8B7C-F85D26F47889}"/>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92979FE0-560E-4B33-B5AE-F92BB09AD411}"/>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9D6AB69E-A933-47A5-B872-C5A56A82196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Farther Along</a:t>
            </a:r>
            <a:endParaRPr lang="en-US">
              <a:ea typeface="+mj-ea"/>
            </a:endParaRPr>
          </a:p>
        </p:txBody>
      </p:sp>
      <p:pic>
        <p:nvPicPr>
          <p:cNvPr id="13314" name="Picture 3" descr="Farther Along-sfp-pp">
            <a:extLst>
              <a:ext uri="{FF2B5EF4-FFF2-40B4-BE49-F238E27FC236}">
                <a16:creationId xmlns:a16="http://schemas.microsoft.com/office/drawing/2014/main" id="{87D2BD94-802B-4527-8FB7-F62156894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73B0F4EF-C385-4445-8AAD-B9B917634813}"/>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5A177E05-5A9C-4540-B12B-93A72F6D839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94489"/>
          </a:xfrm>
        </p:spPr>
        <p:txBody>
          <a:bodyPr>
            <a:normAutofit/>
          </a:bodyPr>
          <a:lstStyle/>
          <a:p>
            <a:pPr>
              <a:lnSpc>
                <a:spcPct val="150000"/>
              </a:lnSpc>
            </a:pPr>
            <a:r>
              <a:rPr lang="en-US" sz="6000" dirty="0">
                <a:latin typeface="Gobold" panose="02000500000000000000" pitchFamily="2" charset="0"/>
              </a:rPr>
              <a:t>Scripture Reading: </a:t>
            </a:r>
          </a:p>
          <a:p>
            <a:pPr>
              <a:lnSpc>
                <a:spcPct val="150000"/>
              </a:lnSpc>
            </a:pPr>
            <a:r>
              <a:rPr lang="en-US" sz="5400" dirty="0">
                <a:solidFill>
                  <a:srgbClr val="314172"/>
                </a:solidFill>
                <a:latin typeface="Gobold" panose="02000500000000000000" pitchFamily="2" charset="0"/>
              </a:rPr>
              <a:t>Nehemiah 2:11-18</a:t>
            </a:r>
          </a:p>
        </p:txBody>
      </p:sp>
    </p:spTree>
    <p:extLst>
      <p:ext uri="{BB962C8B-B14F-4D97-AF65-F5344CB8AC3E}">
        <p14:creationId xmlns:p14="http://schemas.microsoft.com/office/powerpoint/2010/main" val="3473234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1" y="50318"/>
            <a:ext cx="12192000" cy="135421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80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RESTORE </a:t>
            </a:r>
            <a:r>
              <a:rPr kumimoji="0" lang="en-US" sz="80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REBUILD</a:t>
            </a:r>
            <a:r>
              <a:rPr lang="en-US" sz="8000" kern="1500" dirty="0">
                <a:ln w="3175">
                  <a:noFill/>
                </a:ln>
                <a:solidFill>
                  <a:srgbClr val="53575C"/>
                </a:solidFill>
                <a:latin typeface="Gobold" panose="02000500000000000000" pitchFamily="2" charset="0"/>
              </a:rPr>
              <a:t> </a:t>
            </a:r>
            <a:r>
              <a:rPr kumimoji="0" lang="en-US" sz="80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RENEW</a:t>
            </a:r>
            <a:endParaRPr kumimoji="0" lang="en-US" sz="80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Jesus, Hold My Hand</a:t>
            </a:r>
          </a:p>
          <a:p>
            <a:pPr>
              <a:lnSpc>
                <a:spcPct val="150000"/>
              </a:lnSpc>
            </a:pPr>
            <a:r>
              <a:rPr lang="en-US" sz="5400" dirty="0">
                <a:latin typeface="Gobold" panose="02000500000000000000" pitchFamily="2" charset="0"/>
              </a:rPr>
              <a:t>#412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7035316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0944" y="398490"/>
            <a:ext cx="11448338" cy="1446550"/>
          </a:xfrm>
          <a:prstGeom prst="rect">
            <a:avLst/>
          </a:prstGeom>
          <a:noFill/>
        </p:spPr>
        <p:txBody>
          <a:bodyPr wrap="square" rtlCol="0" anchor="ctr">
            <a:spAutoFit/>
          </a:bodyPr>
          <a:lstStyle/>
          <a:p>
            <a:pPr>
              <a:defRPr/>
            </a:pPr>
            <a:r>
              <a:rPr kumimoji="0" lang="en-US" sz="8800" b="0" i="0" u="none" strike="noStrike" kern="1200" cap="none" spc="0" normalizeH="0" baseline="0" noProof="0" dirty="0">
                <a:ln>
                  <a:noFill/>
                </a:ln>
                <a:solidFill>
                  <a:srgbClr val="FFFFFF"/>
                </a:solidFill>
                <a:effectLst/>
                <a:uLnTx/>
                <a:uFillTx/>
                <a:latin typeface="Bevan"/>
                <a:ea typeface="ＭＳ Ｐゴシック"/>
                <a:cs typeface="+mn-cs"/>
              </a:rPr>
              <a:t>Rebuilding</a:t>
            </a:r>
            <a:endParaRPr kumimoji="0" lang="en-US" sz="8000" i="0" u="none" strike="noStrike" kern="1200" cap="none" spc="0" normalizeH="0" baseline="0" noProof="0" dirty="0">
              <a:ln>
                <a:solidFill>
                  <a:schemeClr val="bg1"/>
                </a:solidFill>
              </a:ln>
              <a:solidFill>
                <a:schemeClr val="bg1"/>
              </a:solidFill>
              <a:effectLst/>
              <a:uLnTx/>
              <a:uFillTx/>
              <a:latin typeface="Baltimore Bold - Italic" panose="02000500000000000000" pitchFamily="2" charset="0"/>
              <a:ea typeface="ＭＳ Ｐゴシック"/>
            </a:endParaRPr>
          </a:p>
        </p:txBody>
      </p:sp>
      <p:sp>
        <p:nvSpPr>
          <p:cNvPr id="5" name="TextBox 4">
            <a:extLst>
              <a:ext uri="{FF2B5EF4-FFF2-40B4-BE49-F238E27FC236}">
                <a16:creationId xmlns:a16="http://schemas.microsoft.com/office/drawing/2014/main" id="{39C6559C-2185-492C-9A8C-C21D52E51D7F}"/>
              </a:ext>
            </a:extLst>
          </p:cNvPr>
          <p:cNvSpPr txBox="1"/>
          <p:nvPr/>
        </p:nvSpPr>
        <p:spPr>
          <a:xfrm>
            <a:off x="1734434" y="2243530"/>
            <a:ext cx="7404249" cy="923330"/>
          </a:xfrm>
          <a:prstGeom prst="rect">
            <a:avLst/>
          </a:prstGeom>
          <a:noFill/>
        </p:spPr>
        <p:txBody>
          <a:bodyPr wrap="square">
            <a:spAutoFit/>
          </a:bodyPr>
          <a:lstStyle/>
          <a:p>
            <a:pPr algn="ctr">
              <a:defRPr/>
            </a:pPr>
            <a:r>
              <a:rPr lang="en-US" sz="5400" dirty="0">
                <a:ln>
                  <a:solidFill>
                    <a:schemeClr val="bg1"/>
                  </a:solidFill>
                </a:ln>
                <a:solidFill>
                  <a:schemeClr val="bg1"/>
                </a:solidFill>
                <a:latin typeface="Baltimore Bold - Italic" panose="02000500000000000000" pitchFamily="2" charset="0"/>
                <a:ea typeface="ＭＳ Ｐゴシック"/>
              </a:rPr>
              <a:t>t</a:t>
            </a:r>
            <a:r>
              <a:rPr kumimoji="0" lang="en-US" sz="5400" b="0" i="0" u="none" strike="noStrike" kern="1200" cap="none" spc="0" normalizeH="0" baseline="0" noProof="0" dirty="0">
                <a:ln>
                  <a:solidFill>
                    <a:schemeClr val="bg1"/>
                  </a:solidFill>
                </a:ln>
                <a:solidFill>
                  <a:schemeClr val="bg1"/>
                </a:solidFill>
                <a:effectLst/>
                <a:uLnTx/>
                <a:uFillTx/>
                <a:latin typeface="Baltimore Bold - Italic" panose="02000500000000000000" pitchFamily="2" charset="0"/>
                <a:ea typeface="ＭＳ Ｐゴシック"/>
                <a:cs typeface="+mn-cs"/>
              </a:rPr>
              <a:t>he temple</a:t>
            </a:r>
            <a:endParaRPr kumimoji="0" lang="en-US" sz="6000" i="0" u="none" strike="noStrike" kern="1200" cap="none" spc="0" normalizeH="0" baseline="0" noProof="0" dirty="0">
              <a:ln>
                <a:solidFill>
                  <a:schemeClr val="bg1"/>
                </a:solidFill>
              </a:ln>
              <a:solidFill>
                <a:schemeClr val="bg1"/>
              </a:solid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27878414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algn="ctr">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lang="en-US" sz="6600" dirty="0">
                <a:ln>
                  <a:solidFill>
                    <a:schemeClr val="bg1"/>
                  </a:solidFill>
                </a:ln>
                <a:solidFill>
                  <a:schemeClr val="bg1"/>
                </a:solidFill>
                <a:latin typeface="Baltimore Bold - Italic" panose="02000500000000000000" pitchFamily="2" charset="0"/>
                <a:ea typeface="ＭＳ Ｐゴシック"/>
              </a:rPr>
              <a:t>J</a:t>
            </a:r>
            <a:r>
              <a:rPr kumimoji="0" lang="en-US" sz="6600" i="0" u="none" strike="noStrike" kern="1200" cap="none" spc="0" normalizeH="0" baseline="0" noProof="0" dirty="0" err="1">
                <a:ln>
                  <a:solidFill>
                    <a:schemeClr val="bg1"/>
                  </a:solidFill>
                </a:ln>
                <a:solidFill>
                  <a:schemeClr val="bg1"/>
                </a:solidFill>
                <a:effectLst/>
                <a:uLnTx/>
                <a:uFillTx/>
                <a:latin typeface="Baltimore Bold - Italic" panose="02000500000000000000" pitchFamily="2" charset="0"/>
                <a:ea typeface="ＭＳ Ｐゴシック"/>
              </a:rPr>
              <a:t>erusalem</a:t>
            </a:r>
            <a:endParaRPr kumimoji="0" lang="en-US" sz="7200" i="0" u="none" strike="noStrike" kern="1200" cap="none" spc="0" normalizeH="0" baseline="0" noProof="0" dirty="0">
              <a:ln>
                <a:solidFill>
                  <a:schemeClr val="bg1"/>
                </a:solidFill>
              </a:ln>
              <a:solidFill>
                <a:schemeClr val="bg1"/>
              </a:solid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3796913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algn="ctr">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lang="en-US" sz="6600" dirty="0">
                <a:ln>
                  <a:solidFill>
                    <a:schemeClr val="tx1"/>
                  </a:solidFill>
                </a:ln>
                <a:solidFill>
                  <a:schemeClr val="bg1"/>
                </a:solidFill>
                <a:latin typeface="Baltimore Bold - Italic" panose="02000500000000000000" pitchFamily="2" charset="0"/>
                <a:ea typeface="ＭＳ Ｐゴシック"/>
              </a:rPr>
              <a:t>J</a:t>
            </a:r>
            <a:r>
              <a:rPr kumimoji="0" lang="en-US" sz="6600" i="0" u="none" strike="noStrike" kern="1200" cap="none" spc="0" normalizeH="0" baseline="0" noProof="0" dirty="0" err="1">
                <a:ln>
                  <a:solidFill>
                    <a:schemeClr val="tx1"/>
                  </a:solidFill>
                </a:ln>
                <a:solidFill>
                  <a:schemeClr val="bg1"/>
                </a:solidFill>
                <a:effectLst/>
                <a:uLnTx/>
                <a:uFillTx/>
                <a:latin typeface="Baltimore Bold - Italic" panose="02000500000000000000" pitchFamily="2" charset="0"/>
                <a:ea typeface="ＭＳ Ｐゴシック"/>
              </a:rPr>
              <a:t>erusalem</a:t>
            </a:r>
            <a:endParaRPr kumimoji="0" lang="en-US" sz="7200" i="0" u="none" strike="noStrike" kern="1200" cap="none" spc="0" normalizeH="0" baseline="0" noProof="0" dirty="0">
              <a:ln>
                <a:solidFill>
                  <a:schemeClr val="tx1"/>
                </a:solidFill>
              </a:ln>
              <a:solidFill>
                <a:schemeClr val="bg1"/>
              </a:solid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666725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algn="ctr">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lang="en-US" sz="6600" dirty="0">
                <a:ln>
                  <a:solidFill>
                    <a:srgbClr val="89A9D0"/>
                  </a:solidFill>
                </a:ln>
                <a:solidFill>
                  <a:schemeClr val="bg1"/>
                </a:solidFill>
                <a:latin typeface="Baltimore Bold - Italic" panose="02000500000000000000" pitchFamily="2" charset="0"/>
                <a:ea typeface="ＭＳ Ｐゴシック"/>
              </a:rPr>
              <a:t>J</a:t>
            </a:r>
            <a:r>
              <a:rPr kumimoji="0" lang="en-US" sz="6600" i="0" u="none" strike="noStrike" kern="1200" cap="none" spc="0" normalizeH="0" baseline="0" noProof="0" dirty="0" err="1">
                <a:ln>
                  <a:solidFill>
                    <a:srgbClr val="89A9D0"/>
                  </a:solidFill>
                </a:ln>
                <a:solidFill>
                  <a:schemeClr val="bg1"/>
                </a:solidFill>
                <a:effectLst/>
                <a:uLnTx/>
                <a:uFillTx/>
                <a:latin typeface="Baltimore Bold - Italic" panose="02000500000000000000" pitchFamily="2" charset="0"/>
                <a:ea typeface="ＭＳ Ｐゴシック"/>
              </a:rPr>
              <a:t>erusalem</a:t>
            </a:r>
            <a:endParaRPr kumimoji="0" lang="en-US" sz="7200" i="0" u="none" strike="noStrike" kern="1200" cap="none" spc="0" normalizeH="0" baseline="0" noProof="0" dirty="0">
              <a:ln>
                <a:solidFill>
                  <a:srgbClr val="89A9D0"/>
                </a:solidFill>
              </a:ln>
              <a:solidFill>
                <a:schemeClr val="bg1"/>
              </a:solid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28920863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algn="ctr">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lang="en-US" sz="6600" dirty="0">
                <a:ln w="28575">
                  <a:solidFill>
                    <a:schemeClr val="accent6"/>
                  </a:solidFill>
                </a:ln>
                <a:solidFill>
                  <a:srgbClr val="89A9D0"/>
                </a:solidFill>
                <a:latin typeface="Baltimore Bold - Italic" panose="02000500000000000000" pitchFamily="2" charset="0"/>
                <a:ea typeface="ＭＳ Ｐゴシック"/>
              </a:rPr>
              <a:t>J</a:t>
            </a:r>
            <a:r>
              <a:rPr kumimoji="0" lang="en-US" sz="6600" i="0" u="none" strike="noStrike" kern="1200" cap="none" spc="0" normalizeH="0" baseline="0" noProof="0" dirty="0" err="1">
                <a:ln w="28575">
                  <a:solidFill>
                    <a:schemeClr val="accent6"/>
                  </a:solidFill>
                </a:ln>
                <a:solidFill>
                  <a:srgbClr val="89A9D0"/>
                </a:solidFill>
                <a:effectLst/>
                <a:uLnTx/>
                <a:uFillTx/>
                <a:latin typeface="Baltimore Bold - Italic" panose="02000500000000000000" pitchFamily="2" charset="0"/>
                <a:ea typeface="ＭＳ Ｐゴシック"/>
              </a:rPr>
              <a:t>erusalem</a:t>
            </a:r>
            <a:endParaRPr kumimoji="0" lang="en-US" sz="7200" i="0" u="none" strike="noStrike" kern="1200" cap="none" spc="0" normalizeH="0" baseline="0" noProof="0" dirty="0">
              <a:ln w="28575">
                <a:solidFill>
                  <a:schemeClr val="accent6"/>
                </a:solidFill>
              </a:ln>
              <a:solidFill>
                <a:srgbClr val="89A9D0"/>
              </a:solid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979545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547" y="0"/>
            <a:ext cx="15869094" cy="11901821"/>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371831" y="1089898"/>
            <a:ext cx="11448338" cy="2339102"/>
          </a:xfrm>
          <a:prstGeom prst="rect">
            <a:avLst/>
          </a:prstGeom>
          <a:noFill/>
        </p:spPr>
        <p:txBody>
          <a:bodyPr wrap="square" rtlCol="0" anchor="ctr">
            <a:spAutoFit/>
          </a:bodyPr>
          <a:lstStyle/>
          <a:p>
            <a:pPr algn="ctr">
              <a:defRPr/>
            </a:pPr>
            <a:r>
              <a:rPr kumimoji="0" lang="en-US" sz="8000" b="0" i="0" u="none" strike="noStrike" kern="1200" cap="none" spc="0" normalizeH="0" baseline="0" noProof="0" dirty="0">
                <a:ln>
                  <a:noFill/>
                </a:ln>
                <a:solidFill>
                  <a:srgbClr val="FFFFFF"/>
                </a:solidFill>
                <a:effectLst/>
                <a:uLnTx/>
                <a:uFillTx/>
                <a:latin typeface="Bevan"/>
                <a:ea typeface="ＭＳ Ｐゴシック"/>
                <a:cs typeface="+mn-cs"/>
              </a:rPr>
              <a:t>Rebuilding</a:t>
            </a:r>
            <a:r>
              <a:rPr kumimoji="0" lang="en-US" sz="6600" b="0" i="0" u="none" strike="noStrike" kern="1200" cap="none" spc="0" normalizeH="0" baseline="0" noProof="0" dirty="0">
                <a:ln>
                  <a:noFill/>
                </a:ln>
                <a:solidFill>
                  <a:srgbClr val="FFFFFF"/>
                </a:solidFill>
                <a:effectLst/>
                <a:uLnTx/>
                <a:uFillTx/>
                <a:latin typeface="Bevan"/>
                <a:ea typeface="ＭＳ Ｐゴシック"/>
                <a:cs typeface="+mn-cs"/>
              </a:rPr>
              <a:t> </a:t>
            </a:r>
            <a:r>
              <a:rPr lang="en-US" sz="6600" b="1" dirty="0">
                <a:ln w="38100">
                  <a:solidFill>
                    <a:schemeClr val="bg1"/>
                  </a:solidFill>
                </a:ln>
                <a:noFill/>
                <a:latin typeface="Baltimore Bold - Italic" panose="02000500000000000000" pitchFamily="2" charset="0"/>
                <a:ea typeface="ＭＳ Ｐゴシック"/>
              </a:rPr>
              <a:t>J</a:t>
            </a:r>
            <a:r>
              <a:rPr kumimoji="0" lang="en-US" sz="6600" b="1" i="0" u="none" strike="noStrike" kern="1200" cap="none" spc="0" normalizeH="0" baseline="0" noProof="0" dirty="0" err="1">
                <a:ln w="38100">
                  <a:solidFill>
                    <a:schemeClr val="bg1"/>
                  </a:solidFill>
                </a:ln>
                <a:noFill/>
                <a:effectLst/>
                <a:uLnTx/>
                <a:uFillTx/>
                <a:latin typeface="Baltimore Bold - Italic" panose="02000500000000000000" pitchFamily="2" charset="0"/>
                <a:ea typeface="ＭＳ Ｐゴシック"/>
              </a:rPr>
              <a:t>erusalem</a:t>
            </a:r>
            <a:endParaRPr kumimoji="0" lang="en-US" sz="7200" b="1" i="0" u="none" strike="noStrike" kern="1200" cap="none" spc="0" normalizeH="0" baseline="0" noProof="0" dirty="0">
              <a:ln w="38100">
                <a:solidFill>
                  <a:schemeClr val="bg1"/>
                </a:solidFill>
              </a:ln>
              <a:noFill/>
              <a:effectLst/>
              <a:uLnTx/>
              <a:uFillTx/>
              <a:latin typeface="Baltimore Bold - Italic" panose="02000500000000000000" pitchFamily="2" charset="0"/>
              <a:ea typeface="ＭＳ Ｐゴシック"/>
            </a:endParaRPr>
          </a:p>
        </p:txBody>
      </p:sp>
    </p:spTree>
    <p:extLst>
      <p:ext uri="{BB962C8B-B14F-4D97-AF65-F5344CB8AC3E}">
        <p14:creationId xmlns:p14="http://schemas.microsoft.com/office/powerpoint/2010/main" val="32180220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2262746" y="226760"/>
            <a:ext cx="76665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a:solidFill>
                  <a:srgbClr val="FFFFFF"/>
                </a:solidFill>
                <a:latin typeface="Bevan"/>
                <a:ea typeface="ＭＳ Ｐゴシック"/>
              </a:rPr>
              <a:t>Rebuilding Jerusalem</a:t>
            </a:r>
            <a:endParaRPr kumimoji="0" lang="en-US" sz="4800" b="0" i="0" u="none" strike="noStrike" kern="1200" cap="none" spc="0" normalizeH="0" baseline="0" noProof="0" dirty="0">
              <a:ln>
                <a:noFill/>
              </a:ln>
              <a:solidFill>
                <a:srgbClr val="FFFFFF"/>
              </a:solidFill>
              <a:effectLst/>
              <a:uLnTx/>
              <a:uFillTx/>
              <a:latin typeface="Bevan"/>
              <a:ea typeface="ＭＳ Ｐゴシック"/>
              <a:cs typeface="+mn-cs"/>
            </a:endParaRP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87049" y="1409216"/>
            <a:ext cx="11217897" cy="4039567"/>
          </a:xfrm>
          <a:prstGeom prst="rect">
            <a:avLst/>
          </a:prstGeom>
          <a:noFill/>
        </p:spPr>
        <p:txBody>
          <a:bodyPr wrap="square" rtlCol="0">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Zerubbabel – 536 B.C. – Rebuild the Temple</a:t>
            </a:r>
          </a:p>
          <a:p>
            <a:pPr marL="0" marR="0" lvl="0" indent="0" algn="ctr" defTabSz="914400" rtl="0" eaLnBrk="1" fontAlgn="auto" latinLnBrk="0" hangingPunct="1">
              <a:lnSpc>
                <a:spcPct val="2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Bevan" panose="02000000000000000000" pitchFamily="2" charset="0"/>
                <a:ea typeface="ＭＳ Ｐゴシック"/>
                <a:cs typeface="+mn-cs"/>
              </a:rPr>
              <a:t>Ezra – 458 B.C. – Restore the Law</a:t>
            </a:r>
          </a:p>
          <a:p>
            <a:pPr marL="0" marR="0" lvl="0" indent="0" algn="ctr" defTabSz="914400" rtl="0" eaLnBrk="1" fontAlgn="auto" latinLnBrk="0" hangingPunct="1">
              <a:lnSpc>
                <a:spcPct val="25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Nehemiah – 444 B. C. – Rebuild the Walls</a:t>
            </a:r>
            <a:endParaRPr kumimoji="0" lang="en-US" sz="3600" b="0" i="0" u="none" strike="noStrike" kern="1200" cap="none" spc="0" normalizeH="0" baseline="0" noProof="0" dirty="0">
              <a:ln>
                <a:noFill/>
              </a:ln>
              <a:solidFill>
                <a:srgbClr val="000000"/>
              </a:solidFill>
              <a:effectLst/>
              <a:uLnTx/>
              <a:uFillTx/>
              <a:latin typeface="Bevan" panose="02000000000000000000" pitchFamily="2" charset="0"/>
              <a:ea typeface="ＭＳ Ｐゴシック"/>
              <a:cs typeface="+mn-cs"/>
            </a:endParaRPr>
          </a:p>
        </p:txBody>
      </p:sp>
    </p:spTree>
    <p:extLst>
      <p:ext uri="{BB962C8B-B14F-4D97-AF65-F5344CB8AC3E}">
        <p14:creationId xmlns:p14="http://schemas.microsoft.com/office/powerpoint/2010/main" val="38869265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Rebuilding Needs…Unity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41974862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The Need For 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u="sng" dirty="0">
                <a:solidFill>
                  <a:srgbClr val="000000"/>
                </a:solidFill>
                <a:latin typeface="Bevan" panose="02000000000000000000" pitchFamily="2" charset="0"/>
                <a:ea typeface="ＭＳ Ｐゴシック"/>
              </a:rPr>
              <a:t>Neh. 2:17</a:t>
            </a:r>
            <a:endParaRPr lang="en-US" sz="3600" dirty="0">
              <a:solidFill>
                <a:srgbClr val="000000"/>
              </a:solidFill>
              <a:latin typeface="Bevan" panose="02000000000000000000" pitchFamily="2" charset="0"/>
              <a:ea typeface="ＭＳ Ｐゴシック"/>
            </a:endParaRPr>
          </a:p>
        </p:txBody>
      </p:sp>
    </p:spTree>
    <p:extLst>
      <p:ext uri="{BB962C8B-B14F-4D97-AF65-F5344CB8AC3E}">
        <p14:creationId xmlns:p14="http://schemas.microsoft.com/office/powerpoint/2010/main" val="2870839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267C58-D2FF-4550-80A8-6EEBC081C59F}"/>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Jesus Hold My Hand</a:t>
            </a:r>
            <a:endParaRPr lang="en-US">
              <a:ea typeface="+mj-ea"/>
            </a:endParaRPr>
          </a:p>
        </p:txBody>
      </p:sp>
      <p:pic>
        <p:nvPicPr>
          <p:cNvPr id="2" name="Picture 65" descr="Jesus hold my Hand-pp">
            <a:extLst>
              <a:ext uri="{FF2B5EF4-FFF2-40B4-BE49-F238E27FC236}">
                <a16:creationId xmlns:a16="http://schemas.microsoft.com/office/drawing/2014/main" id="{827110F0-B45D-4824-A1E9-CF36F2A2F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4" name="Text Box 66">
            <a:extLst>
              <a:ext uri="{FF2B5EF4-FFF2-40B4-BE49-F238E27FC236}">
                <a16:creationId xmlns:a16="http://schemas.microsoft.com/office/drawing/2014/main" id="{2F305876-364A-40F1-B1A5-67A59A1325DF}"/>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2115" name="Text Box 67">
            <a:extLst>
              <a:ext uri="{FF2B5EF4-FFF2-40B4-BE49-F238E27FC236}">
                <a16:creationId xmlns:a16="http://schemas.microsoft.com/office/drawing/2014/main" id="{3AE04DCE-5929-4B56-8E98-E8D7094E80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536569" y="207782"/>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The Need For 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4385816"/>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u="sng" dirty="0">
                <a:solidFill>
                  <a:srgbClr val="000000"/>
                </a:solidFill>
                <a:latin typeface="Bevan" panose="02000000000000000000" pitchFamily="2" charset="0"/>
                <a:ea typeface="ＭＳ Ｐゴシック"/>
              </a:rPr>
              <a:t>Neh. 2:17</a:t>
            </a:r>
            <a:endParaRPr lang="en-US" sz="3600" dirty="0">
              <a:solidFill>
                <a:srgbClr val="000000"/>
              </a:solidFill>
              <a:latin typeface="Bevan" panose="02000000000000000000" pitchFamily="2" charset="0"/>
              <a:ea typeface="ＭＳ Ｐゴシック"/>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Distress = disaster, ruin</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Reproach = a disgrace, a state of dishonor</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1 Cor. 1:10</a:t>
            </a:r>
          </a:p>
        </p:txBody>
      </p:sp>
    </p:spTree>
    <p:extLst>
      <p:ext uri="{BB962C8B-B14F-4D97-AF65-F5344CB8AC3E}">
        <p14:creationId xmlns:p14="http://schemas.microsoft.com/office/powerpoint/2010/main" val="3400762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Tree>
    <p:extLst>
      <p:ext uri="{BB962C8B-B14F-4D97-AF65-F5344CB8AC3E}">
        <p14:creationId xmlns:p14="http://schemas.microsoft.com/office/powerpoint/2010/main" val="13626262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722248" y="1239832"/>
            <a:ext cx="10747499" cy="2169825"/>
          </a:xfrm>
          <a:prstGeom prst="rect">
            <a:avLst/>
          </a:prstGeom>
          <a:noFill/>
        </p:spPr>
        <p:txBody>
          <a:bodyPr wrap="square" rtlCol="0">
            <a:spAutoFit/>
          </a:bodyPr>
          <a:lstStyle/>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Preparation</a:t>
            </a:r>
          </a:p>
          <a:p>
            <a:pPr marR="0" lvl="0" defTabSz="914400" rtl="0" eaLnBrk="1" fontAlgn="auto" latinLnBrk="0" hangingPunct="1">
              <a:lnSpc>
                <a:spcPct val="200000"/>
              </a:lnSpc>
              <a:spcBef>
                <a:spcPts val="0"/>
              </a:spcBef>
              <a:spcAft>
                <a:spcPts val="0"/>
              </a:spcAft>
              <a:buClrTx/>
              <a:buSzTx/>
              <a:tabLst/>
              <a:defRPr/>
            </a:pPr>
            <a:endParaRPr lang="en-US" sz="3600" dirty="0">
              <a:solidFill>
                <a:srgbClr val="000000"/>
              </a:solidFill>
              <a:latin typeface="Bevan" panose="02000000000000000000" pitchFamily="2" charset="0"/>
              <a:ea typeface="ＭＳ Ｐゴシック"/>
            </a:endParaRPr>
          </a:p>
        </p:txBody>
      </p:sp>
    </p:spTree>
    <p:extLst>
      <p:ext uri="{BB962C8B-B14F-4D97-AF65-F5344CB8AC3E}">
        <p14:creationId xmlns:p14="http://schemas.microsoft.com/office/powerpoint/2010/main" val="2537980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18753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Preparation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3277820"/>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u="sng" dirty="0">
                <a:solidFill>
                  <a:srgbClr val="000000"/>
                </a:solidFill>
                <a:latin typeface="Bevan" panose="02000000000000000000" pitchFamily="2" charset="0"/>
                <a:ea typeface="ＭＳ Ｐゴシック"/>
              </a:rPr>
              <a:t>Neh. 1:4, 11,  2:4</a:t>
            </a:r>
            <a:endParaRPr lang="en-US" sz="3600" dirty="0">
              <a:solidFill>
                <a:srgbClr val="000000"/>
              </a:solidFill>
              <a:latin typeface="Bevan" panose="02000000000000000000" pitchFamily="2" charset="0"/>
              <a:ea typeface="ＭＳ Ｐゴシック"/>
            </a:endParaRP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Prayer was a Priority</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Jn. 17:20-23</a:t>
            </a:r>
          </a:p>
        </p:txBody>
      </p:sp>
    </p:spTree>
    <p:extLst>
      <p:ext uri="{BB962C8B-B14F-4D97-AF65-F5344CB8AC3E}">
        <p14:creationId xmlns:p14="http://schemas.microsoft.com/office/powerpoint/2010/main" val="27027658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722248" y="1239832"/>
            <a:ext cx="10747499" cy="3277820"/>
          </a:xfrm>
          <a:prstGeom prst="rect">
            <a:avLst/>
          </a:prstGeom>
          <a:noFill/>
        </p:spPr>
        <p:txBody>
          <a:bodyPr wrap="square" rtlCol="0">
            <a:spAutoFit/>
          </a:bodyPr>
          <a:lstStyle/>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Preparation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Organization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endParaRPr lang="en-US" sz="3600" dirty="0">
              <a:solidFill>
                <a:srgbClr val="000000"/>
              </a:solidFill>
              <a:latin typeface="Bevan" panose="02000000000000000000" pitchFamily="2" charset="0"/>
              <a:ea typeface="ＭＳ Ｐゴシック"/>
            </a:endParaRPr>
          </a:p>
        </p:txBody>
      </p:sp>
    </p:spTree>
    <p:extLst>
      <p:ext uri="{BB962C8B-B14F-4D97-AF65-F5344CB8AC3E}">
        <p14:creationId xmlns:p14="http://schemas.microsoft.com/office/powerpoint/2010/main" val="3970800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29869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Organization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640080" y="820132"/>
            <a:ext cx="13279120" cy="677954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129690"/>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u="sng" dirty="0">
                <a:solidFill>
                  <a:srgbClr val="000000"/>
                </a:solidFill>
                <a:latin typeface="Bevan" panose="02000000000000000000" pitchFamily="2" charset="0"/>
                <a:ea typeface="ＭＳ Ｐゴシック"/>
              </a:rPr>
              <a:t>10 Sections</a:t>
            </a:r>
          </a:p>
        </p:txBody>
      </p:sp>
      <p:sp>
        <p:nvSpPr>
          <p:cNvPr id="7" name="TextBox 6">
            <a:extLst>
              <a:ext uri="{FF2B5EF4-FFF2-40B4-BE49-F238E27FC236}">
                <a16:creationId xmlns:a16="http://schemas.microsoft.com/office/drawing/2014/main" id="{6578F168-8B7B-4843-9A82-BAE75196386C}"/>
              </a:ext>
            </a:extLst>
          </p:cNvPr>
          <p:cNvSpPr txBox="1"/>
          <p:nvPr/>
        </p:nvSpPr>
        <p:spPr>
          <a:xfrm>
            <a:off x="323915" y="2501077"/>
            <a:ext cx="11544168" cy="6959598"/>
          </a:xfrm>
          <a:prstGeom prst="rect">
            <a:avLst/>
          </a:prstGeom>
          <a:noFill/>
        </p:spPr>
        <p:txBody>
          <a:bodyPr wrap="square" numCol="2">
            <a:spAutoFit/>
          </a:bodyPr>
          <a:lstStyle/>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Sheep Gate (v.1-2)</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Fish Gate (v. 3-5)</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Old Gate (v. 6-12)</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Valley Gate (v. 13)</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Refuse Gate (v. 14)</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Fountain Gate (v. 15-25)</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Water Gate (v. 26-27)</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Horse Gate (v. 28)</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East Gate (v. 29-30)</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err="1">
                <a:solidFill>
                  <a:srgbClr val="000000"/>
                </a:solidFill>
                <a:latin typeface="Bevan" panose="02000000000000000000" pitchFamily="2" charset="0"/>
                <a:ea typeface="ＭＳ Ｐゴシック"/>
              </a:rPr>
              <a:t>Miphkad</a:t>
            </a:r>
            <a:r>
              <a:rPr lang="en-US" sz="3000" dirty="0">
                <a:solidFill>
                  <a:srgbClr val="000000"/>
                </a:solidFill>
                <a:latin typeface="Bevan" panose="02000000000000000000" pitchFamily="2" charset="0"/>
                <a:ea typeface="ＭＳ Ｐゴシック"/>
              </a:rPr>
              <a:t> Gate (v. 31-32)</a:t>
            </a:r>
          </a:p>
        </p:txBody>
      </p:sp>
    </p:spTree>
    <p:extLst>
      <p:ext uri="{BB962C8B-B14F-4D97-AF65-F5344CB8AC3E}">
        <p14:creationId xmlns:p14="http://schemas.microsoft.com/office/powerpoint/2010/main" val="40980106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281829"/>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Organization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640080" y="820132"/>
            <a:ext cx="13279120" cy="677954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129690"/>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u="sng" dirty="0">
                <a:solidFill>
                  <a:srgbClr val="000000"/>
                </a:solidFill>
                <a:latin typeface="Bevan" panose="02000000000000000000" pitchFamily="2" charset="0"/>
                <a:ea typeface="ＭＳ Ｐゴシック"/>
              </a:rPr>
              <a:t>10 Sections</a:t>
            </a:r>
          </a:p>
        </p:txBody>
      </p:sp>
      <p:sp>
        <p:nvSpPr>
          <p:cNvPr id="7" name="TextBox 6">
            <a:extLst>
              <a:ext uri="{FF2B5EF4-FFF2-40B4-BE49-F238E27FC236}">
                <a16:creationId xmlns:a16="http://schemas.microsoft.com/office/drawing/2014/main" id="{6578F168-8B7B-4843-9A82-BAE75196386C}"/>
              </a:ext>
            </a:extLst>
          </p:cNvPr>
          <p:cNvSpPr txBox="1"/>
          <p:nvPr/>
        </p:nvSpPr>
        <p:spPr>
          <a:xfrm>
            <a:off x="323915" y="2501077"/>
            <a:ext cx="11544168" cy="6959598"/>
          </a:xfrm>
          <a:prstGeom prst="rect">
            <a:avLst/>
          </a:prstGeom>
          <a:noFill/>
        </p:spPr>
        <p:txBody>
          <a:bodyPr wrap="square" numCol="2">
            <a:spAutoFit/>
          </a:bodyPr>
          <a:lstStyle/>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Sheep Gate (v.1-2)</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Fish Gate (v. 3-5)</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Old Gate (v. 6-12)</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Valley Gate (v. 13)</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Refuse Gate (v. 14)</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endParaRPr lang="en-US" sz="3000" dirty="0">
              <a:solidFill>
                <a:srgbClr val="000000"/>
              </a:solidFill>
              <a:latin typeface="Bevan" panose="02000000000000000000" pitchFamily="2" charset="0"/>
              <a:ea typeface="ＭＳ Ｐゴシック"/>
            </a:endParaRP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Fountain Gate (v. 15-25)</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Water Gate (v. 26-27)</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Horse Gate (v. 28)</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a:solidFill>
                  <a:srgbClr val="000000"/>
                </a:solidFill>
                <a:latin typeface="Bevan" panose="02000000000000000000" pitchFamily="2" charset="0"/>
                <a:ea typeface="ＭＳ Ｐゴシック"/>
              </a:rPr>
              <a:t>East Gate (v. 29-30)</a:t>
            </a:r>
          </a:p>
          <a:p>
            <a:pPr marL="742950" marR="0" lvl="0" indent="-742950" defTabSz="914400" rtl="0" eaLnBrk="1" fontAlgn="auto" latinLnBrk="0" hangingPunct="1">
              <a:lnSpc>
                <a:spcPct val="150000"/>
              </a:lnSpc>
              <a:spcBef>
                <a:spcPts val="0"/>
              </a:spcBef>
              <a:spcAft>
                <a:spcPts val="0"/>
              </a:spcAft>
              <a:buClrTx/>
              <a:buSzTx/>
              <a:buFont typeface="+mj-lt"/>
              <a:buAutoNum type="arabicPeriod"/>
              <a:tabLst/>
              <a:defRPr/>
            </a:pPr>
            <a:r>
              <a:rPr lang="en-US" sz="3000" dirty="0" err="1">
                <a:solidFill>
                  <a:srgbClr val="000000"/>
                </a:solidFill>
                <a:latin typeface="Bevan" panose="02000000000000000000" pitchFamily="2" charset="0"/>
                <a:ea typeface="ＭＳ Ｐゴシック"/>
              </a:rPr>
              <a:t>Miphkad</a:t>
            </a:r>
            <a:r>
              <a:rPr lang="en-US" sz="3000" dirty="0">
                <a:solidFill>
                  <a:srgbClr val="000000"/>
                </a:solidFill>
                <a:latin typeface="Bevan" panose="02000000000000000000" pitchFamily="2" charset="0"/>
                <a:ea typeface="ＭＳ Ｐゴシック"/>
              </a:rPr>
              <a:t> Gate (v. 31-32)</a:t>
            </a:r>
          </a:p>
        </p:txBody>
      </p:sp>
      <p:sp>
        <p:nvSpPr>
          <p:cNvPr id="8" name="TextBox 7">
            <a:extLst>
              <a:ext uri="{FF2B5EF4-FFF2-40B4-BE49-F238E27FC236}">
                <a16:creationId xmlns:a16="http://schemas.microsoft.com/office/drawing/2014/main" id="{2B41B492-4773-47A6-A476-5678F77B6DD5}"/>
              </a:ext>
            </a:extLst>
          </p:cNvPr>
          <p:cNvSpPr txBox="1"/>
          <p:nvPr/>
        </p:nvSpPr>
        <p:spPr>
          <a:xfrm>
            <a:off x="402210" y="5689989"/>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1 Cor. 12:6, 12, 27-28</a:t>
            </a:r>
          </a:p>
        </p:txBody>
      </p:sp>
    </p:spTree>
    <p:extLst>
      <p:ext uri="{BB962C8B-B14F-4D97-AF65-F5344CB8AC3E}">
        <p14:creationId xmlns:p14="http://schemas.microsoft.com/office/powerpoint/2010/main" val="34345058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722248" y="1239832"/>
            <a:ext cx="10747499" cy="3277820"/>
          </a:xfrm>
          <a:prstGeom prst="rect">
            <a:avLst/>
          </a:prstGeom>
          <a:noFill/>
        </p:spPr>
        <p:txBody>
          <a:bodyPr wrap="square" rtlCol="0">
            <a:spAutoFit/>
          </a:bodyPr>
          <a:lstStyle/>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Preparation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Organization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Cooperation</a:t>
            </a:r>
          </a:p>
        </p:txBody>
      </p:sp>
    </p:spTree>
    <p:extLst>
      <p:ext uri="{BB962C8B-B14F-4D97-AF65-F5344CB8AC3E}">
        <p14:creationId xmlns:p14="http://schemas.microsoft.com/office/powerpoint/2010/main" val="29211122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18753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Cooperation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10" y="1790090"/>
            <a:ext cx="11387579" cy="2169825"/>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 “the act of working together to one end”</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Prefix “Co-”  +  Operation</a:t>
            </a:r>
          </a:p>
        </p:txBody>
      </p:sp>
    </p:spTree>
    <p:extLst>
      <p:ext uri="{BB962C8B-B14F-4D97-AF65-F5344CB8AC3E}">
        <p14:creationId xmlns:p14="http://schemas.microsoft.com/office/powerpoint/2010/main" val="2605244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18753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Cooperation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Operation = working, producing</a:t>
            </a:r>
          </a:p>
        </p:txBody>
      </p:sp>
    </p:spTree>
    <p:extLst>
      <p:ext uri="{BB962C8B-B14F-4D97-AF65-F5344CB8AC3E}">
        <p14:creationId xmlns:p14="http://schemas.microsoft.com/office/powerpoint/2010/main" val="65703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7CF297B-455E-4ECC-84D4-959BEA40C634}"/>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1-2 Jesus Hold My Hand</a:t>
            </a:r>
            <a:endParaRPr lang="en-US">
              <a:ea typeface="+mj-ea"/>
            </a:endParaRPr>
          </a:p>
        </p:txBody>
      </p:sp>
      <p:pic>
        <p:nvPicPr>
          <p:cNvPr id="3074" name="Picture 5" descr="Jesus hold my Hand-pp">
            <a:extLst>
              <a:ext uri="{FF2B5EF4-FFF2-40B4-BE49-F238E27FC236}">
                <a16:creationId xmlns:a16="http://schemas.microsoft.com/office/drawing/2014/main" id="{D5C5BDE9-2D40-417D-8F62-A5DE7BFB01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051E64CC-5B4D-4ED1-9732-6DEBC8C16E60}"/>
              </a:ext>
            </a:extLst>
          </p:cNvPr>
          <p:cNvSpPr txBox="1">
            <a:spLocks noChangeArrowheads="1"/>
          </p:cNvSpPr>
          <p:nvPr/>
        </p:nvSpPr>
        <p:spPr bwMode="auto">
          <a:xfrm>
            <a:off x="101600" y="76201"/>
            <a:ext cx="396935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Jesus, Hold My Hand</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C65D77EF-AA8D-4F14-9794-AED0B69685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412</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40" y="18753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Cooperation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5493812"/>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Operation = working, producing</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In Chapter 3,</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“built” 7 times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“made repairs” 40 times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2:18</a:t>
            </a:r>
          </a:p>
        </p:txBody>
      </p:sp>
    </p:spTree>
    <p:extLst>
      <p:ext uri="{BB962C8B-B14F-4D97-AF65-F5344CB8AC3E}">
        <p14:creationId xmlns:p14="http://schemas.microsoft.com/office/powerpoint/2010/main" val="32706495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722248" y="1239832"/>
            <a:ext cx="10747499" cy="4385816"/>
          </a:xfrm>
          <a:prstGeom prst="rect">
            <a:avLst/>
          </a:prstGeom>
          <a:noFill/>
        </p:spPr>
        <p:txBody>
          <a:bodyPr wrap="square" rtlCol="0">
            <a:spAutoFit/>
          </a:bodyPr>
          <a:lstStyle/>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Preparation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Organization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Cooperation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Dedication</a:t>
            </a:r>
          </a:p>
        </p:txBody>
      </p:sp>
    </p:spTree>
    <p:extLst>
      <p:ext uri="{BB962C8B-B14F-4D97-AF65-F5344CB8AC3E}">
        <p14:creationId xmlns:p14="http://schemas.microsoft.com/office/powerpoint/2010/main" val="31415379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38" y="30945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Dedication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1061829"/>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4:6 – “a mind to work”</a:t>
            </a:r>
          </a:p>
        </p:txBody>
      </p:sp>
    </p:spTree>
    <p:extLst>
      <p:ext uri="{BB962C8B-B14F-4D97-AF65-F5344CB8AC3E}">
        <p14:creationId xmlns:p14="http://schemas.microsoft.com/office/powerpoint/2010/main" val="404182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38" y="30945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Dedication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4385816"/>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4:6 – “a mind to work”</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err="1">
                <a:solidFill>
                  <a:srgbClr val="000000"/>
                </a:solidFill>
                <a:latin typeface="Bevan" panose="02000000000000000000" pitchFamily="2" charset="0"/>
                <a:ea typeface="ＭＳ Ｐゴシック"/>
              </a:rPr>
              <a:t>Phili</a:t>
            </a:r>
            <a:r>
              <a:rPr lang="en-US" sz="3600" dirty="0">
                <a:solidFill>
                  <a:srgbClr val="000000"/>
                </a:solidFill>
                <a:latin typeface="Bevan" panose="02000000000000000000" pitchFamily="2" charset="0"/>
                <a:ea typeface="ＭＳ Ｐゴシック"/>
              </a:rPr>
              <a:t>. 2:5 – “Let this mind be in you…”</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Col. 3:2 – “Set your mind on…”</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Eph. 4:3 – “endeavoring”</a:t>
            </a:r>
          </a:p>
        </p:txBody>
      </p:sp>
    </p:spTree>
    <p:extLst>
      <p:ext uri="{BB962C8B-B14F-4D97-AF65-F5344CB8AC3E}">
        <p14:creationId xmlns:p14="http://schemas.microsoft.com/office/powerpoint/2010/main" val="27768742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098483" y="266595"/>
            <a:ext cx="99950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Unity Is Achieved Through…</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722248" y="1239832"/>
            <a:ext cx="10747499" cy="5493812"/>
          </a:xfrm>
          <a:prstGeom prst="rect">
            <a:avLst/>
          </a:prstGeom>
          <a:noFill/>
        </p:spPr>
        <p:txBody>
          <a:bodyPr wrap="square" rtlCol="0">
            <a:spAutoFit/>
          </a:bodyPr>
          <a:lstStyle/>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Preparation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Organization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Cooperation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Dedication</a:t>
            </a:r>
          </a:p>
          <a:p>
            <a:pPr marL="742950" marR="0" lvl="0" indent="-742950" defTabSz="914400" rtl="0" eaLnBrk="1" fontAlgn="auto" latinLnBrk="0" hangingPunct="1">
              <a:lnSpc>
                <a:spcPct val="200000"/>
              </a:lnSpc>
              <a:spcBef>
                <a:spcPts val="0"/>
              </a:spcBef>
              <a:spcAft>
                <a:spcPts val="0"/>
              </a:spcAft>
              <a:buClrTx/>
              <a:buSzTx/>
              <a:buFont typeface="+mj-lt"/>
              <a:buAutoNum type="arabicPeriod"/>
              <a:tabLst/>
              <a:defRPr/>
            </a:pPr>
            <a:r>
              <a:rPr lang="en-US" sz="3600" dirty="0">
                <a:solidFill>
                  <a:srgbClr val="000000"/>
                </a:solidFill>
                <a:latin typeface="Bevan" panose="02000000000000000000" pitchFamily="2" charset="0"/>
                <a:ea typeface="ＭＳ Ｐゴシック"/>
              </a:rPr>
              <a:t>Instruction</a:t>
            </a:r>
          </a:p>
        </p:txBody>
      </p:sp>
    </p:spTree>
    <p:extLst>
      <p:ext uri="{BB962C8B-B14F-4D97-AF65-F5344CB8AC3E}">
        <p14:creationId xmlns:p14="http://schemas.microsoft.com/office/powerpoint/2010/main" val="5511751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38" y="30945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Instruction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2169825"/>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2:18, 20</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“son / sons of” – 36 times</a:t>
            </a:r>
          </a:p>
        </p:txBody>
      </p:sp>
    </p:spTree>
    <p:extLst>
      <p:ext uri="{BB962C8B-B14F-4D97-AF65-F5344CB8AC3E}">
        <p14:creationId xmlns:p14="http://schemas.microsoft.com/office/powerpoint/2010/main" val="6229268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1608838" y="309453"/>
            <a:ext cx="897431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Instruction</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82013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402208" y="1312570"/>
            <a:ext cx="11387579" cy="4385816"/>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2:18, 20</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“son / sons of” – 36 times</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Neh. 8:8</a:t>
            </a:r>
          </a:p>
          <a:p>
            <a:pPr marL="0" marR="0" lvl="0" indent="0" algn="ctr" defTabSz="914400" rtl="0" eaLnBrk="1" fontAlgn="auto" latinLnBrk="0" hangingPunct="1">
              <a:lnSpc>
                <a:spcPct val="200000"/>
              </a:lnSpc>
              <a:spcBef>
                <a:spcPts val="0"/>
              </a:spcBef>
              <a:spcAft>
                <a:spcPts val="0"/>
              </a:spcAft>
              <a:buClrTx/>
              <a:buSzTx/>
              <a:buFontTx/>
              <a:buNone/>
              <a:tabLst/>
              <a:defRPr/>
            </a:pPr>
            <a:r>
              <a:rPr lang="en-US" sz="3600" dirty="0">
                <a:solidFill>
                  <a:srgbClr val="000000"/>
                </a:solidFill>
                <a:latin typeface="Bevan" panose="02000000000000000000" pitchFamily="2" charset="0"/>
                <a:ea typeface="ＭＳ Ｐゴシック"/>
              </a:rPr>
              <a:t>Eph. 4:1-6</a:t>
            </a:r>
          </a:p>
        </p:txBody>
      </p:sp>
    </p:spTree>
    <p:extLst>
      <p:ext uri="{BB962C8B-B14F-4D97-AF65-F5344CB8AC3E}">
        <p14:creationId xmlns:p14="http://schemas.microsoft.com/office/powerpoint/2010/main" val="855812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689728" y="321714"/>
            <a:ext cx="1066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What Are The Results Of 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99285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518160" y="1312570"/>
            <a:ext cx="11271627" cy="1631216"/>
          </a:xfrm>
          <a:prstGeom prst="rect">
            <a:avLst/>
          </a:prstGeom>
          <a:noFill/>
        </p:spPr>
        <p:txBody>
          <a:bodyPr wrap="square" rtlCol="0">
            <a:spAutoFit/>
          </a:bodyPr>
          <a:lstStyle/>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Strengthening – Acts 14:22, 15:41, 16:5</a:t>
            </a:r>
          </a:p>
        </p:txBody>
      </p:sp>
    </p:spTree>
    <p:extLst>
      <p:ext uri="{BB962C8B-B14F-4D97-AF65-F5344CB8AC3E}">
        <p14:creationId xmlns:p14="http://schemas.microsoft.com/office/powerpoint/2010/main" val="110430273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689728" y="321714"/>
            <a:ext cx="1066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What Are The Results Of 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99285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518160" y="1312570"/>
            <a:ext cx="11271627" cy="3477875"/>
          </a:xfrm>
          <a:prstGeom prst="rect">
            <a:avLst/>
          </a:prstGeom>
          <a:noFill/>
        </p:spPr>
        <p:txBody>
          <a:bodyPr wrap="square" rtlCol="0">
            <a:spAutoFit/>
          </a:bodyPr>
          <a:lstStyle/>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Strengthening – Acts 14:22, 15:41, 16:5</a:t>
            </a:r>
          </a:p>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Peace Of Mind – Neh. 6:15, </a:t>
            </a:r>
            <a:r>
              <a:rPr lang="en-US" sz="4000" dirty="0" err="1">
                <a:solidFill>
                  <a:srgbClr val="000000"/>
                </a:solidFill>
                <a:latin typeface="Bevan" panose="02000000000000000000" pitchFamily="2" charset="0"/>
                <a:ea typeface="ＭＳ Ｐゴシック"/>
              </a:rPr>
              <a:t>Phili</a:t>
            </a:r>
            <a:r>
              <a:rPr lang="en-US" sz="4000" dirty="0">
                <a:solidFill>
                  <a:srgbClr val="000000"/>
                </a:solidFill>
                <a:latin typeface="Bevan" panose="02000000000000000000" pitchFamily="2" charset="0"/>
                <a:ea typeface="ＭＳ Ｐゴシック"/>
              </a:rPr>
              <a:t>. 4:7</a:t>
            </a:r>
          </a:p>
        </p:txBody>
      </p:sp>
    </p:spTree>
    <p:extLst>
      <p:ext uri="{BB962C8B-B14F-4D97-AF65-F5344CB8AC3E}">
        <p14:creationId xmlns:p14="http://schemas.microsoft.com/office/powerpoint/2010/main" val="42134543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40CB0-41C2-4C9C-9F12-42A97EA9B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2" name="TextBox 1">
            <a:extLst>
              <a:ext uri="{FF2B5EF4-FFF2-40B4-BE49-F238E27FC236}">
                <a16:creationId xmlns:a16="http://schemas.microsoft.com/office/drawing/2014/main" id="{7F7FC9AD-57D7-46C4-AF10-35F77DE98CCB}"/>
              </a:ext>
            </a:extLst>
          </p:cNvPr>
          <p:cNvSpPr txBox="1"/>
          <p:nvPr/>
        </p:nvSpPr>
        <p:spPr>
          <a:xfrm>
            <a:off x="689728" y="321714"/>
            <a:ext cx="10668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Bevan"/>
                <a:ea typeface="ＭＳ Ｐゴシック"/>
                <a:cs typeface="+mn-cs"/>
              </a:rPr>
              <a:t>What Are The Results Of Unity?</a:t>
            </a:r>
          </a:p>
        </p:txBody>
      </p:sp>
      <p:sp>
        <p:nvSpPr>
          <p:cNvPr id="5" name="Rectangle: Rounded Corners 4">
            <a:extLst>
              <a:ext uri="{FF2B5EF4-FFF2-40B4-BE49-F238E27FC236}">
                <a16:creationId xmlns:a16="http://schemas.microsoft.com/office/drawing/2014/main" id="{D092FBE3-5920-46A0-A60D-9E63EC3A10CC}"/>
              </a:ext>
            </a:extLst>
          </p:cNvPr>
          <p:cNvSpPr/>
          <p:nvPr/>
        </p:nvSpPr>
        <p:spPr>
          <a:xfrm>
            <a:off x="-235670" y="992852"/>
            <a:ext cx="12518796" cy="6721311"/>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ＭＳ Ｐゴシック"/>
              <a:cs typeface="+mn-cs"/>
            </a:endParaRPr>
          </a:p>
        </p:txBody>
      </p:sp>
      <p:sp>
        <p:nvSpPr>
          <p:cNvPr id="4" name="TextBox 3">
            <a:extLst>
              <a:ext uri="{FF2B5EF4-FFF2-40B4-BE49-F238E27FC236}">
                <a16:creationId xmlns:a16="http://schemas.microsoft.com/office/drawing/2014/main" id="{DFB73C4E-7C0C-4CE2-8DDF-5F41F59E5F90}"/>
              </a:ext>
            </a:extLst>
          </p:cNvPr>
          <p:cNvSpPr txBox="1"/>
          <p:nvPr/>
        </p:nvSpPr>
        <p:spPr>
          <a:xfrm>
            <a:off x="518160" y="1312570"/>
            <a:ext cx="11271627" cy="5324535"/>
          </a:xfrm>
          <a:prstGeom prst="rect">
            <a:avLst/>
          </a:prstGeom>
          <a:noFill/>
        </p:spPr>
        <p:txBody>
          <a:bodyPr wrap="square" rtlCol="0">
            <a:spAutoFit/>
          </a:bodyPr>
          <a:lstStyle/>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Strengthening – Acts 14:22, 15:41, 16:5</a:t>
            </a:r>
          </a:p>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Peace Of Mind – Neh. 6:15, </a:t>
            </a:r>
            <a:r>
              <a:rPr lang="en-US" sz="4000" dirty="0" err="1">
                <a:solidFill>
                  <a:srgbClr val="000000"/>
                </a:solidFill>
                <a:latin typeface="Bevan" panose="02000000000000000000" pitchFamily="2" charset="0"/>
                <a:ea typeface="ＭＳ Ｐゴシック"/>
              </a:rPr>
              <a:t>Phili</a:t>
            </a:r>
            <a:r>
              <a:rPr lang="en-US" sz="4000" dirty="0">
                <a:solidFill>
                  <a:srgbClr val="000000"/>
                </a:solidFill>
                <a:latin typeface="Bevan" panose="02000000000000000000" pitchFamily="2" charset="0"/>
                <a:ea typeface="ＭＳ Ｐゴシック"/>
              </a:rPr>
              <a:t>. 4:7</a:t>
            </a:r>
          </a:p>
          <a:p>
            <a:pPr marL="742950" marR="0" lvl="0" indent="-742950" defTabSz="914400" rtl="0" eaLnBrk="1" fontAlgn="auto" latinLnBrk="0" hangingPunct="1">
              <a:lnSpc>
                <a:spcPct val="300000"/>
              </a:lnSpc>
              <a:spcBef>
                <a:spcPts val="0"/>
              </a:spcBef>
              <a:spcAft>
                <a:spcPts val="0"/>
              </a:spcAft>
              <a:buClrTx/>
              <a:buSzTx/>
              <a:buFont typeface="+mj-lt"/>
              <a:buAutoNum type="arabicPeriod"/>
              <a:tabLst/>
              <a:defRPr/>
            </a:pPr>
            <a:r>
              <a:rPr lang="en-US" sz="4000" dirty="0">
                <a:solidFill>
                  <a:srgbClr val="000000"/>
                </a:solidFill>
                <a:latin typeface="Bevan" panose="02000000000000000000" pitchFamily="2" charset="0"/>
                <a:ea typeface="ＭＳ Ｐゴシック"/>
              </a:rPr>
              <a:t>Glory to God – Neh. 9:5, 12:24, Eph. 1:6</a:t>
            </a:r>
          </a:p>
        </p:txBody>
      </p:sp>
    </p:spTree>
    <p:extLst>
      <p:ext uri="{BB962C8B-B14F-4D97-AF65-F5344CB8AC3E}">
        <p14:creationId xmlns:p14="http://schemas.microsoft.com/office/powerpoint/2010/main" val="2088103175"/>
      </p:ext>
    </p:extLst>
  </p:cSld>
  <p:clrMapOvr>
    <a:masterClrMapping/>
  </p:clrMapOvr>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8110</TotalTime>
  <Words>1649</Words>
  <Application>Microsoft Office PowerPoint</Application>
  <PresentationFormat>Widescreen</PresentationFormat>
  <Paragraphs>447</Paragraphs>
  <Slides>135</Slides>
  <Notes>0</Notes>
  <HiddenSlides>6</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135</vt:i4>
      </vt:variant>
    </vt:vector>
  </HeadingPairs>
  <TitlesOfParts>
    <vt:vector size="146" baseType="lpstr">
      <vt:lpstr>Times</vt:lpstr>
      <vt:lpstr>Trebuchet MS</vt:lpstr>
      <vt:lpstr>Calibri</vt:lpstr>
      <vt:lpstr>Bevan</vt:lpstr>
      <vt:lpstr>Gobold</vt:lpstr>
      <vt:lpstr>Arial</vt:lpstr>
      <vt:lpstr>Baltimore Bold - Italic</vt:lpstr>
      <vt:lpstr>MS PGothic</vt:lpstr>
      <vt:lpstr>1_Blank</vt:lpstr>
      <vt:lpstr>1_Default</vt:lpstr>
      <vt:lpstr>Blank</vt:lpstr>
      <vt:lpstr>1-1 Faithful Love</vt:lpstr>
      <vt:lpstr>1-2 Faithful Love</vt:lpstr>
      <vt:lpstr>1-3 Faithful Love</vt:lpstr>
      <vt:lpstr>C-1 Faithful Love</vt:lpstr>
      <vt:lpstr>C-2 Faithful Love</vt:lpstr>
      <vt:lpstr>PowerPoint Presentation</vt:lpstr>
      <vt:lpstr>PowerPoint Presentation</vt:lpstr>
      <vt:lpstr>1-1 Jesus Hold My Hand</vt:lpstr>
      <vt:lpstr>1-2 Jesus Hold My Hand</vt:lpstr>
      <vt:lpstr>1-3 Jesus Hold My Hand</vt:lpstr>
      <vt:lpstr>1-4 Jesus Hold My Hand</vt:lpstr>
      <vt:lpstr>C-1 Jesus Hold My Hand</vt:lpstr>
      <vt:lpstr>C-2 Jesus Hold My Hand</vt:lpstr>
      <vt:lpstr>C-3 Jesus Hold My Hand</vt:lpstr>
      <vt:lpstr>3-1 Jesus Hold My Hand</vt:lpstr>
      <vt:lpstr>3-2 Jesus Hold My Hand</vt:lpstr>
      <vt:lpstr>3-3 Jesus Hold My Hand</vt:lpstr>
      <vt:lpstr>3-4 Jesus Hold My Hand</vt:lpstr>
      <vt:lpstr>C-1 Jesus Hold My Hand</vt:lpstr>
      <vt:lpstr>C-2 Jesus Hold My Hand</vt:lpstr>
      <vt:lpstr>C-3 Jesus Hold My Hand</vt:lpstr>
      <vt:lpstr>PowerPoint Presentation</vt:lpstr>
      <vt:lpstr>1-1 Walking Alone at eve</vt:lpstr>
      <vt:lpstr>1-2 Walking Alone at eve</vt:lpstr>
      <vt:lpstr>1-3 Walking Alone at eve</vt:lpstr>
      <vt:lpstr>C-1 Walking Alone at eve</vt:lpstr>
      <vt:lpstr>C-2 Walking Alone at eve</vt:lpstr>
      <vt:lpstr>C-3 Walking Alone at eve</vt:lpstr>
      <vt:lpstr>2-1 Walking Alone at eve</vt:lpstr>
      <vt:lpstr>2-2 Walking Alone at eve</vt:lpstr>
      <vt:lpstr>2-3 Walking Alone at eve</vt:lpstr>
      <vt:lpstr>C-1 Walking Alone at eve</vt:lpstr>
      <vt:lpstr>C-2 Walking Alone at eve</vt:lpstr>
      <vt:lpstr>C-3 Walking Alone at eve</vt:lpstr>
      <vt:lpstr>3-1 Walking Alone at eve</vt:lpstr>
      <vt:lpstr>3-2 Walking Alone at eve</vt:lpstr>
      <vt:lpstr>3-3 Walking Alone at eve</vt:lpstr>
      <vt:lpstr>C-1 Walking Alone at eve</vt:lpstr>
      <vt:lpstr>C-2 Walking Alone at eve</vt:lpstr>
      <vt:lpstr>C-3 Walking Alone at eve</vt:lpstr>
      <vt:lpstr>PowerPoint Presentation</vt:lpstr>
      <vt:lpstr>PowerPoint Presentation</vt:lpstr>
      <vt:lpstr>1-1 Angry Words</vt:lpstr>
      <vt:lpstr>1-2 Angry Words</vt:lpstr>
      <vt:lpstr>C-1 Angry Words</vt:lpstr>
      <vt:lpstr>C-2 Angry Words</vt:lpstr>
      <vt:lpstr>2-1 Angry Words</vt:lpstr>
      <vt:lpstr>2-2 Angry Words</vt:lpstr>
      <vt:lpstr>C-1 Angry Words</vt:lpstr>
      <vt:lpstr>C-2 Angry Words</vt:lpstr>
      <vt:lpstr>3-1 Angry Words</vt:lpstr>
      <vt:lpstr>3-2 Angry Words</vt:lpstr>
      <vt:lpstr>C-1 Angry Words</vt:lpstr>
      <vt:lpstr>C-2 Angry Words</vt:lpstr>
      <vt:lpstr>PowerPoint Presentation</vt:lpstr>
      <vt:lpstr>1-1 Farther Along</vt:lpstr>
      <vt:lpstr>1-2 Farther Along</vt:lpstr>
      <vt:lpstr>C-1 Farther Along</vt:lpstr>
      <vt:lpstr>C-2 Farther Along</vt:lpstr>
      <vt:lpstr>2-1 Farther Along</vt:lpstr>
      <vt:lpstr>2-2 Farther Along</vt:lpstr>
      <vt:lpstr>C-1 Farther Along</vt:lpstr>
      <vt:lpstr>C-2 Farther Along</vt:lpstr>
      <vt:lpstr>3-1 Farther Along</vt:lpstr>
      <vt:lpstr>3-2 Farther Along</vt:lpstr>
      <vt:lpstr>C-1 Farther Along</vt:lpstr>
      <vt:lpstr>C-2 Farther Along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I Am Resolved</vt:lpstr>
      <vt:lpstr>1-2 I Am Resolved</vt:lpstr>
      <vt:lpstr>C-1 I Am Resolved</vt:lpstr>
      <vt:lpstr>C-2 I Am Resolved</vt:lpstr>
      <vt:lpstr>2-1 I Am Resolved</vt:lpstr>
      <vt:lpstr>2-2 I Am Resolved</vt:lpstr>
      <vt:lpstr>C-1 I Am Resolved</vt:lpstr>
      <vt:lpstr>C-2 I Am Resolved</vt:lpstr>
      <vt:lpstr>4-1 I Am Resolved</vt:lpstr>
      <vt:lpstr>4-2 I Am Resolved</vt:lpstr>
      <vt:lpstr>C-1 I Am Resolved</vt:lpstr>
      <vt:lpstr>C-2 I Am Resolved</vt:lpstr>
      <vt:lpstr>PowerPoint Presentation</vt:lpstr>
      <vt:lpstr>PowerPoint Presentation</vt:lpstr>
      <vt:lpstr>1-1 If That Isn’t Love</vt:lpstr>
      <vt:lpstr>1-2 If That Isn’t Love</vt:lpstr>
      <vt:lpstr>C-1 If That Isn’t Love</vt:lpstr>
      <vt:lpstr>C-2 If That Isn’t Love</vt:lpstr>
      <vt:lpstr>2-1 If That Isn’t Love</vt:lpstr>
      <vt:lpstr>2-2 If That Isn’t Love</vt:lpstr>
      <vt:lpstr>C-1 If That Isn’t Love</vt:lpstr>
      <vt:lpstr>C-2 If That Isn’t Love</vt:lpstr>
      <vt:lpstr>PowerPoint Presentation</vt:lpstr>
      <vt:lpstr>PowerPoint Presentation</vt:lpstr>
      <vt:lpstr>PowerPoint Presentation</vt:lpstr>
      <vt:lpstr>PowerPoint Presentation</vt:lpstr>
      <vt:lpstr>1 A Common Love</vt:lpstr>
      <vt:lpstr>2 A Common Love</vt:lpstr>
      <vt:lpstr>3 A Common Love</vt:lpstr>
      <vt:lpstr>1 A Common Love</vt:lpstr>
      <vt:lpstr>2 A Common Love</vt:lpstr>
      <vt:lpstr>3 A Common Love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26</cp:revision>
  <dcterms:created xsi:type="dcterms:W3CDTF">2022-05-16T14:33:27Z</dcterms:created>
  <dcterms:modified xsi:type="dcterms:W3CDTF">2022-05-22T05:47:42Z</dcterms:modified>
</cp:coreProperties>
</file>