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9" r:id="rId2"/>
    <p:sldMasterId id="2147483698" r:id="rId3"/>
    <p:sldMasterId id="2147483710" r:id="rId4"/>
  </p:sldMasterIdLst>
  <p:sldIdLst>
    <p:sldId id="951" r:id="rId5"/>
    <p:sldId id="256" r:id="rId6"/>
    <p:sldId id="257" r:id="rId7"/>
    <p:sldId id="258" r:id="rId8"/>
    <p:sldId id="259" r:id="rId9"/>
    <p:sldId id="260" r:id="rId10"/>
    <p:sldId id="261" r:id="rId11"/>
    <p:sldId id="291" r:id="rId12"/>
    <p:sldId id="954" r:id="rId13"/>
    <p:sldId id="2262" r:id="rId14"/>
    <p:sldId id="2263" r:id="rId15"/>
    <p:sldId id="266" r:id="rId16"/>
    <p:sldId id="267" r:id="rId17"/>
    <p:sldId id="268" r:id="rId18"/>
    <p:sldId id="269" r:id="rId19"/>
    <p:sldId id="2264" r:id="rId20"/>
    <p:sldId id="2265" r:id="rId21"/>
    <p:sldId id="270" r:id="rId22"/>
    <p:sldId id="2266" r:id="rId23"/>
    <p:sldId id="272" r:id="rId24"/>
    <p:sldId id="273" r:id="rId25"/>
    <p:sldId id="2267" r:id="rId26"/>
    <p:sldId id="2268" r:id="rId27"/>
    <p:sldId id="262" r:id="rId28"/>
    <p:sldId id="263" r:id="rId29"/>
    <p:sldId id="264" r:id="rId30"/>
    <p:sldId id="265" r:id="rId31"/>
    <p:sldId id="2162" r:id="rId32"/>
    <p:sldId id="2269" r:id="rId33"/>
    <p:sldId id="2270" r:id="rId34"/>
    <p:sldId id="2271" r:id="rId35"/>
    <p:sldId id="2272" r:id="rId36"/>
    <p:sldId id="2273" r:id="rId37"/>
    <p:sldId id="2274" r:id="rId38"/>
    <p:sldId id="2275" r:id="rId39"/>
    <p:sldId id="2276" r:id="rId40"/>
    <p:sldId id="1162" r:id="rId41"/>
    <p:sldId id="311" r:id="rId42"/>
    <p:sldId id="2277" r:id="rId43"/>
    <p:sldId id="2278" r:id="rId44"/>
    <p:sldId id="2279" r:id="rId45"/>
    <p:sldId id="2280" r:id="rId46"/>
    <p:sldId id="2281" r:id="rId47"/>
    <p:sldId id="2282" r:id="rId48"/>
    <p:sldId id="2283" r:id="rId49"/>
    <p:sldId id="2284" r:id="rId50"/>
    <p:sldId id="2285" r:id="rId51"/>
    <p:sldId id="2286" r:id="rId52"/>
    <p:sldId id="2287" r:id="rId53"/>
    <p:sldId id="2288" r:id="rId54"/>
    <p:sldId id="2196" r:id="rId55"/>
    <p:sldId id="2289" r:id="rId56"/>
    <p:sldId id="2290" r:id="rId57"/>
    <p:sldId id="2291" r:id="rId58"/>
    <p:sldId id="2292" r:id="rId59"/>
    <p:sldId id="2293" r:id="rId60"/>
    <p:sldId id="2294" r:id="rId61"/>
    <p:sldId id="2295" r:id="rId62"/>
    <p:sldId id="2296" r:id="rId63"/>
    <p:sldId id="2297" r:id="rId64"/>
    <p:sldId id="2298" r:id="rId65"/>
    <p:sldId id="2299" r:id="rId66"/>
    <p:sldId id="2300" r:id="rId67"/>
    <p:sldId id="1258" r:id="rId68"/>
    <p:sldId id="2068" r:id="rId69"/>
    <p:sldId id="2223" r:id="rId70"/>
    <p:sldId id="2347" r:id="rId71"/>
    <p:sldId id="2239" r:id="rId72"/>
    <p:sldId id="2253" r:id="rId73"/>
    <p:sldId id="2252" r:id="rId74"/>
    <p:sldId id="2254" r:id="rId75"/>
    <p:sldId id="2255" r:id="rId76"/>
    <p:sldId id="2256" r:id="rId77"/>
    <p:sldId id="2257" r:id="rId78"/>
    <p:sldId id="2344" r:id="rId79"/>
    <p:sldId id="2258" r:id="rId80"/>
    <p:sldId id="2348" r:id="rId81"/>
    <p:sldId id="2259" r:id="rId82"/>
    <p:sldId id="2349" r:id="rId83"/>
    <p:sldId id="2260" r:id="rId84"/>
    <p:sldId id="2350" r:id="rId85"/>
    <p:sldId id="2261" r:id="rId86"/>
    <p:sldId id="2341" r:id="rId87"/>
    <p:sldId id="2351" r:id="rId88"/>
    <p:sldId id="2352" r:id="rId89"/>
    <p:sldId id="2342" r:id="rId90"/>
    <p:sldId id="2353" r:id="rId91"/>
    <p:sldId id="2354" r:id="rId92"/>
    <p:sldId id="2343" r:id="rId93"/>
    <p:sldId id="2355" r:id="rId94"/>
    <p:sldId id="2356" r:id="rId95"/>
    <p:sldId id="2357" r:id="rId96"/>
    <p:sldId id="2345" r:id="rId97"/>
    <p:sldId id="2358" r:id="rId98"/>
    <p:sldId id="2359" r:id="rId99"/>
    <p:sldId id="2360" r:id="rId100"/>
    <p:sldId id="2346" r:id="rId101"/>
    <p:sldId id="2150" r:id="rId102"/>
    <p:sldId id="1160" r:id="rId103"/>
    <p:sldId id="2301" r:id="rId104"/>
    <p:sldId id="2302" r:id="rId105"/>
    <p:sldId id="2303" r:id="rId106"/>
    <p:sldId id="2304" r:id="rId107"/>
    <p:sldId id="2305" r:id="rId108"/>
    <p:sldId id="2306" r:id="rId109"/>
    <p:sldId id="2307" r:id="rId110"/>
    <p:sldId id="2308" r:id="rId111"/>
    <p:sldId id="2309" r:id="rId112"/>
    <p:sldId id="2310" r:id="rId113"/>
    <p:sldId id="2311" r:id="rId114"/>
    <p:sldId id="2312" r:id="rId115"/>
    <p:sldId id="1161" r:id="rId116"/>
    <p:sldId id="2313" r:id="rId117"/>
    <p:sldId id="2314" r:id="rId118"/>
    <p:sldId id="2315" r:id="rId119"/>
    <p:sldId id="2316" r:id="rId120"/>
    <p:sldId id="2317" r:id="rId121"/>
    <p:sldId id="2318" r:id="rId122"/>
    <p:sldId id="2319" r:id="rId123"/>
    <p:sldId id="2320" r:id="rId124"/>
    <p:sldId id="2321" r:id="rId125"/>
    <p:sldId id="2322" r:id="rId126"/>
    <p:sldId id="2323" r:id="rId127"/>
    <p:sldId id="2324" r:id="rId128"/>
    <p:sldId id="276" r:id="rId129"/>
    <p:sldId id="467" r:id="rId130"/>
    <p:sldId id="468" r:id="rId131"/>
    <p:sldId id="469" r:id="rId132"/>
    <p:sldId id="924" r:id="rId133"/>
    <p:sldId id="271" r:id="rId134"/>
    <p:sldId id="2325" r:id="rId135"/>
    <p:sldId id="2326" r:id="rId136"/>
    <p:sldId id="2327" r:id="rId137"/>
    <p:sldId id="2328" r:id="rId138"/>
    <p:sldId id="2329" r:id="rId139"/>
    <p:sldId id="2330" r:id="rId140"/>
    <p:sldId id="2331" r:id="rId141"/>
    <p:sldId id="2332" r:id="rId142"/>
    <p:sldId id="2333" r:id="rId143"/>
    <p:sldId id="2334" r:id="rId144"/>
    <p:sldId id="2335" r:id="rId145"/>
    <p:sldId id="2336" r:id="rId146"/>
    <p:sldId id="2337" r:id="rId147"/>
    <p:sldId id="2338" r:id="rId148"/>
    <p:sldId id="2339" r:id="rId149"/>
    <p:sldId id="2340" r:id="rId150"/>
    <p:sldId id="1559" r:id="rId151"/>
  </p:sldIdLst>
  <p:sldSz cx="12192000" cy="6858000"/>
  <p:notesSz cx="6858000" cy="9144000"/>
  <p:embeddedFontLst>
    <p:embeddedFont>
      <p:font typeface="MS PGothic" panose="020B0600070205080204" pitchFamily="34" charset="-128"/>
      <p:regular r:id="rId152"/>
    </p:embeddedFont>
    <p:embeddedFont>
      <p:font typeface="Aharoni" panose="02010803020104030203" pitchFamily="2" charset="-79"/>
      <p:bold r:id="rId153"/>
    </p:embeddedFont>
    <p:embeddedFont>
      <p:font typeface="Arial Narrow" panose="020B0606020202030204" pitchFamily="34" charset="0"/>
      <p:regular r:id="rId154"/>
      <p:bold r:id="rId155"/>
      <p:italic r:id="rId156"/>
      <p:boldItalic r:id="rId157"/>
    </p:embeddedFont>
    <p:embeddedFont>
      <p:font typeface="Calibri" panose="020F0502020204030204" pitchFamily="34" charset="0"/>
      <p:regular r:id="rId158"/>
      <p:bold r:id="rId159"/>
      <p:italic r:id="rId160"/>
      <p:boldItalic r:id="rId161"/>
    </p:embeddedFont>
    <p:embeddedFont>
      <p:font typeface="Calibri Light" panose="020F0302020204030204" pitchFamily="34" charset="0"/>
      <p:regular r:id="rId162"/>
      <p:italic r:id="rId163"/>
    </p:embeddedFont>
    <p:embeddedFont>
      <p:font typeface="Harlow Solid Italic" panose="04030604020F02020D02" pitchFamily="82" charset="0"/>
      <p:italic r:id="rId164"/>
    </p:embeddedFont>
    <p:embeddedFont>
      <p:font typeface="Luckiest Guy" panose="02000506000000020004" pitchFamily="2" charset="0"/>
      <p:regular r:id="rId165"/>
    </p:embeddedFont>
    <p:embeddedFont>
      <p:font typeface="Roboto Slab Black" pitchFamily="2" charset="0"/>
      <p:bold r:id="rId166"/>
    </p:embeddedFont>
    <p:embeddedFont>
      <p:font typeface="Times" panose="02020603050405020304" pitchFamily="18" charset="0"/>
      <p:regular r:id="rId167"/>
      <p:bold r:id="rId168"/>
      <p:italic r:id="rId169"/>
      <p:boldItalic r:id="rId170"/>
    </p:embeddedFont>
    <p:embeddedFont>
      <p:font typeface="Trebuchet MS" panose="020B0603020202020204" pitchFamily="34" charset="0"/>
      <p:regular r:id="rId171"/>
      <p:bold r:id="rId172"/>
      <p:italic r:id="rId173"/>
      <p:boldItalic r:id="rId1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5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font" Target="fonts/font3.fntdata"/><Relationship Id="rId159" Type="http://schemas.openxmlformats.org/officeDocument/2006/relationships/font" Target="fonts/font8.fntdata"/><Relationship Id="rId175" Type="http://schemas.openxmlformats.org/officeDocument/2006/relationships/presProps" Target="presProps.xml"/><Relationship Id="rId170" Type="http://schemas.openxmlformats.org/officeDocument/2006/relationships/font" Target="fonts/font19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9.fntdata"/><Relationship Id="rId165" Type="http://schemas.openxmlformats.org/officeDocument/2006/relationships/font" Target="fonts/font1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font" Target="fonts/font4.fntdata"/><Relationship Id="rId171" Type="http://schemas.openxmlformats.org/officeDocument/2006/relationships/font" Target="fonts/font20.fntdata"/><Relationship Id="rId176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font" Target="fonts/font10.fntdata"/><Relationship Id="rId16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font" Target="fonts/font5.fntdata"/><Relationship Id="rId164" Type="http://schemas.openxmlformats.org/officeDocument/2006/relationships/font" Target="fonts/font13.fntdata"/><Relationship Id="rId169" Type="http://schemas.openxmlformats.org/officeDocument/2006/relationships/font" Target="fonts/font18.fntdata"/><Relationship Id="rId177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72" Type="http://schemas.openxmlformats.org/officeDocument/2006/relationships/font" Target="fonts/font21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font" Target="fonts/font16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font" Target="fonts/font6.fntdata"/><Relationship Id="rId178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1.fntdata"/><Relationship Id="rId173" Type="http://schemas.openxmlformats.org/officeDocument/2006/relationships/font" Target="fonts/font2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2.fntdata"/><Relationship Id="rId174" Type="http://schemas.openxmlformats.org/officeDocument/2006/relationships/font" Target="fonts/font23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5-02T02:31:12.604"/>
    </inkml:context>
    <inkml:brush xml:id="br0">
      <inkml:brushProperty name="width" value="0.07938" units="cm"/>
      <inkml:brushProperty name="height" value="0.1587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2893 179 63 0,'-26'-22'40'0,"-10"-3"-30"16,-7-1-21-16,1 5 7 15,-12-2 11-15,-5 6 11 0,-8-1 13 16,-5 5 7-16,-6 4 7 15,-13 2-3-15,1 7-4 16,-18 7-13-16,-2 7-12 16,-5 6-10-16,-11 11-5 15,-3 2 3-15,-3 11 7 16,-5 5 8-16,-2 6 6 16,2 5 5-16,1 2 1 15,4 9-1-15,4 2-1 16,9 7-3-16,7 5-12 15,10 7-11-15,12 7 3 16,9 7-7-16,11 5 5 16,14 5-8-16,16-3 5 0,12 3-10 15,19-1 8-15,18-1 7 16,16-9-4-16,18 2 7 16,20-8-5-1,19-4 8-15,18 2-2 0,20-6 6 16,16-7-5-16,19-6 5 15,16-14 0-15,13-6 4 16,15-11 4-16,10-13 4 16,3-16 1-16,4-10 4 15,-1-16-4-15,4-10-1 16,-4-13-3-16,-8-7-2 16,-9-19-5-16,-6-8-6 15,-8-15-1-15,-9-8-2 0,-14-14 2 16,-14-8-5-1,-18-8 3-15,-18-6-4 0,-22-4 5 16,-20-4-5 0,-26 0 2-16,-22 5 2 0,-21-3-8 15,-26 1 3-15,-20 6-6 16,-15 2 4-16,-19 9 1 16,-14 3 5-16,-18 10 0 15,-9 11-3-15,-14 15 4 16,-14 11-18-16,-10 22-30 15,-15 14-22-15,-8 26-37 16,-12 10-29-16,-8 21-19 16,-8 24-12-16,-14 12-5 0,6 20 100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5-02T02:31:12.604"/>
    </inkml:context>
    <inkml:brush xml:id="br0">
      <inkml:brushProperty name="width" value="0.07938" units="cm"/>
      <inkml:brushProperty name="height" value="0.1587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2893 179 63 0,'-26'-22'40'0,"-10"-3"-30"16,-7-1-21-16,1 5 7 15,-12-2 11-15,-5 6 11 0,-8-1 13 16,-5 5 7-16,-6 4 7 15,-13 2-3-15,1 7-4 16,-18 7-13-16,-2 7-12 16,-5 6-10-16,-11 11-5 15,-3 2 3-15,-3 11 7 16,-5 5 8-16,-2 6 6 16,2 5 5-16,1 2 1 15,4 9-1-15,4 2-1 16,9 7-3-16,7 5-12 15,10 7-11-15,12 7 3 16,9 7-7-16,11 5 5 16,14 5-8-16,16-3 5 0,12 3-10 15,19-1 8-15,18-1 7 16,16-9-4-16,18 2 7 16,20-8-5-1,19-4 8-15,18 2-2 0,20-6 6 16,16-7-5-16,19-6 5 15,16-14 0-15,13-6 4 16,15-11 4-16,10-13 4 16,3-16 1-16,4-10 4 15,-1-16-4-15,4-10-1 16,-4-13-3-16,-8-7-2 16,-9-19-5-16,-6-8-6 15,-8-15-1-15,-9-8-2 0,-14-14 2 16,-14-8-5-1,-18-8 3-15,-18-6-4 0,-22-4 5 16,-20-4-5 0,-26 0 2-16,-22 5 2 0,-21-3-8 15,-26 1 3-15,-20 6-6 16,-15 2 4-16,-19 9 1 16,-14 3 5-16,-18 10 0 15,-9 11-3-15,-14 15 4 16,-14 11-18-16,-10 22-30 15,-15 14-22-15,-8 26-37 16,-12 10-29-16,-8 21-19 16,-8 24-12-16,-14 12-5 0,6 20 100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5-02T02:31:16.857"/>
    </inkml:context>
    <inkml:brush xml:id="br0">
      <inkml:brushProperty name="width" value="0.07938" units="cm"/>
      <inkml:brushProperty name="height" value="0.1587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2297 34 504 0,'-100'-10'111'0,"-10"-6"-27"0,1 7-43 15,-3 9-99-15,-5 9-28 16,2 4 4-16,-1 17-1 16,-6 4 22-1,3 9 50-15,-4 15 43 0,-1 6 21 16,2 11 20-16,0 15 7 15,2 6 3-15,3 8-7 16,11 14-7-16,-1 9-17 16,18 6-13-16,9 5-18 15,17 6-15-15,13 4-9 16,14 5 0-16,15 1 0 16,21-1 3-16,17-2 2 15,18-5 2-15,22-1-2 0,20-7 0 16,22-13-1-16,18-9 0 15,21-9 1-15,19-20-3 16,13-9-1-16,14-14-4 16,12-19 3-16,7-16 2 15,7-16 1-15,5-13 1 16,1-25 2-16,2-15-2 16,-8-17 6-16,-7-19 2 15,-8-9-2-15,-6-16 3 16,-18-14 6-16,-10-7 3 15,-19-5-4-15,-13-2-15 16,-21-8 0-16,-12 4 0 16,-21-4 0-16,-22 4 0 0,-19 0 0 15,-20 4 0-15,-25 4 0 16,-24 3 0-16,-26 13 0 16,-22-1 0-16,-26 10 0 15,-23 10 0-15,-20 8 0 16,-21 16 0-16,-13 12 0 15,-14 11 0-15,1 9 0 16,-13 10-91-16,-3 12-40 16,4 12-36-16,-9 17-4 15,10 6-13-15,-8 1-3 16,8 19 95-16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5-02T02:31:12.604"/>
    </inkml:context>
    <inkml:brush xml:id="br0">
      <inkml:brushProperty name="width" value="0.07938" units="cm"/>
      <inkml:brushProperty name="height" value="0.1587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2893 179 63 0,'-26'-22'40'0,"-10"-3"-30"16,-7-1-21-16,1 5 7 15,-12-2 11-15,-5 6 11 0,-8-1 13 16,-5 5 7-16,-6 4 7 15,-13 2-3-15,1 7-4 16,-18 7-13-16,-2 7-12 16,-5 6-10-16,-11 11-5 15,-3 2 3-15,-3 11 7 16,-5 5 8-16,-2 6 6 16,2 5 5-16,1 2 1 15,4 9-1-15,4 2-1 16,9 7-3-16,7 5-12 15,10 7-11-15,12 7 3 16,9 7-7-16,11 5 5 16,14 5-8-16,16-3 5 0,12 3-10 15,19-1 8-15,18-1 7 16,16-9-4-16,18 2 7 16,20-8-5-1,19-4 8-15,18 2-2 0,20-6 6 16,16-7-5-16,19-6 5 15,16-14 0-15,13-6 4 16,15-11 4-16,10-13 4 16,3-16 1-16,4-10 4 15,-1-16-4-15,4-10-1 16,-4-13-3-16,-8-7-2 16,-9-19-5-16,-6-8-6 15,-8-15-1-15,-9-8-2 0,-14-14 2 16,-14-8-5-1,-18-8 3-15,-18-6-4 0,-22-4 5 16,-20-4-5 0,-26 0 2-16,-22 5 2 0,-21-3-8 15,-26 1 3-15,-20 6-6 16,-15 2 4-16,-19 9 1 16,-14 3 5-16,-18 10 0 15,-9 11-3-15,-14 15 4 16,-14 11-18-16,-10 22-30 15,-15 14-22-15,-8 26-37 16,-12 10-29-16,-8 21-19 16,-8 24-12-16,-14 12-5 0,6 20 100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5-02T02:31:16.857"/>
    </inkml:context>
    <inkml:brush xml:id="br0">
      <inkml:brushProperty name="width" value="0.07938" units="cm"/>
      <inkml:brushProperty name="height" value="0.1587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2297 34 504 0,'-100'-10'111'0,"-10"-6"-27"0,1 7-43 15,-3 9-99-15,-5 9-28 16,2 4 4-16,-1 17-1 16,-6 4 22-1,3 9 50-15,-4 15 43 0,-1 6 21 16,2 11 20-16,0 15 7 15,2 6 3-15,3 8-7 16,11 14-7-16,-1 9-17 16,18 6-13-16,9 5-18 15,17 6-15-15,13 4-9 16,14 5 0-16,15 1 0 16,21-1 3-16,17-2 2 15,18-5 2-15,22-1-2 0,20-7 0 16,22-13-1-16,18-9 0 15,21-9 1-15,19-20-3 16,13-9-1-16,14-14-4 16,12-19 3-16,7-16 2 15,7-16 1-15,5-13 1 16,1-25 2-16,2-15-2 16,-8-17 6-16,-7-19 2 15,-8-9-2-15,-6-16 3 16,-18-14 6-16,-10-7 3 15,-19-5-4-15,-13-2-15 16,-21-8 0-16,-12 4 0 16,-21-4 0-16,-22 4 0 0,-19 0 0 15,-20 4 0-15,-25 4 0 16,-24 3 0-16,-26 13 0 16,-22-1 0-16,-26 10 0 15,-23 10 0-15,-20 8 0 16,-21 16 0-16,-13 12 0 15,-14 11 0-15,1 9 0 16,-13 10-91-16,-3 12-40 16,4 12-36-16,-9 17-4 15,10 6-13-15,-8 1-3 16,8 19 95-16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5-02T03:36:19.528"/>
    </inkml:context>
    <inkml:brush xml:id="br0">
      <inkml:brushProperty name="width" value="0.07938" units="cm"/>
      <inkml:brushProperty name="height" value="0.1587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0 174 21 0,'23'-23'49'0,"-23"23"-12"15,0 0-18-15,0 0-5 16,0 0 11-16,0 0 9 16,0 0 13-16,5 13 11 15,-5-13 15-15,0 0 17 0,0 0 13 16,0 0 6-16,0 0-14 15,0 0-17-15,0-13-12 16,0 13-24-16,0 0-12 16,23-22-12-16,-23 22-19 15,20-9-9-15,-20 9 2 16,26 0 3-16,-9 0 2 16,3 0 9-16,4 0-2 15,8 0-3-15,5 0 0 16,6-7 1-16,6 7 1 15,7 0 1-15,3-13 0 16,10 13 0-16,4 0 1 0,2 0-2 16,8 0 2-16,3 10-5 15,4-10 0-15,10 10 0 16,4-5 0-16,4-5 0 16,7 0 0-1,6-11 0-15,6-5 0 0,5 2 0 16,5 1 0-16,4-3 0 15,0-1 0-15,3 4 0 16,2 7 0-16,-3-1 0 16,-2 7 0-16,-5 0 0 15,-1 0 0-15,-4 0 0 16,-4 0 0-16,-6 0 0 16,-4 0 0-16,-6-6 0 0,-10 6 0 15,-5-6 0-15,-13 6 0 16,-12 0 0-16,-11 0 0 15,-11 0 0-15,-12 0 0 16,-14 0 0-16,-5 0 0 16,-18 0 0-16,0 0 0 15,0 0 0-15,0 0 0 16,-26 20-74-16,5-20-47 16,-4 0-17-16,-4 0-8 15,3 0-2-15,1-4-11 16,5-5-5-16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23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4839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47145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1336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1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20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90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2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9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36800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18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8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6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07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38C75C-54B5-4EF8-9A0E-85660CBEF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97CECC-7F1D-4A28-84D7-48DBE2A5F9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82C52-7946-47A3-BB4D-59A6DC15A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B18AB-15D2-4CE5-936D-59A3A32A9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326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CEADE8-5A97-4BF1-BD6C-26EDA6368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CE64F5-123C-4334-AFA8-EF7CB22EB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81EC1F-7863-4DEE-9CCC-EC0A4A253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4FEFF-B0C2-43E1-939C-E3F5E7E8CE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101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046A26-DFB9-4D24-A7DB-2C214A035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76FCEC-30A5-4AF0-A4BB-F38CC58AD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2020BE-C7F2-4AE0-8F2E-869F038E6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3B8EF-2757-478A-9B13-588F98D60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294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FBC67-605B-4D13-B6C4-D943169C3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A500F-A7D9-4418-92A6-3B2F31385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576FD-F5A8-47BE-B717-5A3E6BC8B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1F8F-6776-428C-8214-A479DA9CD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120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F5F8C8-41C2-426A-A6CD-15406418DB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1E8787-AED5-48C8-A97A-067EDF0F7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2C4C0F-2702-4B22-A0EC-4127FBF1B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CD1C8-634E-4A34-96F9-74840B6F5A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538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AD1653-C811-413D-A0ED-0F0858BD0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724A57-46C9-437A-802A-30CCEB54E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664AB3-EBD5-476C-B5CD-1A428944E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D95F4-FCD2-4DA5-B325-EC68AB07A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9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6004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49837D-FFDD-4180-A09B-D2CA911778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E28DB6-5376-40CD-BD98-0905B6E039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552450-0E44-4AAA-A7F2-80EC5569F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89907-0CE0-473A-B489-EAD3045A4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37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DDCCA5-4E2B-4E09-8749-EDFB4C49D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A07A4-CF7D-431A-BB8A-C10B5C0F4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BA4D2C-F54D-4524-85C4-6D4B39716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4E848-CCB7-43C1-B3B1-50007894C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000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43994-AD84-48D9-86F7-4CDCC21D0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925DD-A296-4BFF-9572-C6636EEA4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56BC6-99F1-40A2-AF08-9A49C977B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2A83D-E5B0-47CB-8C02-A6B4EC7813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224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818D0-D82F-4FFE-848F-EC8ED0F9E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6A1C55-D7FA-43B0-985A-D7AD32AEB7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5681CF-F1D6-49DC-879F-AA5769B43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D193A-7FC0-4BE4-94D2-185DC0076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891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94779B-A5CE-4580-8615-C18CA6F5DA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3A7FF8-343F-4A57-A6F8-6BE3EDD24F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3B21F-5BA2-406C-B1AA-48754CC8D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4112B-89D0-4717-B86F-029089DF0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9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6717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47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02196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20525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8531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3694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17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5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C7F3FE-1B43-4B6D-8F6A-E94C820C8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54548B9-3D52-47EF-BDD5-07321CF8E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08E76D-F02F-4957-A638-B4C3ACD147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D48DE5-F9CD-4008-8F8F-6CB32ECA6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7A0A4A-C73B-4A38-B210-B95E06023D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6332817-C876-426D-BA6C-E1D2E7645D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8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emf"/><Relationship Id="rId5" Type="http://schemas.openxmlformats.org/officeDocument/2006/relationships/customXml" Target="../ink/ink3.xml"/><Relationship Id="rId4" Type="http://schemas.openxmlformats.org/officeDocument/2006/relationships/image" Target="../media/image52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emf"/><Relationship Id="rId5" Type="http://schemas.openxmlformats.org/officeDocument/2006/relationships/customXml" Target="../ink/ink5.xml"/><Relationship Id="rId4" Type="http://schemas.openxmlformats.org/officeDocument/2006/relationships/image" Target="../media/image52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8144C89-66F0-44CF-9386-5C8506FAD6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Home of the Soul</a:t>
            </a:r>
            <a:endParaRPr lang="en-US">
              <a:ea typeface="+mj-ea"/>
            </a:endParaRPr>
          </a:p>
        </p:txBody>
      </p:sp>
      <p:pic>
        <p:nvPicPr>
          <p:cNvPr id="2" name="Picture 46" descr="Home of the Soul-pp">
            <a:extLst>
              <a:ext uri="{FF2B5EF4-FFF2-40B4-BE49-F238E27FC236}">
                <a16:creationId xmlns:a16="http://schemas.microsoft.com/office/drawing/2014/main" id="{B8E0B48B-95AA-4A7E-9CC1-DB7AE7C7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2CB9063D-927D-4C5C-B7E5-AF74177B8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C54976BA-718E-4A00-91C0-7057CD48F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ED51BE-EFD7-492C-BDA6-06C51B5101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Am Resolved</a:t>
            </a:r>
            <a:endParaRPr lang="en-US">
              <a:ea typeface="+mj-ea"/>
            </a:endParaRPr>
          </a:p>
        </p:txBody>
      </p:sp>
      <p:pic>
        <p:nvPicPr>
          <p:cNvPr id="2" name="Picture 46" descr="I am resolved-pp">
            <a:extLst>
              <a:ext uri="{FF2B5EF4-FFF2-40B4-BE49-F238E27FC236}">
                <a16:creationId xmlns:a16="http://schemas.microsoft.com/office/drawing/2014/main" id="{56D05511-F595-459D-89FD-09EBE4F9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8FE62094-94AA-474B-BA79-0E0776FF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A1166E6-F79F-49EA-9833-50BE68D46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7E71A27-0A54-4EEC-9C3A-783971508F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Am Resolved</a:t>
            </a:r>
            <a:endParaRPr lang="en-US">
              <a:ea typeface="+mj-ea"/>
            </a:endParaRPr>
          </a:p>
        </p:txBody>
      </p:sp>
      <p:pic>
        <p:nvPicPr>
          <p:cNvPr id="3074" name="Picture 3" descr="I am resolved-pp">
            <a:extLst>
              <a:ext uri="{FF2B5EF4-FFF2-40B4-BE49-F238E27FC236}">
                <a16:creationId xmlns:a16="http://schemas.microsoft.com/office/drawing/2014/main" id="{A7196B95-82BD-4F8E-BE6A-5C892137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97107CC-6709-45D2-87CF-D38752534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CE137D2F-2A5B-4357-8458-1BEC13CC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9BAFA972-BAF2-4AD2-92A8-9FDF00A3EB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4098" name="Picture 3" descr="I am resolved-pp">
            <a:extLst>
              <a:ext uri="{FF2B5EF4-FFF2-40B4-BE49-F238E27FC236}">
                <a16:creationId xmlns:a16="http://schemas.microsoft.com/office/drawing/2014/main" id="{AF905C05-D95B-4AB8-8838-CB86290E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AE79FCB3-C11E-4BFD-A58C-5892BBE30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02633A7A-4810-46A6-81B9-CD565CEE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2A379483-7968-43A9-BF24-D914C25730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5122" name="Picture 3" descr="I am resolved-pp">
            <a:extLst>
              <a:ext uri="{FF2B5EF4-FFF2-40B4-BE49-F238E27FC236}">
                <a16:creationId xmlns:a16="http://schemas.microsoft.com/office/drawing/2014/main" id="{61C6E024-A815-494E-AFAC-5FAC469F4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5342C13A-DE84-4293-A426-564303053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054B4BB8-07ED-46E2-B734-753D0817B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0E0CB2FB-2841-4FA1-9A7D-F00956E768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Am Resolved</a:t>
            </a:r>
            <a:endParaRPr lang="en-US">
              <a:ea typeface="+mj-ea"/>
            </a:endParaRPr>
          </a:p>
        </p:txBody>
      </p:sp>
      <p:pic>
        <p:nvPicPr>
          <p:cNvPr id="6146" name="Picture 3" descr="I am resolved-pp">
            <a:extLst>
              <a:ext uri="{FF2B5EF4-FFF2-40B4-BE49-F238E27FC236}">
                <a16:creationId xmlns:a16="http://schemas.microsoft.com/office/drawing/2014/main" id="{817A405A-5DF5-4422-86E4-6889E0B7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68B61476-BC37-4C94-B3E4-6D5B6CF10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BE02AA21-6DBC-43A8-9710-0120D3E5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B4ED606E-8725-44DB-A80F-FEED959206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Am Resolved</a:t>
            </a:r>
            <a:endParaRPr lang="en-US">
              <a:ea typeface="+mj-ea"/>
            </a:endParaRPr>
          </a:p>
        </p:txBody>
      </p:sp>
      <p:pic>
        <p:nvPicPr>
          <p:cNvPr id="7170" name="Picture 3" descr="I am resolved-pp">
            <a:extLst>
              <a:ext uri="{FF2B5EF4-FFF2-40B4-BE49-F238E27FC236}">
                <a16:creationId xmlns:a16="http://schemas.microsoft.com/office/drawing/2014/main" id="{BA5F34DF-35C7-4741-B0A1-1579CB6A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1E347F55-BEE3-4A1D-AD72-5DCDEAB3B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60874880-3AE7-4B29-B2DA-7556ACBC5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16F12FD4-FBCD-46C5-865F-176E46103B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8194" name="Picture 3" descr="I am resolved-pp">
            <a:extLst>
              <a:ext uri="{FF2B5EF4-FFF2-40B4-BE49-F238E27FC236}">
                <a16:creationId xmlns:a16="http://schemas.microsoft.com/office/drawing/2014/main" id="{B8C624A9-6F99-480D-ABE6-37029CAF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ABA046C1-5936-4D94-9A24-64FFB547B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6B69487D-615A-42AE-8EF6-758F9FF1B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4043EF16-126F-4A44-9346-6F1E2AB6BD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9218" name="Picture 3" descr="I am resolved-pp">
            <a:extLst>
              <a:ext uri="{FF2B5EF4-FFF2-40B4-BE49-F238E27FC236}">
                <a16:creationId xmlns:a16="http://schemas.microsoft.com/office/drawing/2014/main" id="{10DAE852-DB6F-4368-B301-EC92F64DD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14F115C6-B0D0-4C4D-B48F-0D9C4E025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46768B7C-E29E-4F8E-A9C0-F15E4B31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84667E5-FA44-447E-9273-867442FEE3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Am Resolved</a:t>
            </a:r>
            <a:endParaRPr lang="en-US">
              <a:ea typeface="+mj-ea"/>
            </a:endParaRPr>
          </a:p>
        </p:txBody>
      </p:sp>
      <p:pic>
        <p:nvPicPr>
          <p:cNvPr id="14338" name="Picture 3" descr="I am resolved-pp">
            <a:extLst>
              <a:ext uri="{FF2B5EF4-FFF2-40B4-BE49-F238E27FC236}">
                <a16:creationId xmlns:a16="http://schemas.microsoft.com/office/drawing/2014/main" id="{D9310603-D03B-4B36-8E68-FD189B2D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CC4F6C5F-8616-4EE4-9BD5-B50ECA41B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E036C5E1-4B88-4DB5-A465-F65FADC0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8DC5AFD9-D6EE-4830-A613-6EC865A382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Am Resolved</a:t>
            </a:r>
            <a:endParaRPr lang="en-US">
              <a:ea typeface="+mj-ea"/>
            </a:endParaRPr>
          </a:p>
        </p:txBody>
      </p:sp>
      <p:pic>
        <p:nvPicPr>
          <p:cNvPr id="15362" name="Picture 3" descr="I am resolved-pp">
            <a:extLst>
              <a:ext uri="{FF2B5EF4-FFF2-40B4-BE49-F238E27FC236}">
                <a16:creationId xmlns:a16="http://schemas.microsoft.com/office/drawing/2014/main" id="{37B7B887-C9DE-423A-955B-9C70A690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032B9A8A-15F0-48EB-AB97-62840AF0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080FF022-285C-40EB-BB4B-C2F6EF4AA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806B11D1-B248-4308-A529-46D7641D48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Home of the Soul</a:t>
            </a:r>
            <a:endParaRPr lang="en-US">
              <a:ea typeface="+mj-ea"/>
            </a:endParaRPr>
          </a:p>
        </p:txBody>
      </p:sp>
      <p:pic>
        <p:nvPicPr>
          <p:cNvPr id="3074" name="Picture 3" descr="Home of the Soul-pp">
            <a:extLst>
              <a:ext uri="{FF2B5EF4-FFF2-40B4-BE49-F238E27FC236}">
                <a16:creationId xmlns:a16="http://schemas.microsoft.com/office/drawing/2014/main" id="{78842062-E64F-4E9B-BF1E-1F116DE5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2F823932-D075-4786-AD26-C9387F4E2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4C193F2E-A932-4301-BF68-E777ED8BB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821E1E0-1E60-4D54-ACC6-B64A14498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16386" name="Picture 3" descr="I am resolved-pp">
            <a:extLst>
              <a:ext uri="{FF2B5EF4-FFF2-40B4-BE49-F238E27FC236}">
                <a16:creationId xmlns:a16="http://schemas.microsoft.com/office/drawing/2014/main" id="{A2BAC249-AF40-45E5-86DF-69C40B8D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4871C020-3DD9-424F-A45B-5503BF05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739B11F2-4001-413C-9681-AD2C8B10D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F8BD39C0-5FF5-42E7-B19E-F3E8B0A7FD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17410" name="Picture 3" descr="I am resolved-pp">
            <a:extLst>
              <a:ext uri="{FF2B5EF4-FFF2-40B4-BE49-F238E27FC236}">
                <a16:creationId xmlns:a16="http://schemas.microsoft.com/office/drawing/2014/main" id="{DCABD5B3-5573-4DF2-8122-7516231F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DF932299-8347-4C93-A3AB-A154163E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ED9722DD-6ADD-4AAB-8599-76CBDB772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Why Did My Savior Come To Earth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96B71E0-AB7F-4B71-98D7-860F8B8DB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#382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D4FE7D5-C73E-4E86-A46B-29B70EA85B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Why Did My Savior Come to Earth?</a:t>
            </a:r>
            <a:endParaRPr lang="en-US">
              <a:ea typeface="+mj-ea"/>
            </a:endParaRPr>
          </a:p>
        </p:txBody>
      </p:sp>
      <p:pic>
        <p:nvPicPr>
          <p:cNvPr id="2" name="Picture 46" descr="Why Did My Savior Come-pp">
            <a:extLst>
              <a:ext uri="{FF2B5EF4-FFF2-40B4-BE49-F238E27FC236}">
                <a16:creationId xmlns:a16="http://schemas.microsoft.com/office/drawing/2014/main" id="{3F75D736-9325-418A-B790-ADEE29D0F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8E6D9437-1BBF-4AE2-98DA-60D74627F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8319C6A8-6A6D-443D-9E62-BFCB56FFA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8301B174-16FB-473D-8184-1933FF0875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Why Did My Savior Come to Earth?</a:t>
            </a:r>
            <a:endParaRPr lang="en-US">
              <a:ea typeface="+mj-ea"/>
            </a:endParaRPr>
          </a:p>
        </p:txBody>
      </p:sp>
      <p:pic>
        <p:nvPicPr>
          <p:cNvPr id="3074" name="Picture 3" descr="Why Did My Savior Come-pp">
            <a:extLst>
              <a:ext uri="{FF2B5EF4-FFF2-40B4-BE49-F238E27FC236}">
                <a16:creationId xmlns:a16="http://schemas.microsoft.com/office/drawing/2014/main" id="{8509017F-6B36-4C60-93CC-8B60B245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63B01B66-7E85-44F2-B1C7-272DD83AE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40D60E0C-08F7-42C4-874F-7247C151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48DB5A93-BD8C-493A-8014-4393617F9A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Why Did My Savior Come to Earth?</a:t>
            </a:r>
            <a:endParaRPr lang="en-US">
              <a:ea typeface="+mj-ea"/>
            </a:endParaRPr>
          </a:p>
        </p:txBody>
      </p:sp>
      <p:pic>
        <p:nvPicPr>
          <p:cNvPr id="4098" name="Picture 1027" descr="Why Did My Savior Come-pp">
            <a:extLst>
              <a:ext uri="{FF2B5EF4-FFF2-40B4-BE49-F238E27FC236}">
                <a16:creationId xmlns:a16="http://schemas.microsoft.com/office/drawing/2014/main" id="{9BFD8F06-EECB-4F3C-9959-58470419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1028">
            <a:extLst>
              <a:ext uri="{FF2B5EF4-FFF2-40B4-BE49-F238E27FC236}">
                <a16:creationId xmlns:a16="http://schemas.microsoft.com/office/drawing/2014/main" id="{1E87946A-F9E9-49A3-ACED-4B2AFD6CF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1029">
            <a:extLst>
              <a:ext uri="{FF2B5EF4-FFF2-40B4-BE49-F238E27FC236}">
                <a16:creationId xmlns:a16="http://schemas.microsoft.com/office/drawing/2014/main" id="{69473745-2CBA-41D7-842C-F2D480EF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746DEDD9-66EA-4B10-9294-D1FBF431C3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Why Did My Savior Come to Earth?</a:t>
            </a:r>
            <a:endParaRPr lang="en-US">
              <a:ea typeface="+mj-ea"/>
            </a:endParaRPr>
          </a:p>
        </p:txBody>
      </p:sp>
      <p:pic>
        <p:nvPicPr>
          <p:cNvPr id="5122" name="Picture 3" descr="Why Did My Savior Come-pp">
            <a:extLst>
              <a:ext uri="{FF2B5EF4-FFF2-40B4-BE49-F238E27FC236}">
                <a16:creationId xmlns:a16="http://schemas.microsoft.com/office/drawing/2014/main" id="{EB8ABC46-D063-408C-885A-D198460D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5161B1A4-B47D-4BAD-A2C6-86068CD23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3ACDD732-BCC0-456C-AD42-17DDD63D2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4EDEC580-9FF9-4DD4-AB0D-B04DF7D28B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Why Did My Savior Come to Earth?</a:t>
            </a:r>
            <a:endParaRPr lang="en-US">
              <a:ea typeface="+mj-ea"/>
            </a:endParaRPr>
          </a:p>
        </p:txBody>
      </p:sp>
      <p:pic>
        <p:nvPicPr>
          <p:cNvPr id="6146" name="Picture 3" descr="Why Did My Savior Come-pp">
            <a:extLst>
              <a:ext uri="{FF2B5EF4-FFF2-40B4-BE49-F238E27FC236}">
                <a16:creationId xmlns:a16="http://schemas.microsoft.com/office/drawing/2014/main" id="{C477EEC4-C08A-4E8D-A20A-6BD3A87B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75FD5CEA-FB8D-4BA6-AF2A-5E72421AB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2E84D34F-2B5C-4B09-BB49-2234F1F82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34B01794-AC7C-44C5-875F-DEC9CA05BB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Why Did My Savior Come to Earth?</a:t>
            </a:r>
            <a:endParaRPr lang="en-US">
              <a:ea typeface="+mj-ea"/>
            </a:endParaRPr>
          </a:p>
        </p:txBody>
      </p:sp>
      <p:pic>
        <p:nvPicPr>
          <p:cNvPr id="7170" name="Picture 3" descr="Why Did My Savior Come-pp">
            <a:extLst>
              <a:ext uri="{FF2B5EF4-FFF2-40B4-BE49-F238E27FC236}">
                <a16:creationId xmlns:a16="http://schemas.microsoft.com/office/drawing/2014/main" id="{92CE0158-FF59-4330-A281-030999FD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B6500F6D-6C4B-4253-AA4A-7D261BEA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A27F8D4E-0C24-4BBF-91C0-220ED4D2C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>
            <a:extLst>
              <a:ext uri="{FF2B5EF4-FFF2-40B4-BE49-F238E27FC236}">
                <a16:creationId xmlns:a16="http://schemas.microsoft.com/office/drawing/2014/main" id="{B470A4AA-CB1E-4BB9-9807-FA47BB5C1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Why Did My Savior Come to Earth?</a:t>
            </a:r>
            <a:endParaRPr lang="en-US">
              <a:ea typeface="+mj-ea"/>
            </a:endParaRPr>
          </a:p>
        </p:txBody>
      </p:sp>
      <p:pic>
        <p:nvPicPr>
          <p:cNvPr id="8194" name="Picture 1027" descr="Why Did My Savior Come-pp">
            <a:extLst>
              <a:ext uri="{FF2B5EF4-FFF2-40B4-BE49-F238E27FC236}">
                <a16:creationId xmlns:a16="http://schemas.microsoft.com/office/drawing/2014/main" id="{4BD04307-E98C-4FC8-ACB3-F483E24B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1028">
            <a:extLst>
              <a:ext uri="{FF2B5EF4-FFF2-40B4-BE49-F238E27FC236}">
                <a16:creationId xmlns:a16="http://schemas.microsoft.com/office/drawing/2014/main" id="{64C75071-6758-40C7-BFD9-8FCB7B0D8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1029">
            <a:extLst>
              <a:ext uri="{FF2B5EF4-FFF2-40B4-BE49-F238E27FC236}">
                <a16:creationId xmlns:a16="http://schemas.microsoft.com/office/drawing/2014/main" id="{65152E95-1E34-4571-935C-7D27E0DA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49B11E21-7532-465E-8896-E55CB90FF1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Home of the Soul</a:t>
            </a:r>
            <a:endParaRPr lang="en-US">
              <a:ea typeface="+mj-ea"/>
            </a:endParaRPr>
          </a:p>
        </p:txBody>
      </p:sp>
      <p:pic>
        <p:nvPicPr>
          <p:cNvPr id="4098" name="Picture 3" descr="Home of the Soul-pp">
            <a:extLst>
              <a:ext uri="{FF2B5EF4-FFF2-40B4-BE49-F238E27FC236}">
                <a16:creationId xmlns:a16="http://schemas.microsoft.com/office/drawing/2014/main" id="{793B1E82-AEFB-4916-857C-461FF806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C58FFF55-47EA-41BC-940E-B3C47750A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28212C14-453D-4BFE-A844-242F2276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0FE51F52-28D1-43E7-96F4-5EE759296D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Why Did My Savior Come to Earth?</a:t>
            </a:r>
            <a:endParaRPr lang="en-US">
              <a:ea typeface="+mj-ea"/>
            </a:endParaRPr>
          </a:p>
        </p:txBody>
      </p:sp>
      <p:pic>
        <p:nvPicPr>
          <p:cNvPr id="9218" name="Picture 1027" descr="Why Did My Savior Come-pp">
            <a:extLst>
              <a:ext uri="{FF2B5EF4-FFF2-40B4-BE49-F238E27FC236}">
                <a16:creationId xmlns:a16="http://schemas.microsoft.com/office/drawing/2014/main" id="{173C7560-8845-48A9-8C42-7861AB1B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DD8DD1E3-63F8-4B85-B853-1EA6031F7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265B3614-E40B-4EFA-9BF1-DB1D0174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5A87765C-5D66-4D10-9823-5A338B0057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Why Did My Savior Come to Earth?</a:t>
            </a:r>
            <a:endParaRPr lang="en-US">
              <a:ea typeface="+mj-ea"/>
            </a:endParaRPr>
          </a:p>
        </p:txBody>
      </p:sp>
      <p:pic>
        <p:nvPicPr>
          <p:cNvPr id="10242" name="Picture 9" descr="Why Did My Savior Come-pp-09">
            <a:extLst>
              <a:ext uri="{FF2B5EF4-FFF2-40B4-BE49-F238E27FC236}">
                <a16:creationId xmlns:a16="http://schemas.microsoft.com/office/drawing/2014/main" id="{5FD6B1B8-CF6E-43D8-AA29-F4F2FD4B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6" name="Text Box 10">
            <a:extLst>
              <a:ext uri="{FF2B5EF4-FFF2-40B4-BE49-F238E27FC236}">
                <a16:creationId xmlns:a16="http://schemas.microsoft.com/office/drawing/2014/main" id="{51549CF1-7959-4567-B856-7BBC1ACE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7" name="Text Box 11">
            <a:extLst>
              <a:ext uri="{FF2B5EF4-FFF2-40B4-BE49-F238E27FC236}">
                <a16:creationId xmlns:a16="http://schemas.microsoft.com/office/drawing/2014/main" id="{50637B49-1198-4C89-A642-A9BA8F6A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9ED17617-2C88-40AB-9EB3-513D9E361D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Why Did My Savior Come to Earth?</a:t>
            </a:r>
            <a:endParaRPr lang="en-US">
              <a:ea typeface="+mj-ea"/>
            </a:endParaRPr>
          </a:p>
        </p:txBody>
      </p:sp>
      <p:pic>
        <p:nvPicPr>
          <p:cNvPr id="11266" name="Picture 3" descr="Why Did My Savior Come-pp">
            <a:extLst>
              <a:ext uri="{FF2B5EF4-FFF2-40B4-BE49-F238E27FC236}">
                <a16:creationId xmlns:a16="http://schemas.microsoft.com/office/drawing/2014/main" id="{22867D1E-3BC6-4317-9B9E-1C6FC5B9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E2BD5E94-4EFC-4C30-8A3B-190EF077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D0F1D0B0-21CE-4B3B-B94E-A74939B8D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D8174EF-7369-4EBE-A10C-588A4CADEE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Why Did My Savior Come to Earth?</a:t>
            </a:r>
            <a:endParaRPr lang="en-US">
              <a:ea typeface="+mj-ea"/>
            </a:endParaRPr>
          </a:p>
        </p:txBody>
      </p:sp>
      <p:pic>
        <p:nvPicPr>
          <p:cNvPr id="12290" name="Picture 3" descr="Why Did My Savior Come-pp">
            <a:extLst>
              <a:ext uri="{FF2B5EF4-FFF2-40B4-BE49-F238E27FC236}">
                <a16:creationId xmlns:a16="http://schemas.microsoft.com/office/drawing/2014/main" id="{BBFE3788-08DC-48E7-9641-434C0235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B4318C6F-BA18-4344-B0F8-AC46B78F6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EDFFB4C3-7AE0-4188-91B1-0F4362D59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2C758EF-6909-4D43-940D-F5EBC95742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Why Did My Savior Come to Earth?</a:t>
            </a:r>
            <a:endParaRPr lang="en-US">
              <a:ea typeface="+mj-ea"/>
            </a:endParaRPr>
          </a:p>
        </p:txBody>
      </p:sp>
      <p:pic>
        <p:nvPicPr>
          <p:cNvPr id="13314" name="Picture 3" descr="Why Did My Savior Come-pp">
            <a:extLst>
              <a:ext uri="{FF2B5EF4-FFF2-40B4-BE49-F238E27FC236}">
                <a16:creationId xmlns:a16="http://schemas.microsoft.com/office/drawing/2014/main" id="{902DFD31-F8C0-4A23-BE41-C09CE2B4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065E740D-C99D-45B4-96EE-41411EEBC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38771476-405F-45F7-A26A-3CB710888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28232" y="1926444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r>
              <a:rPr lang="en-US" sz="1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</a:t>
            </a:r>
          </a:p>
          <a:p>
            <a:pPr algn="just" fontAlgn="base"/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14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14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23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Then He said to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all,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“If anyone desires to come after Me, let him deny himself, and take up his cross daily, and follow Me. </a:t>
            </a:r>
            <a:r>
              <a:rPr lang="en-US" sz="36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24 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 whoever desires to save his life will lose it, but whoever loses his life for My sake will save it.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 fontAlgn="base"/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1" y="448340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043948" y="5181992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Luke 9:23-24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15011" y="1865265"/>
            <a:ext cx="8522899" cy="3713925"/>
          </a:xfrm>
        </p:spPr>
        <p:txBody>
          <a:bodyPr>
            <a:noAutofit/>
          </a:bodyPr>
          <a:lstStyle/>
          <a:p>
            <a:pPr marL="457200" indent="-457200" algn="just" fontAlgn="base"/>
            <a:r>
              <a:rPr lang="en-US" sz="32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25 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 what profit is it to a man if he gains the whole world, and is himself destroyed or lost? </a:t>
            </a:r>
            <a:r>
              <a:rPr lang="en-US" sz="36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26 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 whoever is ashamed of Me and My words, of him the Son of Man will be ashamed when He comes in His </a:t>
            </a:r>
            <a:r>
              <a:rPr lang="en-US" sz="36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own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glory, and </a:t>
            </a:r>
            <a:r>
              <a:rPr lang="en-US" sz="36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 His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Father’s, and of the holy angels.</a:t>
            </a: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431353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Luke 9:25-26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50" y="2061263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15 </a:t>
            </a:r>
            <a:r>
              <a:rPr lang="en-US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And He said to them, “Take heed and beware of covetousness, for one’s life does not consist in the abundance of the things he possesses.”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3" y="495319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Luke 12:15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D73D025C-8A31-42BD-ACFC-175F20BFFB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Home of the Soul</a:t>
            </a:r>
            <a:endParaRPr lang="en-US">
              <a:ea typeface="+mj-ea"/>
            </a:endParaRPr>
          </a:p>
        </p:txBody>
      </p:sp>
      <p:pic>
        <p:nvPicPr>
          <p:cNvPr id="5122" name="Picture 3" descr="Home of the Soul-pp">
            <a:extLst>
              <a:ext uri="{FF2B5EF4-FFF2-40B4-BE49-F238E27FC236}">
                <a16:creationId xmlns:a16="http://schemas.microsoft.com/office/drawing/2014/main" id="{5DEA5351-3E6F-47A2-AAAB-027C55A85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95B42507-EE09-4291-A73A-3E1B69E29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1E0C1565-B9C5-4328-AF0A-9D972D82F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Greatest Command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96C699E-8531-415C-BD0A-ADA1FBA3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#448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B19734-054A-4FB0-9F3E-38F6EE51B6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Greatest Commands-SFP</a:t>
            </a:r>
            <a:endParaRPr lang="en-US">
              <a:ea typeface="+mj-ea"/>
            </a:endParaRPr>
          </a:p>
        </p:txBody>
      </p:sp>
      <p:pic>
        <p:nvPicPr>
          <p:cNvPr id="2" name="Picture 25" descr="The Greatest commands-pp-abts">
            <a:extLst>
              <a:ext uri="{FF2B5EF4-FFF2-40B4-BE49-F238E27FC236}">
                <a16:creationId xmlns:a16="http://schemas.microsoft.com/office/drawing/2014/main" id="{1850313E-EB7C-4277-A035-EF538CC4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33092446-758D-44AD-A82B-8A33B50F5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D85BAAFC-A27E-45F6-BE13-5F0A0D7CB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9BE60EC-187C-4F93-8DD9-9B66DC2D7E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Greatest Commands-SFP</a:t>
            </a:r>
            <a:endParaRPr lang="en-US">
              <a:ea typeface="+mj-ea"/>
            </a:endParaRPr>
          </a:p>
        </p:txBody>
      </p:sp>
      <p:pic>
        <p:nvPicPr>
          <p:cNvPr id="3074" name="Picture 3" descr="The Greatest commands-pp-abts">
            <a:extLst>
              <a:ext uri="{FF2B5EF4-FFF2-40B4-BE49-F238E27FC236}">
                <a16:creationId xmlns:a16="http://schemas.microsoft.com/office/drawing/2014/main" id="{25E56CC4-DC95-414C-8CDD-F81D9ECF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E05AD6F3-A3FC-4A46-A30F-CDE9BAC1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58D7BC82-2925-403E-9B48-BEB817DBB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F530A51-CDA6-401D-A62B-EA6EA22FF4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The Greatest Commands-SFP</a:t>
            </a:r>
            <a:endParaRPr lang="en-US">
              <a:ea typeface="+mj-ea"/>
            </a:endParaRPr>
          </a:p>
        </p:txBody>
      </p:sp>
      <p:pic>
        <p:nvPicPr>
          <p:cNvPr id="4098" name="Picture 3" descr="The Greatest commands-pp-abts">
            <a:extLst>
              <a:ext uri="{FF2B5EF4-FFF2-40B4-BE49-F238E27FC236}">
                <a16:creationId xmlns:a16="http://schemas.microsoft.com/office/drawing/2014/main" id="{B24DDBB3-AE4E-4D6C-8828-BACB0D10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4FCFAD7D-A0AA-4F04-98F7-ADBBC814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B03E0165-5483-41CB-80D7-FF08669F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67B7E6D-2073-46EE-9911-04E16C7D8C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The Greatest Commands-SFP</a:t>
            </a:r>
            <a:endParaRPr lang="en-US">
              <a:ea typeface="+mj-ea"/>
            </a:endParaRPr>
          </a:p>
        </p:txBody>
      </p:sp>
      <p:pic>
        <p:nvPicPr>
          <p:cNvPr id="5122" name="Picture 3" descr="The Greatest commands-pp-abts">
            <a:extLst>
              <a:ext uri="{FF2B5EF4-FFF2-40B4-BE49-F238E27FC236}">
                <a16:creationId xmlns:a16="http://schemas.microsoft.com/office/drawing/2014/main" id="{0F754F5A-2F47-49E3-9CC4-1EBCFA59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2D803CC9-EF64-4F67-AD2A-62A96430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57A64821-132D-482D-8498-D0663C5FC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65B863FB-4153-4031-AB73-DB99B156CE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 Greatest Commands-SFP</a:t>
            </a:r>
            <a:endParaRPr lang="en-US">
              <a:ea typeface="+mj-ea"/>
            </a:endParaRPr>
          </a:p>
        </p:txBody>
      </p:sp>
      <p:pic>
        <p:nvPicPr>
          <p:cNvPr id="6146" name="Picture 3" descr="The Greatest commands-pp-abts">
            <a:extLst>
              <a:ext uri="{FF2B5EF4-FFF2-40B4-BE49-F238E27FC236}">
                <a16:creationId xmlns:a16="http://schemas.microsoft.com/office/drawing/2014/main" id="{9E103E85-DD4D-4D7E-BF5D-6EC87AEA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5189849D-73F5-43A4-BBED-4C3191BD2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2E1F203E-E136-4308-8715-9FFB2BA64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15AFDD7-049D-498A-9664-9761D2AA34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 Greatest Commands-SFP</a:t>
            </a:r>
            <a:endParaRPr lang="en-US">
              <a:ea typeface="+mj-ea"/>
            </a:endParaRPr>
          </a:p>
        </p:txBody>
      </p:sp>
      <p:pic>
        <p:nvPicPr>
          <p:cNvPr id="7170" name="Picture 3" descr="The Greatest commands-pp-abts">
            <a:extLst>
              <a:ext uri="{FF2B5EF4-FFF2-40B4-BE49-F238E27FC236}">
                <a16:creationId xmlns:a16="http://schemas.microsoft.com/office/drawing/2014/main" id="{236964D9-6DFF-44AC-8DA8-05D2352B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1A931DEA-9E35-4C61-A8B3-BC82AA719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734963AF-056B-4721-8119-8CB9BE74F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45FFCC2-BE4C-4801-BBFB-2F8B610B6D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The Greatest Commands-SFP</a:t>
            </a:r>
            <a:endParaRPr lang="en-US">
              <a:ea typeface="+mj-ea"/>
            </a:endParaRPr>
          </a:p>
        </p:txBody>
      </p:sp>
      <p:pic>
        <p:nvPicPr>
          <p:cNvPr id="8194" name="Picture 3" descr="The Greatest commands-pp-abts">
            <a:extLst>
              <a:ext uri="{FF2B5EF4-FFF2-40B4-BE49-F238E27FC236}">
                <a16:creationId xmlns:a16="http://schemas.microsoft.com/office/drawing/2014/main" id="{BC5981EF-299A-4714-AF6D-E47CC7F0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C6D066B9-AA9C-4208-83CA-D129B41EF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CBC22319-52CD-428E-A792-2B3EC3DEA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6B308309-AC43-475E-9528-8F193151C3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2-4 The Greatest Commands-SFP</a:t>
            </a:r>
            <a:endParaRPr lang="en-US">
              <a:ea typeface="+mj-ea"/>
            </a:endParaRPr>
          </a:p>
        </p:txBody>
      </p:sp>
      <p:pic>
        <p:nvPicPr>
          <p:cNvPr id="9218" name="Picture 3" descr="The Greatest commands-pp-abts">
            <a:extLst>
              <a:ext uri="{FF2B5EF4-FFF2-40B4-BE49-F238E27FC236}">
                <a16:creationId xmlns:a16="http://schemas.microsoft.com/office/drawing/2014/main" id="{53BF394F-5406-49F5-AE18-62DCAED8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B0A5BDF9-C914-4A9E-ACB6-E95317CDB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0D5C5100-2C88-4EB6-BF16-09204E035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049A08E-46C6-4BC1-BAD7-C67DC0E388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Greatest Commands-SFP</a:t>
            </a:r>
            <a:endParaRPr lang="en-US">
              <a:ea typeface="+mj-ea"/>
            </a:endParaRPr>
          </a:p>
        </p:txBody>
      </p:sp>
      <p:pic>
        <p:nvPicPr>
          <p:cNvPr id="10242" name="Picture 3" descr="The Greatest commands-pp-abts">
            <a:extLst>
              <a:ext uri="{FF2B5EF4-FFF2-40B4-BE49-F238E27FC236}">
                <a16:creationId xmlns:a16="http://schemas.microsoft.com/office/drawing/2014/main" id="{547DA02F-84AF-4BC6-9A8F-73BC533A2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2B30EAC3-4401-4743-9017-8641724D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E990E3D0-B16C-413C-88CF-A044873D7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845B6EEA-F89C-4484-9395-1345FFD11B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Home of the Soul</a:t>
            </a:r>
            <a:endParaRPr lang="en-US">
              <a:ea typeface="+mj-ea"/>
            </a:endParaRPr>
          </a:p>
        </p:txBody>
      </p:sp>
      <p:pic>
        <p:nvPicPr>
          <p:cNvPr id="6146" name="Picture 3" descr="Home of the Soul-pp">
            <a:extLst>
              <a:ext uri="{FF2B5EF4-FFF2-40B4-BE49-F238E27FC236}">
                <a16:creationId xmlns:a16="http://schemas.microsoft.com/office/drawing/2014/main" id="{94556231-2060-41A3-B2F9-F27BC034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C7A16E6E-A5AF-44B5-B395-17E9FF19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8C95BBA3-BA9E-4857-B947-01985ACA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172BF9E9-E115-4472-ACEC-5C545384BC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Greatest Commands-SFP</a:t>
            </a:r>
            <a:endParaRPr lang="en-US">
              <a:ea typeface="+mj-ea"/>
            </a:endParaRPr>
          </a:p>
        </p:txBody>
      </p:sp>
      <p:pic>
        <p:nvPicPr>
          <p:cNvPr id="11266" name="Picture 3" descr="The Greatest commands-pp-abts">
            <a:extLst>
              <a:ext uri="{FF2B5EF4-FFF2-40B4-BE49-F238E27FC236}">
                <a16:creationId xmlns:a16="http://schemas.microsoft.com/office/drawing/2014/main" id="{AAA9D137-9617-4301-84F3-403386A0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4D0660B2-41E2-4021-99AD-AEB508D6A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809A051A-F9C5-4DAA-87F1-C6DDF0DDF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47B7063-ED68-4843-99B4-5821372CFF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The Greatest Commands-SFP</a:t>
            </a:r>
            <a:endParaRPr lang="en-US">
              <a:ea typeface="+mj-ea"/>
            </a:endParaRPr>
          </a:p>
        </p:txBody>
      </p:sp>
      <p:pic>
        <p:nvPicPr>
          <p:cNvPr id="12290" name="Picture 3" descr="The Greatest commands-pp-abts">
            <a:extLst>
              <a:ext uri="{FF2B5EF4-FFF2-40B4-BE49-F238E27FC236}">
                <a16:creationId xmlns:a16="http://schemas.microsoft.com/office/drawing/2014/main" id="{4C9B18D2-8176-4B8A-9A3C-4C50FFEF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BDEEDDE9-C57F-4BE9-997C-17A548D0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36245057-3BD7-41E6-9134-7EDF2C6AA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AA09E2E4-EE95-4E28-8821-4218953CAD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The Greatest Commands-SFP</a:t>
            </a:r>
            <a:endParaRPr lang="en-US">
              <a:ea typeface="+mj-ea"/>
            </a:endParaRPr>
          </a:p>
        </p:txBody>
      </p:sp>
      <p:pic>
        <p:nvPicPr>
          <p:cNvPr id="13314" name="Picture 3" descr="The Greatest commands-pp-abts">
            <a:extLst>
              <a:ext uri="{FF2B5EF4-FFF2-40B4-BE49-F238E27FC236}">
                <a16:creationId xmlns:a16="http://schemas.microsoft.com/office/drawing/2014/main" id="{14AAB429-4B30-40A7-BB89-CE5AA26B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E9DF81E4-1919-45FD-88B5-C20C0611C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48FFB56F-679D-4545-BE2C-417102B64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DB0DDE25-306E-4042-8892-DA8A43AE08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The Greatest Commands-SFP</a:t>
            </a:r>
            <a:endParaRPr lang="en-US">
              <a:ea typeface="+mj-ea"/>
            </a:endParaRPr>
          </a:p>
        </p:txBody>
      </p:sp>
      <p:pic>
        <p:nvPicPr>
          <p:cNvPr id="14338" name="Picture 3" descr="The Greatest commands-pp-abts">
            <a:extLst>
              <a:ext uri="{FF2B5EF4-FFF2-40B4-BE49-F238E27FC236}">
                <a16:creationId xmlns:a16="http://schemas.microsoft.com/office/drawing/2014/main" id="{2ED5BFDC-95D0-4DA7-80BA-CC6737EB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E37F13A2-545E-4B94-BEC5-65771E1A0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72EEAEFC-383E-4634-B966-A2B948FB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AE9FFAB3-863B-4E0E-AF42-272AC8C8E9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The Greatest Commands-SFP</a:t>
            </a:r>
            <a:endParaRPr lang="en-US">
              <a:ea typeface="+mj-ea"/>
            </a:endParaRPr>
          </a:p>
        </p:txBody>
      </p:sp>
      <p:pic>
        <p:nvPicPr>
          <p:cNvPr id="15362" name="Picture 3" descr="The Greatest commands-pp-abts">
            <a:extLst>
              <a:ext uri="{FF2B5EF4-FFF2-40B4-BE49-F238E27FC236}">
                <a16:creationId xmlns:a16="http://schemas.microsoft.com/office/drawing/2014/main" id="{C94A7188-7C00-4B6C-8408-64C8E9B55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34B5EB37-29F3-43FA-9D4D-68B248FC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D007144A-B028-4EDA-A8A5-04BA01998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9921AF0F-8AB3-4844-9A66-622A9AEACB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4-3 The Greatest Commands-SFP</a:t>
            </a:r>
            <a:endParaRPr lang="en-US">
              <a:ea typeface="+mj-ea"/>
            </a:endParaRPr>
          </a:p>
        </p:txBody>
      </p:sp>
      <p:pic>
        <p:nvPicPr>
          <p:cNvPr id="16386" name="Picture 3" descr="The Greatest commands-pp-abts">
            <a:extLst>
              <a:ext uri="{FF2B5EF4-FFF2-40B4-BE49-F238E27FC236}">
                <a16:creationId xmlns:a16="http://schemas.microsoft.com/office/drawing/2014/main" id="{7F5B3FD5-605F-4905-9BE0-BC1297B0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3B303359-FE44-4604-855A-4270E292E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595170DC-F176-417D-B752-46AEBFDC8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C0474A0F-11AB-42B2-8F60-CBB142414C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4-4 The Greatest Commands-SFP</a:t>
            </a:r>
            <a:endParaRPr lang="en-US">
              <a:ea typeface="+mj-ea"/>
            </a:endParaRPr>
          </a:p>
        </p:txBody>
      </p:sp>
      <p:pic>
        <p:nvPicPr>
          <p:cNvPr id="17410" name="Picture 3" descr="The Greatest commands-pp-abts">
            <a:extLst>
              <a:ext uri="{FF2B5EF4-FFF2-40B4-BE49-F238E27FC236}">
                <a16:creationId xmlns:a16="http://schemas.microsoft.com/office/drawing/2014/main" id="{708711A6-BA00-4111-8D5E-3DA342F7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3F5FF237-B01F-4523-A6A9-ACC93DFE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22835BDC-D83A-43D8-B243-2250419DF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FELLOWSHIP MEAL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0" y="4433718"/>
            <a:ext cx="644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in the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Multi-purpose Building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0" y="769186"/>
            <a:ext cx="64448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</a:t>
            </a: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Y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Will Stay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the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6BC77364-9700-4B9F-889D-197BFCDE0C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Home of the Soul</a:t>
            </a:r>
            <a:endParaRPr lang="en-US">
              <a:ea typeface="+mj-ea"/>
            </a:endParaRPr>
          </a:p>
        </p:txBody>
      </p:sp>
      <p:pic>
        <p:nvPicPr>
          <p:cNvPr id="7170" name="Picture 3" descr="Home of the Soul-pp">
            <a:extLst>
              <a:ext uri="{FF2B5EF4-FFF2-40B4-BE49-F238E27FC236}">
                <a16:creationId xmlns:a16="http://schemas.microsoft.com/office/drawing/2014/main" id="{104A6C78-3B85-43DA-922E-3AB8B80E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89AE58DF-3B89-4256-B898-1D0D5EB07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72DF3935-E3EA-42F4-99F4-58333AFC3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0B733A6-9993-4393-A8F1-128AF78358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Home of the Soul</a:t>
            </a:r>
            <a:endParaRPr lang="en-US">
              <a:ea typeface="+mj-ea"/>
            </a:endParaRPr>
          </a:p>
        </p:txBody>
      </p:sp>
      <p:pic>
        <p:nvPicPr>
          <p:cNvPr id="8194" name="Picture 3" descr="Home of the Soul-pp">
            <a:extLst>
              <a:ext uri="{FF2B5EF4-FFF2-40B4-BE49-F238E27FC236}">
                <a16:creationId xmlns:a16="http://schemas.microsoft.com/office/drawing/2014/main" id="{5F7680F6-AEEB-4DC6-AA91-ED8A491D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85D713E-D0E3-4E39-B724-50A0FA7F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F88D0069-C183-4206-B999-AB1DE9C13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37EC2F9A-1474-4A4D-8AE8-8F58DF689B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Home of the Soul</a:t>
            </a:r>
            <a:endParaRPr lang="en-US">
              <a:ea typeface="+mj-ea"/>
            </a:endParaRPr>
          </a:p>
        </p:txBody>
      </p:sp>
      <p:pic>
        <p:nvPicPr>
          <p:cNvPr id="9218" name="Picture 3" descr="Home of the Soul-pp">
            <a:extLst>
              <a:ext uri="{FF2B5EF4-FFF2-40B4-BE49-F238E27FC236}">
                <a16:creationId xmlns:a16="http://schemas.microsoft.com/office/drawing/2014/main" id="{BEB43EDE-5FD2-43CC-9D55-67F35EDA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1CA4967C-F8EB-45F9-887B-A82E34E1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CF4D8F41-50F9-4FE9-9B9C-1DF20D0B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12E35E26-BF7D-4D20-99E6-466D1CCC17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Home of the Soul</a:t>
            </a:r>
            <a:endParaRPr lang="en-US">
              <a:ea typeface="+mj-ea"/>
            </a:endParaRPr>
          </a:p>
        </p:txBody>
      </p:sp>
      <p:pic>
        <p:nvPicPr>
          <p:cNvPr id="10242" name="Picture 3" descr="Home of the Soul-pp">
            <a:extLst>
              <a:ext uri="{FF2B5EF4-FFF2-40B4-BE49-F238E27FC236}">
                <a16:creationId xmlns:a16="http://schemas.microsoft.com/office/drawing/2014/main" id="{42E5D4E0-53F1-4C68-9A71-BD677509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0F107BB0-09C4-4266-AB51-8CD42806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3BAC2A21-6CE2-4A23-B5DB-2B435352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40D37EEA-9C97-4B54-A0A2-6523D8B6FE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Home of the Soul</a:t>
            </a:r>
            <a:endParaRPr lang="en-US">
              <a:ea typeface="+mj-ea"/>
            </a:endParaRPr>
          </a:p>
        </p:txBody>
      </p:sp>
      <p:pic>
        <p:nvPicPr>
          <p:cNvPr id="11266" name="Picture 3" descr="Home of the Soul-pp">
            <a:extLst>
              <a:ext uri="{FF2B5EF4-FFF2-40B4-BE49-F238E27FC236}">
                <a16:creationId xmlns:a16="http://schemas.microsoft.com/office/drawing/2014/main" id="{028A34F6-0CB9-45DA-AC19-076CE2F5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AD857E27-24A9-4730-88D4-3EE536062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62CAEAE6-1DB6-46FF-8512-C2DE3FB6B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1464EEC-715C-49D1-8693-8A8E0EFC82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Highest Place</a:t>
            </a:r>
            <a:endParaRPr lang="en-US">
              <a:ea typeface="+mj-ea"/>
            </a:endParaRPr>
          </a:p>
        </p:txBody>
      </p:sp>
      <p:pic>
        <p:nvPicPr>
          <p:cNvPr id="2" name="Picture 46" descr="Highest Place-pp">
            <a:extLst>
              <a:ext uri="{FF2B5EF4-FFF2-40B4-BE49-F238E27FC236}">
                <a16:creationId xmlns:a16="http://schemas.microsoft.com/office/drawing/2014/main" id="{97D744AE-23C7-4113-9800-D4D1A991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AE55382B-6178-4567-89C3-D82BEDBC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FC1BE836-B742-437B-A432-8C85DB002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4D35B3A-DABC-4ADF-B6D0-58014B606F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Home of the Soul</a:t>
            </a:r>
            <a:endParaRPr lang="en-US">
              <a:ea typeface="+mj-ea"/>
            </a:endParaRPr>
          </a:p>
        </p:txBody>
      </p:sp>
      <p:pic>
        <p:nvPicPr>
          <p:cNvPr id="12290" name="Picture 3" descr="Home of the Soul-pp">
            <a:extLst>
              <a:ext uri="{FF2B5EF4-FFF2-40B4-BE49-F238E27FC236}">
                <a16:creationId xmlns:a16="http://schemas.microsoft.com/office/drawing/2014/main" id="{36B07B66-3A3E-4FAC-82DC-AA0B3FFD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4">
            <a:extLst>
              <a:ext uri="{FF2B5EF4-FFF2-40B4-BE49-F238E27FC236}">
                <a16:creationId xmlns:a16="http://schemas.microsoft.com/office/drawing/2014/main" id="{A9AECC37-EC28-4E09-B90D-426223D6E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664EB4C7-3E16-440E-97C4-9371AEC8F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07F5E854-6CE3-4924-8C05-2444779D3C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Home of the Soul</a:t>
            </a:r>
            <a:endParaRPr lang="en-US">
              <a:ea typeface="+mj-ea"/>
            </a:endParaRPr>
          </a:p>
        </p:txBody>
      </p:sp>
      <p:pic>
        <p:nvPicPr>
          <p:cNvPr id="13314" name="Picture 3" descr="Home of the Soul-pp">
            <a:extLst>
              <a:ext uri="{FF2B5EF4-FFF2-40B4-BE49-F238E27FC236}">
                <a16:creationId xmlns:a16="http://schemas.microsoft.com/office/drawing/2014/main" id="{F168C72E-5219-4971-B047-7452DD4D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4">
            <a:extLst>
              <a:ext uri="{FF2B5EF4-FFF2-40B4-BE49-F238E27FC236}">
                <a16:creationId xmlns:a16="http://schemas.microsoft.com/office/drawing/2014/main" id="{7B84DBC5-15EB-4842-BDBE-CDB036632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E994BF3B-786D-43FD-9AFC-53E6CEDF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5655EA02-7963-4D40-8D07-8D11515BBD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Home of the Soul</a:t>
            </a:r>
            <a:endParaRPr lang="en-US">
              <a:ea typeface="+mj-ea"/>
            </a:endParaRPr>
          </a:p>
        </p:txBody>
      </p:sp>
      <p:pic>
        <p:nvPicPr>
          <p:cNvPr id="14338" name="Picture 3" descr="Home of the Soul-pp">
            <a:extLst>
              <a:ext uri="{FF2B5EF4-FFF2-40B4-BE49-F238E27FC236}">
                <a16:creationId xmlns:a16="http://schemas.microsoft.com/office/drawing/2014/main" id="{819F97CF-6177-4815-B47C-3DE13270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0BE6193D-C368-4CD5-BBB6-C61B00E08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18297B06-99F5-4D69-93C8-600E506BD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D110BCCF-DCEC-4AD8-9A10-5BAD3778A8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Home of the Soul</a:t>
            </a:r>
            <a:endParaRPr lang="en-US">
              <a:ea typeface="+mj-ea"/>
            </a:endParaRPr>
          </a:p>
        </p:txBody>
      </p:sp>
      <p:pic>
        <p:nvPicPr>
          <p:cNvPr id="15362" name="Picture 3" descr="Home of the Soul-pp">
            <a:extLst>
              <a:ext uri="{FF2B5EF4-FFF2-40B4-BE49-F238E27FC236}">
                <a16:creationId xmlns:a16="http://schemas.microsoft.com/office/drawing/2014/main" id="{6C3B098F-DCEC-4ABE-A046-09E2E3C22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98A0D91E-8B3B-4532-AAF6-B7A2A560E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AA3A9296-0466-4DC8-8D56-47E9FDFFC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B5141C0-3680-469B-BA9F-EFF554171D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Home of the Soul</a:t>
            </a:r>
            <a:endParaRPr lang="en-US">
              <a:ea typeface="+mj-ea"/>
            </a:endParaRPr>
          </a:p>
        </p:txBody>
      </p:sp>
      <p:pic>
        <p:nvPicPr>
          <p:cNvPr id="16386" name="Picture 3" descr="Home of the Soul-pp">
            <a:extLst>
              <a:ext uri="{FF2B5EF4-FFF2-40B4-BE49-F238E27FC236}">
                <a16:creationId xmlns:a16="http://schemas.microsoft.com/office/drawing/2014/main" id="{BFFD59EE-480A-4CD0-8F78-77EA9406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0814DC2F-2DF8-4300-BDDA-F5929FBCF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FDEA7AD4-321B-4FE6-AADC-C6E7AFB93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F0597E78-253C-4022-8897-99DE68B667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Home of the Soul</a:t>
            </a:r>
            <a:endParaRPr lang="en-US">
              <a:ea typeface="+mj-ea"/>
            </a:endParaRPr>
          </a:p>
        </p:txBody>
      </p:sp>
      <p:pic>
        <p:nvPicPr>
          <p:cNvPr id="17410" name="Picture 3" descr="Home of the Soul-pp">
            <a:extLst>
              <a:ext uri="{FF2B5EF4-FFF2-40B4-BE49-F238E27FC236}">
                <a16:creationId xmlns:a16="http://schemas.microsoft.com/office/drawing/2014/main" id="{2710CCBE-8757-46E1-AC17-CDACF6D5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E9698DBF-1856-41D2-931B-339178579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79C746A9-E964-4689-A394-30A33CC7D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75BCCAF4-1845-47DD-93FA-0CE58D3D10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Home of the Soul</a:t>
            </a:r>
            <a:endParaRPr lang="en-US">
              <a:ea typeface="+mj-ea"/>
            </a:endParaRPr>
          </a:p>
        </p:txBody>
      </p:sp>
      <p:pic>
        <p:nvPicPr>
          <p:cNvPr id="18434" name="Picture 3" descr="Home of the Soul-pp">
            <a:extLst>
              <a:ext uri="{FF2B5EF4-FFF2-40B4-BE49-F238E27FC236}">
                <a16:creationId xmlns:a16="http://schemas.microsoft.com/office/drawing/2014/main" id="{B8388E6B-0C35-44E3-A9DA-270B02D3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BB8CB115-FD9E-45B7-A890-D765037FA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8C46DEB0-E9EF-4283-9FA4-3B68A5BA2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F675DFF2-2561-49C9-BB61-21EBA5F000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Home of the Soul</a:t>
            </a:r>
            <a:endParaRPr lang="en-US">
              <a:ea typeface="+mj-ea"/>
            </a:endParaRPr>
          </a:p>
        </p:txBody>
      </p:sp>
      <p:pic>
        <p:nvPicPr>
          <p:cNvPr id="19458" name="Picture 3" descr="Home of the Soul-pp">
            <a:extLst>
              <a:ext uri="{FF2B5EF4-FFF2-40B4-BE49-F238E27FC236}">
                <a16:creationId xmlns:a16="http://schemas.microsoft.com/office/drawing/2014/main" id="{F4FD9F83-20A2-42B1-BF57-45B6D0C8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AF23F77C-EC3A-4F6F-BD89-0188107F6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3F95EC6C-77D8-4F8E-ACF8-F789F0AAE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Seeking The Lost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5F683E6-D08B-4A53-964A-2658CB1B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#624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6B896CA-6630-4126-926B-EDD4606B37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Seeking the Lost</a:t>
            </a:r>
            <a:endParaRPr lang="en-US">
              <a:ea typeface="+mj-ea"/>
            </a:endParaRPr>
          </a:p>
        </p:txBody>
      </p:sp>
      <p:pic>
        <p:nvPicPr>
          <p:cNvPr id="2" name="Picture 57" descr="Seeking the Lost-pp">
            <a:extLst>
              <a:ext uri="{FF2B5EF4-FFF2-40B4-BE49-F238E27FC236}">
                <a16:creationId xmlns:a16="http://schemas.microsoft.com/office/drawing/2014/main" id="{7C5E99F9-5930-435E-848F-DDEEE2D14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96F7C8A3-4115-4CF2-9B37-591D9C00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C61FC212-642C-4CE3-B533-6C8F80648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341F052E-133F-4D16-A6E9-FAB6FFBCC7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Highest Place</a:t>
            </a:r>
            <a:endParaRPr lang="en-US">
              <a:ea typeface="+mj-ea"/>
            </a:endParaRPr>
          </a:p>
        </p:txBody>
      </p:sp>
      <p:pic>
        <p:nvPicPr>
          <p:cNvPr id="3074" name="Picture 3" descr="Highest Place-pp">
            <a:extLst>
              <a:ext uri="{FF2B5EF4-FFF2-40B4-BE49-F238E27FC236}">
                <a16:creationId xmlns:a16="http://schemas.microsoft.com/office/drawing/2014/main" id="{6FAED053-8CCE-426C-84DA-F49F9006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36793416-60CD-4710-912A-449A76F8C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C68E74DE-61BF-4AED-8DBA-5159D54F2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22D4B87A-17F2-4881-81E5-662F119B42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Seeking the Lost</a:t>
            </a:r>
            <a:endParaRPr lang="en-US">
              <a:ea typeface="+mj-ea"/>
            </a:endParaRPr>
          </a:p>
        </p:txBody>
      </p:sp>
      <p:pic>
        <p:nvPicPr>
          <p:cNvPr id="3074" name="Picture 3" descr="Seeking the Lost-pp">
            <a:extLst>
              <a:ext uri="{FF2B5EF4-FFF2-40B4-BE49-F238E27FC236}">
                <a16:creationId xmlns:a16="http://schemas.microsoft.com/office/drawing/2014/main" id="{0A4FEED5-3535-4021-AC4B-BC54231A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D7BEC116-72E0-4A88-9602-64E769D2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EF751B6F-A6BD-4E50-8920-6A18EFD47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78D3D870-52F2-4566-B8DD-136882C516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Seeking the Lost</a:t>
            </a:r>
            <a:endParaRPr lang="en-US">
              <a:ea typeface="+mj-ea"/>
            </a:endParaRPr>
          </a:p>
        </p:txBody>
      </p:sp>
      <p:pic>
        <p:nvPicPr>
          <p:cNvPr id="4098" name="Picture 3" descr="Seeking the Lost-pp">
            <a:extLst>
              <a:ext uri="{FF2B5EF4-FFF2-40B4-BE49-F238E27FC236}">
                <a16:creationId xmlns:a16="http://schemas.microsoft.com/office/drawing/2014/main" id="{357A16C1-ED28-4933-BEC2-747B8A8B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CD3334C5-AD10-40F9-A20C-C17E0419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B495E1EB-FFB0-4C2D-9C3D-D85AF8E3D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DDB7BB08-3C9A-4A05-8E84-0E1C8EC0D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Seeking the Lost</a:t>
            </a:r>
            <a:endParaRPr lang="en-US">
              <a:ea typeface="+mj-ea"/>
            </a:endParaRPr>
          </a:p>
        </p:txBody>
      </p:sp>
      <p:pic>
        <p:nvPicPr>
          <p:cNvPr id="5122" name="Picture 3" descr="Seeking the Lost-pp">
            <a:extLst>
              <a:ext uri="{FF2B5EF4-FFF2-40B4-BE49-F238E27FC236}">
                <a16:creationId xmlns:a16="http://schemas.microsoft.com/office/drawing/2014/main" id="{A0E35786-6333-4061-BF8B-66A7DD04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6BE5B97E-981D-4FFA-83B0-A8169E473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3A819FB2-4013-4DC7-A2C9-D45B793BE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A82A62F7-67CB-4211-A054-B75797561F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Seeking the Lost</a:t>
            </a:r>
            <a:endParaRPr lang="en-US">
              <a:ea typeface="+mj-ea"/>
            </a:endParaRPr>
          </a:p>
        </p:txBody>
      </p:sp>
      <p:pic>
        <p:nvPicPr>
          <p:cNvPr id="10242" name="Picture 3" descr="Seeking the Lost-pp">
            <a:extLst>
              <a:ext uri="{FF2B5EF4-FFF2-40B4-BE49-F238E27FC236}">
                <a16:creationId xmlns:a16="http://schemas.microsoft.com/office/drawing/2014/main" id="{1055D235-7D8F-4DF4-A0B4-DDFA6A11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85161638-0648-4A84-A38E-890BE21B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5E0B0003-A5B7-416F-96E7-EBC31393D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D984E86-1C78-47EA-8A29-81BC759D52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Seeking the Lost</a:t>
            </a:r>
            <a:endParaRPr lang="en-US">
              <a:ea typeface="+mj-ea"/>
            </a:endParaRPr>
          </a:p>
        </p:txBody>
      </p:sp>
      <p:pic>
        <p:nvPicPr>
          <p:cNvPr id="11266" name="Picture 3" descr="Seeking the Lost-pp">
            <a:extLst>
              <a:ext uri="{FF2B5EF4-FFF2-40B4-BE49-F238E27FC236}">
                <a16:creationId xmlns:a16="http://schemas.microsoft.com/office/drawing/2014/main" id="{D04A9AE2-C8C5-4CB7-B8E5-6EDD6E67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7620147F-0A25-4B6D-AEF8-CCEA873AA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DA2AAF69-8003-4450-BF5A-939309BA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0587F110-3EFE-43D4-9DA0-0E220BDC81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Seeking the Lost</a:t>
            </a:r>
            <a:endParaRPr lang="en-US">
              <a:ea typeface="+mj-ea"/>
            </a:endParaRPr>
          </a:p>
        </p:txBody>
      </p:sp>
      <p:pic>
        <p:nvPicPr>
          <p:cNvPr id="12290" name="Picture 3" descr="Seeking the Lost-pp">
            <a:extLst>
              <a:ext uri="{FF2B5EF4-FFF2-40B4-BE49-F238E27FC236}">
                <a16:creationId xmlns:a16="http://schemas.microsoft.com/office/drawing/2014/main" id="{DB15869B-8E07-4A83-83AC-CF018B5D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5AE2F21A-B9EE-4840-81F3-91519EAD0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FA4E3DA3-9893-4B89-AF4B-C556694AD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FF9DE462-D9BC-48BF-9054-94FC08BC0D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Seeking the Lost</a:t>
            </a:r>
            <a:endParaRPr lang="en-US">
              <a:ea typeface="+mj-ea"/>
            </a:endParaRPr>
          </a:p>
        </p:txBody>
      </p:sp>
      <p:pic>
        <p:nvPicPr>
          <p:cNvPr id="13314" name="Picture 3" descr="Seeking the Lost-pp">
            <a:extLst>
              <a:ext uri="{FF2B5EF4-FFF2-40B4-BE49-F238E27FC236}">
                <a16:creationId xmlns:a16="http://schemas.microsoft.com/office/drawing/2014/main" id="{DEF6154C-2419-406C-9965-4BC2EB5E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437D18F8-4FC4-4A1D-A053-F694511A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DB6DE15D-AFF4-40C1-97C6-1F4420601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Seeking the Lost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Give Me The Bible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B8C8FD-3F33-44D0-8D6A-54E6E591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#450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8A5A6E2-1DA0-471D-9C67-936F46AD0E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Give Me the Bible</a:t>
            </a:r>
            <a:endParaRPr lang="en-US">
              <a:ea typeface="+mj-ea"/>
            </a:endParaRPr>
          </a:p>
        </p:txBody>
      </p:sp>
      <p:pic>
        <p:nvPicPr>
          <p:cNvPr id="2" name="Picture 46" descr="Give me the Bible-pp">
            <a:extLst>
              <a:ext uri="{FF2B5EF4-FFF2-40B4-BE49-F238E27FC236}">
                <a16:creationId xmlns:a16="http://schemas.microsoft.com/office/drawing/2014/main" id="{365AE104-36AB-434F-BD4E-13F7B314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B1290656-E48C-4D8A-A9D4-7BB97E343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744982E9-C723-49AD-A622-7742CA3A8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A633AC6C-2F80-4DF0-8124-84FFFAF7B1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Highest Place</a:t>
            </a:r>
            <a:endParaRPr lang="en-US">
              <a:ea typeface="+mj-ea"/>
            </a:endParaRPr>
          </a:p>
        </p:txBody>
      </p:sp>
      <p:pic>
        <p:nvPicPr>
          <p:cNvPr id="4098" name="Picture 3" descr="Highest Place-pp">
            <a:extLst>
              <a:ext uri="{FF2B5EF4-FFF2-40B4-BE49-F238E27FC236}">
                <a16:creationId xmlns:a16="http://schemas.microsoft.com/office/drawing/2014/main" id="{AE97F158-EF67-49A2-B9C2-D2EF9254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B5A27AF7-ADCF-4164-B61D-95C3FFC80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BC09D68C-0F2A-452F-A0D7-6BD89E48C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2815846-4984-431E-BB4A-8DFDF5C76C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Give Me the Bible</a:t>
            </a:r>
            <a:endParaRPr lang="en-US">
              <a:ea typeface="+mj-ea"/>
            </a:endParaRPr>
          </a:p>
        </p:txBody>
      </p:sp>
      <p:pic>
        <p:nvPicPr>
          <p:cNvPr id="3074" name="Picture 3" descr="Give me the Bible-pp">
            <a:extLst>
              <a:ext uri="{FF2B5EF4-FFF2-40B4-BE49-F238E27FC236}">
                <a16:creationId xmlns:a16="http://schemas.microsoft.com/office/drawing/2014/main" id="{07F92395-AF41-4F9D-BCFF-E85591C31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040478C2-F2C2-48A3-9B2B-492BF0E58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4177A60F-B79F-412D-9EA0-851B49697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4DD1F78-7E7C-4912-8EE5-62B9D50A52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Give Me the Bible</a:t>
            </a:r>
            <a:endParaRPr lang="en-US">
              <a:ea typeface="+mj-ea"/>
            </a:endParaRPr>
          </a:p>
        </p:txBody>
      </p:sp>
      <p:pic>
        <p:nvPicPr>
          <p:cNvPr id="4098" name="Picture 3" descr="Give me the Bible-pp">
            <a:extLst>
              <a:ext uri="{FF2B5EF4-FFF2-40B4-BE49-F238E27FC236}">
                <a16:creationId xmlns:a16="http://schemas.microsoft.com/office/drawing/2014/main" id="{8BDF5BB4-E493-4523-ABCA-DA501EE6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490E4813-ADDC-4ED3-AF5C-A048AFB61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D942F9C3-97F6-431A-9ABD-038698331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792EC38E-D07C-41D4-BF81-485A3D6C16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Give Me the Bible</a:t>
            </a:r>
            <a:endParaRPr lang="en-US">
              <a:ea typeface="+mj-ea"/>
            </a:endParaRPr>
          </a:p>
        </p:txBody>
      </p:sp>
      <p:pic>
        <p:nvPicPr>
          <p:cNvPr id="5122" name="Picture 3" descr="Give me the Bible-pp">
            <a:extLst>
              <a:ext uri="{FF2B5EF4-FFF2-40B4-BE49-F238E27FC236}">
                <a16:creationId xmlns:a16="http://schemas.microsoft.com/office/drawing/2014/main" id="{EF6C657C-D01A-4348-915D-EAFA8F0D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1750D434-2B38-407C-AE59-D812F951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73AE2EDD-F531-4E58-AA6E-39C7418A3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052BF42-FF96-4B6E-B065-A964EA5F45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Give Me the Bible</a:t>
            </a:r>
            <a:endParaRPr lang="en-US">
              <a:ea typeface="+mj-ea"/>
            </a:endParaRPr>
          </a:p>
        </p:txBody>
      </p:sp>
      <p:pic>
        <p:nvPicPr>
          <p:cNvPr id="6146" name="Picture 3" descr="Give me the Bible-pp">
            <a:extLst>
              <a:ext uri="{FF2B5EF4-FFF2-40B4-BE49-F238E27FC236}">
                <a16:creationId xmlns:a16="http://schemas.microsoft.com/office/drawing/2014/main" id="{7D31979B-F8A6-4F60-B50A-C5FEBE8EB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E1D236ED-A7C3-491F-B686-15CD8E855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DE71D8E3-80B8-4C9A-BD89-2B52D83AD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DF68EF5E-712A-4813-B0A6-EE6F2DEEA6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Give Me the Bible</a:t>
            </a:r>
            <a:endParaRPr lang="en-US">
              <a:ea typeface="+mj-ea"/>
            </a:endParaRPr>
          </a:p>
        </p:txBody>
      </p:sp>
      <p:pic>
        <p:nvPicPr>
          <p:cNvPr id="7170" name="Picture 3" descr="Give me the Bible-pp">
            <a:extLst>
              <a:ext uri="{FF2B5EF4-FFF2-40B4-BE49-F238E27FC236}">
                <a16:creationId xmlns:a16="http://schemas.microsoft.com/office/drawing/2014/main" id="{8BD8004A-F986-49AC-81DB-F97AEBE1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9B2974A0-F4C9-49F2-9CA8-70C1CA34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8107E3FC-3DEF-41E3-AA25-2A3EE8EF8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AD6E5F2-188C-4D48-B823-49E485B637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Give Me the Bible</a:t>
            </a:r>
            <a:endParaRPr lang="en-US">
              <a:ea typeface="+mj-ea"/>
            </a:endParaRPr>
          </a:p>
        </p:txBody>
      </p:sp>
      <p:pic>
        <p:nvPicPr>
          <p:cNvPr id="8194" name="Picture 3" descr="Give me the Bible-pp">
            <a:extLst>
              <a:ext uri="{FF2B5EF4-FFF2-40B4-BE49-F238E27FC236}">
                <a16:creationId xmlns:a16="http://schemas.microsoft.com/office/drawing/2014/main" id="{F4CD2418-7DE5-4206-B0C9-584608DEE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B7DC5DA6-91B8-45BE-9A6A-B9363D313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7FB2BEC8-D85C-4C88-8ACC-87416C17C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38BDFFFC-B437-4B94-97A0-C8C1EA5F9F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Give Me the Bible</a:t>
            </a:r>
            <a:endParaRPr lang="en-US">
              <a:ea typeface="+mj-ea"/>
            </a:endParaRPr>
          </a:p>
        </p:txBody>
      </p:sp>
      <p:pic>
        <p:nvPicPr>
          <p:cNvPr id="9218" name="Picture 3" descr="Give me the Bible-pp">
            <a:extLst>
              <a:ext uri="{FF2B5EF4-FFF2-40B4-BE49-F238E27FC236}">
                <a16:creationId xmlns:a16="http://schemas.microsoft.com/office/drawing/2014/main" id="{97E83A39-F54F-4736-B898-CBD4BF61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13F26661-DB51-4B7B-9581-D54FD5A92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BFE0E27A-3171-47A6-97FC-0D471282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F2C43F73-277A-439F-873E-EF4F73283F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Give Me the Bible</a:t>
            </a:r>
            <a:endParaRPr lang="en-US">
              <a:ea typeface="+mj-ea"/>
            </a:endParaRPr>
          </a:p>
        </p:txBody>
      </p:sp>
      <p:pic>
        <p:nvPicPr>
          <p:cNvPr id="10242" name="Picture 3" descr="Give me the Bible-pp">
            <a:extLst>
              <a:ext uri="{FF2B5EF4-FFF2-40B4-BE49-F238E27FC236}">
                <a16:creationId xmlns:a16="http://schemas.microsoft.com/office/drawing/2014/main" id="{C219F330-EAAE-4551-BF4B-71517C9A5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178FF243-EE11-4E57-8EAF-8D6640842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B6B6A01B-3D29-45B2-B3E4-7AA222AA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E4BF370-5380-4E38-A72F-9B722BCBFF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Give Me the Bible</a:t>
            </a:r>
            <a:endParaRPr lang="en-US">
              <a:ea typeface="+mj-ea"/>
            </a:endParaRPr>
          </a:p>
        </p:txBody>
      </p:sp>
      <p:pic>
        <p:nvPicPr>
          <p:cNvPr id="11266" name="Picture 3" descr="Give me the Bible-pp">
            <a:extLst>
              <a:ext uri="{FF2B5EF4-FFF2-40B4-BE49-F238E27FC236}">
                <a16:creationId xmlns:a16="http://schemas.microsoft.com/office/drawing/2014/main" id="{3311C442-FE23-47EF-B4FB-F31D3CF36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B4329843-E349-4390-8EEB-A2412FD8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C0E7B814-61D9-46F1-9D41-025C3D35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AC17A99-3BE4-4091-AFE5-D8D00C23DD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Give Me the Bible</a:t>
            </a:r>
            <a:endParaRPr lang="en-US">
              <a:ea typeface="+mj-ea"/>
            </a:endParaRPr>
          </a:p>
        </p:txBody>
      </p:sp>
      <p:pic>
        <p:nvPicPr>
          <p:cNvPr id="12290" name="Picture 3" descr="Give me the Bible-pp">
            <a:extLst>
              <a:ext uri="{FF2B5EF4-FFF2-40B4-BE49-F238E27FC236}">
                <a16:creationId xmlns:a16="http://schemas.microsoft.com/office/drawing/2014/main" id="{8F287BAB-2F7D-4F9D-954C-D9489B52D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94B87E26-4CA6-4721-96AA-E9E2308D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4CBA6B23-660F-491E-B8A1-01779F55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9A1E5BE6-B234-48B8-8FEA-150F0CE310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Highest Place</a:t>
            </a:r>
            <a:endParaRPr lang="en-US">
              <a:ea typeface="+mj-ea"/>
            </a:endParaRPr>
          </a:p>
        </p:txBody>
      </p:sp>
      <p:pic>
        <p:nvPicPr>
          <p:cNvPr id="5122" name="Picture 3" descr="Highest Place-pp">
            <a:extLst>
              <a:ext uri="{FF2B5EF4-FFF2-40B4-BE49-F238E27FC236}">
                <a16:creationId xmlns:a16="http://schemas.microsoft.com/office/drawing/2014/main" id="{80BEBB75-9527-4B88-9BE6-55BE1253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62FAEA60-4408-4542-9681-35A3D89C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5CD184BD-C0C6-4EFE-9C2C-F15BA99B8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7F97693B-BC32-4CF5-A1EB-50643E8158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Give Me the Bible</a:t>
            </a:r>
            <a:endParaRPr lang="en-US">
              <a:ea typeface="+mj-ea"/>
            </a:endParaRPr>
          </a:p>
        </p:txBody>
      </p:sp>
      <p:pic>
        <p:nvPicPr>
          <p:cNvPr id="13314" name="Picture 3" descr="Give me the Bible-pp">
            <a:extLst>
              <a:ext uri="{FF2B5EF4-FFF2-40B4-BE49-F238E27FC236}">
                <a16:creationId xmlns:a16="http://schemas.microsoft.com/office/drawing/2014/main" id="{49B9FBB3-FF43-4A26-BB9D-1C1220839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E7BC759D-B0D4-4D49-A66F-EB03DAC1A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A86156DE-6B4B-4C1D-B936-B215CCE80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Ring Out The Message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B8C8FD-3F33-44D0-8D6A-54E6E591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#622</a:t>
            </a:r>
          </a:p>
        </p:txBody>
      </p:sp>
    </p:spTree>
    <p:extLst>
      <p:ext uri="{BB962C8B-B14F-4D97-AF65-F5344CB8AC3E}">
        <p14:creationId xmlns:p14="http://schemas.microsoft.com/office/powerpoint/2010/main" val="2548588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1B653EA-8237-42F8-85EC-C3F8E9988E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Ring Out the Message</a:t>
            </a:r>
            <a:endParaRPr lang="en-US">
              <a:ea typeface="+mj-ea"/>
            </a:endParaRPr>
          </a:p>
        </p:txBody>
      </p:sp>
      <p:pic>
        <p:nvPicPr>
          <p:cNvPr id="2" name="Picture 60" descr="Ring out the Message-pp">
            <a:extLst>
              <a:ext uri="{FF2B5EF4-FFF2-40B4-BE49-F238E27FC236}">
                <a16:creationId xmlns:a16="http://schemas.microsoft.com/office/drawing/2014/main" id="{E5E4B1C0-16EC-4E49-8325-526CAD31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5660837E-D222-4D80-9041-2D2B78EA2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838745FC-9E02-4E2C-85E7-84FD3ADE5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2137389A-1AE3-4A99-BD7E-4D4A08F46E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Ring Out the Message</a:t>
            </a:r>
            <a:endParaRPr lang="en-US">
              <a:ea typeface="+mj-ea"/>
            </a:endParaRPr>
          </a:p>
        </p:txBody>
      </p:sp>
      <p:pic>
        <p:nvPicPr>
          <p:cNvPr id="3074" name="Picture 3" descr="Ring out the Message-pp">
            <a:extLst>
              <a:ext uri="{FF2B5EF4-FFF2-40B4-BE49-F238E27FC236}">
                <a16:creationId xmlns:a16="http://schemas.microsoft.com/office/drawing/2014/main" id="{DCE2F673-8183-44FB-A7E7-A19BF030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32E15E60-3FC3-4E27-8F52-1C491150F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33D7BB48-BC57-4740-89F4-085584CE7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610A7E7B-5DAB-4BC2-BAA9-817D43B25A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Ring Out the Message</a:t>
            </a:r>
            <a:endParaRPr lang="en-US">
              <a:ea typeface="+mj-ea"/>
            </a:endParaRPr>
          </a:p>
        </p:txBody>
      </p:sp>
      <p:pic>
        <p:nvPicPr>
          <p:cNvPr id="4098" name="Picture 3" descr="Ring out the Message-pp">
            <a:extLst>
              <a:ext uri="{FF2B5EF4-FFF2-40B4-BE49-F238E27FC236}">
                <a16:creationId xmlns:a16="http://schemas.microsoft.com/office/drawing/2014/main" id="{3258E753-A0FB-47D9-ADE8-C0E32F832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CD6CE07B-4B76-4FEC-8CEA-9C23DD28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3A90CA4A-06D6-4068-9279-620227D88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11A0B0FF-0CDF-4FA3-8455-1EA55AD0BE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Ring Out the Message</a:t>
            </a:r>
            <a:endParaRPr lang="en-US">
              <a:ea typeface="+mj-ea"/>
            </a:endParaRPr>
          </a:p>
        </p:txBody>
      </p:sp>
      <p:pic>
        <p:nvPicPr>
          <p:cNvPr id="5122" name="Picture 3" descr="Ring out the Message-pp">
            <a:extLst>
              <a:ext uri="{FF2B5EF4-FFF2-40B4-BE49-F238E27FC236}">
                <a16:creationId xmlns:a16="http://schemas.microsoft.com/office/drawing/2014/main" id="{42E1A1E2-0A84-45DA-8F57-BBB9C039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EAD1E26A-4CD3-40F7-8DCC-FE5B94A9B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2599C3A3-34C9-43D7-9CDF-575CF20A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BFDF306B-2215-4540-88FA-D86EA15258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Ring Out the Message</a:t>
            </a:r>
            <a:endParaRPr lang="en-US">
              <a:ea typeface="+mj-ea"/>
            </a:endParaRPr>
          </a:p>
        </p:txBody>
      </p:sp>
      <p:pic>
        <p:nvPicPr>
          <p:cNvPr id="6146" name="Picture 3" descr="Ring out the Message-pp">
            <a:extLst>
              <a:ext uri="{FF2B5EF4-FFF2-40B4-BE49-F238E27FC236}">
                <a16:creationId xmlns:a16="http://schemas.microsoft.com/office/drawing/2014/main" id="{0F8E02D4-BAC7-4BAE-98E1-D31C950E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7526DE30-A775-4DB1-84E9-83C0335B7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E1297B71-AD81-4D49-8E8D-1F7043B1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2084238E-67E1-4328-81F9-99668085A3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Ring Out the Message</a:t>
            </a:r>
            <a:endParaRPr lang="en-US">
              <a:ea typeface="+mj-ea"/>
            </a:endParaRPr>
          </a:p>
        </p:txBody>
      </p:sp>
      <p:pic>
        <p:nvPicPr>
          <p:cNvPr id="7170" name="Picture 3" descr="Ring out the Message-pp">
            <a:extLst>
              <a:ext uri="{FF2B5EF4-FFF2-40B4-BE49-F238E27FC236}">
                <a16:creationId xmlns:a16="http://schemas.microsoft.com/office/drawing/2014/main" id="{2989B513-79B2-4B46-B337-3C1A3F7C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2B1D418C-A253-4EF9-92E6-6F90FF4D8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AC55B358-FD58-4F0A-B4C8-68931409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882F30F8-7320-4438-91E0-DB2297CB28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Ring Out the Message</a:t>
            </a:r>
            <a:endParaRPr lang="en-US">
              <a:ea typeface="+mj-ea"/>
            </a:endParaRPr>
          </a:p>
        </p:txBody>
      </p:sp>
      <p:pic>
        <p:nvPicPr>
          <p:cNvPr id="14338" name="Picture 3" descr="Ring out the Message-pp">
            <a:extLst>
              <a:ext uri="{FF2B5EF4-FFF2-40B4-BE49-F238E27FC236}">
                <a16:creationId xmlns:a16="http://schemas.microsoft.com/office/drawing/2014/main" id="{B3587A70-248D-4105-AF13-A07EC8E1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355D1FB9-D8A5-44DC-9F13-CBCFBC577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181D9292-37CA-4A71-AEB7-5CB918E2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BA9E5B9D-8CD9-4685-AB99-A001D5B223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Ring Out the Message</a:t>
            </a:r>
            <a:endParaRPr lang="en-US">
              <a:ea typeface="+mj-ea"/>
            </a:endParaRPr>
          </a:p>
        </p:txBody>
      </p:sp>
      <p:pic>
        <p:nvPicPr>
          <p:cNvPr id="15362" name="Picture 3" descr="Ring out the Message-pp">
            <a:extLst>
              <a:ext uri="{FF2B5EF4-FFF2-40B4-BE49-F238E27FC236}">
                <a16:creationId xmlns:a16="http://schemas.microsoft.com/office/drawing/2014/main" id="{9BC585C1-9A2C-49FE-B3F9-BF6E5F06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6D6B5E72-7024-4B06-9979-EDBB9A84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8B1D7745-8D7D-4E05-8864-0024554F8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8DE63721-DB39-46D2-B13F-F3695C2275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5 Highest Place</a:t>
            </a:r>
            <a:endParaRPr lang="en-US">
              <a:ea typeface="+mj-ea"/>
            </a:endParaRPr>
          </a:p>
        </p:txBody>
      </p:sp>
      <p:pic>
        <p:nvPicPr>
          <p:cNvPr id="6146" name="Picture 3" descr="Highest Place-pp">
            <a:extLst>
              <a:ext uri="{FF2B5EF4-FFF2-40B4-BE49-F238E27FC236}">
                <a16:creationId xmlns:a16="http://schemas.microsoft.com/office/drawing/2014/main" id="{94AB7CE5-71AF-4DEA-9E2E-AC00AF6B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DB8DBAF4-00EE-45C7-9205-4E09F683E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024BC68-4B96-4226-8D16-5B214DE7F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4739DFFA-E1E6-439C-B263-5C52684249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Ring Out the Message</a:t>
            </a:r>
            <a:endParaRPr lang="en-US">
              <a:ea typeface="+mj-ea"/>
            </a:endParaRPr>
          </a:p>
        </p:txBody>
      </p:sp>
      <p:pic>
        <p:nvPicPr>
          <p:cNvPr id="16386" name="Picture 3" descr="Ring out the Message-pp">
            <a:extLst>
              <a:ext uri="{FF2B5EF4-FFF2-40B4-BE49-F238E27FC236}">
                <a16:creationId xmlns:a16="http://schemas.microsoft.com/office/drawing/2014/main" id="{5A67AA66-C26C-4B78-B75A-AA3E87EF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E8ACE02A-5CF5-4A1B-BF75-10F6E22D4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BE7917A6-4B86-4D58-92A1-AAE7E87F5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F6FDBB6-9365-48EA-9F40-C6B5B5079F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Ring Out the Message</a:t>
            </a:r>
            <a:endParaRPr lang="en-US">
              <a:ea typeface="+mj-ea"/>
            </a:endParaRPr>
          </a:p>
        </p:txBody>
      </p:sp>
      <p:pic>
        <p:nvPicPr>
          <p:cNvPr id="17410" name="Picture 3" descr="Ring out the Message-pp">
            <a:extLst>
              <a:ext uri="{FF2B5EF4-FFF2-40B4-BE49-F238E27FC236}">
                <a16:creationId xmlns:a16="http://schemas.microsoft.com/office/drawing/2014/main" id="{F2C68AE9-0C52-4232-A823-20312518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6846890C-656F-48DA-8B03-B642A4C2A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17931AE5-D9DF-4DA5-B2E9-318CE6A0C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37F14419-48D3-445E-81FE-7D5551937E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Ring Out the Message</a:t>
            </a:r>
            <a:endParaRPr lang="en-US">
              <a:ea typeface="+mj-ea"/>
            </a:endParaRPr>
          </a:p>
        </p:txBody>
      </p:sp>
      <p:pic>
        <p:nvPicPr>
          <p:cNvPr id="18434" name="Picture 3" descr="Ring out the Message-pp">
            <a:extLst>
              <a:ext uri="{FF2B5EF4-FFF2-40B4-BE49-F238E27FC236}">
                <a16:creationId xmlns:a16="http://schemas.microsoft.com/office/drawing/2014/main" id="{3AD6DAC7-FCAE-4F35-93E8-FCB5C3F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928D4B7E-3B35-4076-87AE-1887A067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05D060A3-ADE7-4899-8945-94DD21DF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31BB833C-F1F6-4FC5-8EFF-9D4D8124F6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Ring Out the Message</a:t>
            </a:r>
            <a:endParaRPr lang="en-US">
              <a:ea typeface="+mj-ea"/>
            </a:endParaRPr>
          </a:p>
        </p:txBody>
      </p:sp>
      <p:pic>
        <p:nvPicPr>
          <p:cNvPr id="19458" name="Picture 3" descr="Ring out the Message-pp">
            <a:extLst>
              <a:ext uri="{FF2B5EF4-FFF2-40B4-BE49-F238E27FC236}">
                <a16:creationId xmlns:a16="http://schemas.microsoft.com/office/drawing/2014/main" id="{A7399ADC-7C61-43B5-86F5-5642575E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D22DEA57-CE5A-40BC-8362-425A3B3A7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7AC05885-0ED1-4346-B712-66E1B849E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Ring Out the Message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Mark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5:1-6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0153A-3E2B-48D5-939D-1F1F4DEB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0931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Case Study: 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zacchaeus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73E7F-E584-4C8D-B367-6694F957D5C6}"/>
              </a:ext>
            </a:extLst>
          </p:cNvPr>
          <p:cNvSpPr/>
          <p:nvPr/>
        </p:nvSpPr>
        <p:spPr>
          <a:xfrm>
            <a:off x="4584545" y="4776379"/>
            <a:ext cx="58393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+mn-ea"/>
                <a:cs typeface="Aharoni" panose="02010803020104030203" pitchFamily="2" charset="-79"/>
              </a:rPr>
              <a:t>Luke 19:1-10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arlow Solid Italic" panose="04030604020F02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36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0153A-3E2B-48D5-939D-1F1F4DEB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Case Study: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 demon-possessed man</a:t>
            </a:r>
            <a:endParaRPr kumimoji="0" lang="en-US" sz="9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73E7F-E584-4C8D-B367-6694F957D5C6}"/>
              </a:ext>
            </a:extLst>
          </p:cNvPr>
          <p:cNvSpPr/>
          <p:nvPr/>
        </p:nvSpPr>
        <p:spPr>
          <a:xfrm>
            <a:off x="4584545" y="4520252"/>
            <a:ext cx="58393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+mn-ea"/>
                <a:cs typeface="Aharoni" panose="02010803020104030203" pitchFamily="2" charset="-79"/>
              </a:rPr>
              <a:t>Mark 5:1-20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arlow Solid Italic" panose="04030604020F02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057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37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Matthew – Jewish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Luke – Gentile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John – Gnostic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Mark – Roman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gospels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779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37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“Say / Tell / Speak”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Lego – 207 times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Eipon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 – 101 times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Kerusso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 – 14 times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Keywords: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30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47DBDF70-6833-4CF4-ADDF-E9D74E4406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Highest Place</a:t>
            </a:r>
            <a:endParaRPr lang="en-US">
              <a:ea typeface="+mj-ea"/>
            </a:endParaRPr>
          </a:p>
        </p:txBody>
      </p:sp>
      <p:pic>
        <p:nvPicPr>
          <p:cNvPr id="7170" name="Picture 3" descr="Highest Place-pp">
            <a:extLst>
              <a:ext uri="{FF2B5EF4-FFF2-40B4-BE49-F238E27FC236}">
                <a16:creationId xmlns:a16="http://schemas.microsoft.com/office/drawing/2014/main" id="{DA0ACC58-11D1-428B-92CB-CF6B30F8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2AD9684F-345F-449B-8864-79A6F57C8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8A3F0C3C-C884-4E5A-944D-10CEC556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Storms (4:35-41)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Spirits (5:1-20)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Sickness (5:21-43)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Jesus has power over: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917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Standing Out Improperly(v. 1-5)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Meeting Jesus (v. 6-13)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Standing Out Properly (v. 14-20)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Mark chapter 5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05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1702C-5A1A-4AC1-BCA2-BE04705C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319BFF-5E15-412D-B332-F07C0172655C}"/>
              </a:ext>
            </a:extLst>
          </p:cNvPr>
          <p:cNvSpPr/>
          <p:nvPr/>
        </p:nvSpPr>
        <p:spPr>
          <a:xfrm>
            <a:off x="1432873" y="0"/>
            <a:ext cx="5047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Mark 5:1</a:t>
            </a:r>
            <a:endParaRPr kumimoji="0" lang="en-US" sz="54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74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1702C-5A1A-4AC1-BCA2-BE04705C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C9FAF5-2F40-4221-8995-2FB13AA77458}"/>
                  </a:ext>
                </a:extLst>
              </p14:cNvPr>
              <p14:cNvContentPartPr/>
              <p14:nvPr/>
            </p14:nvContentPartPr>
            <p14:xfrm>
              <a:off x="5381432" y="1379438"/>
              <a:ext cx="1548360" cy="956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C9FAF5-2F40-4221-8995-2FB13AA774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032" y="1350998"/>
                <a:ext cx="1576440" cy="10137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A319BFF-5E15-412D-B332-F07C0172655C}"/>
              </a:ext>
            </a:extLst>
          </p:cNvPr>
          <p:cNvSpPr/>
          <p:nvPr/>
        </p:nvSpPr>
        <p:spPr>
          <a:xfrm>
            <a:off x="1432873" y="0"/>
            <a:ext cx="5047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Mark 5:1</a:t>
            </a:r>
            <a:endParaRPr kumimoji="0" lang="en-US" sz="54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175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1702C-5A1A-4AC1-BCA2-BE04705C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C9FAF5-2F40-4221-8995-2FB13AA77458}"/>
                  </a:ext>
                </a:extLst>
              </p14:cNvPr>
              <p14:cNvContentPartPr/>
              <p14:nvPr/>
            </p14:nvContentPartPr>
            <p14:xfrm>
              <a:off x="5381432" y="1379438"/>
              <a:ext cx="1548360" cy="956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C9FAF5-2F40-4221-8995-2FB13AA774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032" y="1350998"/>
                <a:ext cx="1576440" cy="10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19B8402-4AAC-4181-8190-724BE84D0B80}"/>
                  </a:ext>
                </a:extLst>
              </p14:cNvPr>
              <p14:cNvContentPartPr/>
              <p14:nvPr/>
            </p14:nvContentPartPr>
            <p14:xfrm>
              <a:off x="7311032" y="3254678"/>
              <a:ext cx="1469520" cy="112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19B8402-4AAC-4181-8190-724BE84D0B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632" y="3226238"/>
                <a:ext cx="1497600" cy="11836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A319BFF-5E15-412D-B332-F07C0172655C}"/>
              </a:ext>
            </a:extLst>
          </p:cNvPr>
          <p:cNvSpPr/>
          <p:nvPr/>
        </p:nvSpPr>
        <p:spPr>
          <a:xfrm>
            <a:off x="1432873" y="0"/>
            <a:ext cx="5047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Mark 5:1</a:t>
            </a:r>
            <a:endParaRPr kumimoji="0" lang="en-US" sz="54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585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1702C-5A1A-4AC1-BCA2-BE04705C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C9FAF5-2F40-4221-8995-2FB13AA77458}"/>
                  </a:ext>
                </a:extLst>
              </p14:cNvPr>
              <p14:cNvContentPartPr/>
              <p14:nvPr/>
            </p14:nvContentPartPr>
            <p14:xfrm>
              <a:off x="5381432" y="1379438"/>
              <a:ext cx="1548360" cy="956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C9FAF5-2F40-4221-8995-2FB13AA774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032" y="1350998"/>
                <a:ext cx="1576440" cy="10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19B8402-4AAC-4181-8190-724BE84D0B80}"/>
                  </a:ext>
                </a:extLst>
              </p14:cNvPr>
              <p14:cNvContentPartPr/>
              <p14:nvPr/>
            </p14:nvContentPartPr>
            <p14:xfrm>
              <a:off x="7311032" y="3254678"/>
              <a:ext cx="1469520" cy="112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19B8402-4AAC-4181-8190-724BE84D0B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632" y="3226238"/>
                <a:ext cx="1497600" cy="11836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A319BFF-5E15-412D-B332-F07C0172655C}"/>
              </a:ext>
            </a:extLst>
          </p:cNvPr>
          <p:cNvSpPr/>
          <p:nvPr/>
        </p:nvSpPr>
        <p:spPr>
          <a:xfrm>
            <a:off x="1432873" y="0"/>
            <a:ext cx="5047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Mark 5:1</a:t>
            </a:r>
            <a:endParaRPr kumimoji="0" lang="en-US" sz="54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51004E5-5A98-4A66-A8F1-22111A39DEC7}"/>
                  </a:ext>
                </a:extLst>
              </p14:cNvPr>
              <p14:cNvContentPartPr/>
              <p14:nvPr/>
            </p14:nvContentPartPr>
            <p14:xfrm>
              <a:off x="7249112" y="5456798"/>
              <a:ext cx="1485720" cy="63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51004E5-5A98-4A66-A8F1-22111A39DE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4712" y="5428358"/>
                <a:ext cx="1513800" cy="1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204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Man (v. 2-5)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improperly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1459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Man (v. 2-5)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Lived “among the tombs”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“Could not be bound”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improperly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6758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When the man saw Jesus (v. 6)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Meeting Jesus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39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When the man saw Jesus (v. 6)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“He Ran” to Jesus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Worshiped Jesus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Meeting Jesus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07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When the man met Jesus (v. 7-13)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Meeting Jesus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443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When the man met Jesus (v. 7-13)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demons were sent out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man was made clean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Meeting Jesus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7102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Two Different Pleas (v. 14-20)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Plea of the Crowd (v. 14-17)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Plea of the Man (v. 18-20)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396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Plea of the Crowd (v. 14-17)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382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Plea of the Crowd (v. 14-17)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They begged Jesus to leave! (v. 17)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52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Plea of the Crowd (v. 14-17)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They begged Jesus to leave! (v. 17)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 granted their request (v. 18)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1260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Plea of the Man (v. 18)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605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Plea of the Man (v. 18)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Begged Jesus to stay with him!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56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17094" y="2177829"/>
            <a:ext cx="11357810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Plea of the Man (v. 18)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Begged Jesus to stay with him!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 did not stay (v. 19a)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358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2177829"/>
            <a:ext cx="12031579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Command from Jesus (v. 19-20)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2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Home of the Soul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#875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2177829"/>
            <a:ext cx="12031579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Command from Jesus (v. 19-20)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“Go Home…”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395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2177829"/>
            <a:ext cx="12031579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Command from Jesus (v. 19-20)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“Go Home…”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“…And Tell”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02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271572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2177829"/>
            <a:ext cx="12031579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The Command from Jesus (v. 19-20)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“Go Home…”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“…And Tell”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28:18-20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788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1758187"/>
            <a:ext cx="12031579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he do?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8595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1758187"/>
            <a:ext cx="12031579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he do?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proclaimed the 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1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1758187"/>
            <a:ext cx="12031579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he do?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proclaimed the Gospel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went outside his comfort zone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5518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1758187"/>
            <a:ext cx="12031579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he do?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proclaimed the Gospel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went outside his comfort zone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 told every detail – Acts 20:27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861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75735" y="931333"/>
            <a:ext cx="13343468" cy="619136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0209" y="2312184"/>
            <a:ext cx="12031579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was the result?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“all marveled” (v. 20)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James 2:19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 properly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28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3014132" y="1839654"/>
            <a:ext cx="819573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What is your reaction to </a:t>
            </a:r>
            <a:r>
              <a:rPr lang="en-US" sz="80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J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esus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?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Am Resolved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#948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A087798-10FB-4D2D-BBEA-77A943B3EE68}" vid="{E489556B-90A8-4078-8C18-E8D34B6FFB29}"/>
    </a:ext>
  </a:ext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119</TotalTime>
  <Words>1752</Words>
  <Application>Microsoft Office PowerPoint</Application>
  <PresentationFormat>Widescreen</PresentationFormat>
  <Paragraphs>445</Paragraphs>
  <Slides>147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147</vt:i4>
      </vt:variant>
    </vt:vector>
  </HeadingPairs>
  <TitlesOfParts>
    <vt:vector size="162" baseType="lpstr">
      <vt:lpstr>Aharoni</vt:lpstr>
      <vt:lpstr>Trebuchet MS</vt:lpstr>
      <vt:lpstr>Times</vt:lpstr>
      <vt:lpstr>Harlow Solid Italic</vt:lpstr>
      <vt:lpstr>Arial</vt:lpstr>
      <vt:lpstr>Arial Narrow</vt:lpstr>
      <vt:lpstr>Calibri Light</vt:lpstr>
      <vt:lpstr>Luckiest Guy</vt:lpstr>
      <vt:lpstr>Calibri</vt:lpstr>
      <vt:lpstr>Roboto Slab Black</vt:lpstr>
      <vt:lpstr>MS PGothic</vt:lpstr>
      <vt:lpstr>3_Default</vt:lpstr>
      <vt:lpstr>Default</vt:lpstr>
      <vt:lpstr>2_Office Theme</vt:lpstr>
      <vt:lpstr>Blank</vt:lpstr>
      <vt:lpstr>PLEASE STANDBY</vt:lpstr>
      <vt:lpstr>1 Highest Place</vt:lpstr>
      <vt:lpstr>2 Highest Place</vt:lpstr>
      <vt:lpstr>3 Highest Place</vt:lpstr>
      <vt:lpstr>4 Highest Place</vt:lpstr>
      <vt:lpstr>5 Highest Place</vt:lpstr>
      <vt:lpstr>Tag Highest Place</vt:lpstr>
      <vt:lpstr>WELCOME</vt:lpstr>
      <vt:lpstr>#875</vt:lpstr>
      <vt:lpstr>1-1 Home of the Soul</vt:lpstr>
      <vt:lpstr>1-2 Home of the Soul</vt:lpstr>
      <vt:lpstr>C-1 Home of the Soul</vt:lpstr>
      <vt:lpstr>C-2 Home of the Soul</vt:lpstr>
      <vt:lpstr>C-3 Home of the Soul</vt:lpstr>
      <vt:lpstr>C-4 Home of the Soul</vt:lpstr>
      <vt:lpstr>2-1 Home of the Soul</vt:lpstr>
      <vt:lpstr>2-2 Home of the Soul</vt:lpstr>
      <vt:lpstr>C-1 Home of the Soul</vt:lpstr>
      <vt:lpstr>C-2 Home of the Soul</vt:lpstr>
      <vt:lpstr>C-3 Home of the Soul</vt:lpstr>
      <vt:lpstr>C-4 Home of the Soul</vt:lpstr>
      <vt:lpstr>3-1 Home of the Soul</vt:lpstr>
      <vt:lpstr>3-2 Home of the Soul</vt:lpstr>
      <vt:lpstr>C-1 Home of the Soul</vt:lpstr>
      <vt:lpstr>C-2 Home of the Soul</vt:lpstr>
      <vt:lpstr>C-3 Home of the Soul</vt:lpstr>
      <vt:lpstr>C-4 Home of the Soul</vt:lpstr>
      <vt:lpstr>#624</vt:lpstr>
      <vt:lpstr>1-1 Seeking the Lost</vt:lpstr>
      <vt:lpstr>1-2 Seeking the Lost</vt:lpstr>
      <vt:lpstr>C-1 Seeking the Lost</vt:lpstr>
      <vt:lpstr>C-2 Seeking the Lost</vt:lpstr>
      <vt:lpstr>3-1 Seeking the Lost</vt:lpstr>
      <vt:lpstr>3-2 Seeking the Lost</vt:lpstr>
      <vt:lpstr>C-1 Seeking the Lost</vt:lpstr>
      <vt:lpstr>C-2 Seeking the Lost</vt:lpstr>
      <vt:lpstr>Opening PRAYER</vt:lpstr>
      <vt:lpstr>#450</vt:lpstr>
      <vt:lpstr>1-1 Give Me the Bible</vt:lpstr>
      <vt:lpstr>1-2 Give Me the Bible</vt:lpstr>
      <vt:lpstr>C-1 Give Me the Bible</vt:lpstr>
      <vt:lpstr>C-2 Give Me the Bible</vt:lpstr>
      <vt:lpstr>2-1 Give Me the Bible</vt:lpstr>
      <vt:lpstr>2-2 Give Me the Bible</vt:lpstr>
      <vt:lpstr>C-1 Give Me the Bible</vt:lpstr>
      <vt:lpstr>C-2 Give Me the Bible</vt:lpstr>
      <vt:lpstr>3-1 Give Me the Bible</vt:lpstr>
      <vt:lpstr>3-2 Give Me the Bible</vt:lpstr>
      <vt:lpstr>C-1 Give Me the Bible</vt:lpstr>
      <vt:lpstr>C-2 Give Me the Bible</vt:lpstr>
      <vt:lpstr>#622</vt:lpstr>
      <vt:lpstr>1-1 Ring Out the Message</vt:lpstr>
      <vt:lpstr>1-2 Ring Out the Message</vt:lpstr>
      <vt:lpstr>C-1 Ring Out the Message</vt:lpstr>
      <vt:lpstr>C-2 Ring Out the Message</vt:lpstr>
      <vt:lpstr>C-3 Ring Out the Message</vt:lpstr>
      <vt:lpstr>C-4 Ring Out the Message</vt:lpstr>
      <vt:lpstr>3-1 Ring Out the Message</vt:lpstr>
      <vt:lpstr>3-2 Ring Out the Message</vt:lpstr>
      <vt:lpstr>C-1 Ring Out the Message</vt:lpstr>
      <vt:lpstr>C-2 Ring Out the Message</vt:lpstr>
      <vt:lpstr>C-3 Ring Out the Message</vt:lpstr>
      <vt:lpstr>C-4 Ring Out the Message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#948</vt:lpstr>
      <vt:lpstr>1-1 I Am Resolved</vt:lpstr>
      <vt:lpstr>1-2 I Am Resolved</vt:lpstr>
      <vt:lpstr>C-1 I Am Resolved</vt:lpstr>
      <vt:lpstr>C-2 I Am Resolved</vt:lpstr>
      <vt:lpstr>2-1 I Am Resolved</vt:lpstr>
      <vt:lpstr>2-2 I Am Resolved</vt:lpstr>
      <vt:lpstr>C-1 I Am Resolved</vt:lpstr>
      <vt:lpstr>C-2 I Am Resolved</vt:lpstr>
      <vt:lpstr>4-1 I Am Resolved</vt:lpstr>
      <vt:lpstr>4-2 I Am Resolved</vt:lpstr>
      <vt:lpstr>C-1 I Am Resolved</vt:lpstr>
      <vt:lpstr>C-2 I Am Resolved</vt:lpstr>
      <vt:lpstr>#382</vt:lpstr>
      <vt:lpstr>1-1 Why Did My Savior Come to Earth?</vt:lpstr>
      <vt:lpstr>1-2 Why Did My Savior Come to Earth?</vt:lpstr>
      <vt:lpstr>C-1 Why Did My Savior Come to Earth?</vt:lpstr>
      <vt:lpstr>C-2 Why Did My Savior Come to Earth?</vt:lpstr>
      <vt:lpstr>2-1 Why Did My Savior Come to Earth?</vt:lpstr>
      <vt:lpstr>2-2 Why Did My Savior Come to Earth?</vt:lpstr>
      <vt:lpstr>C-1 Why Did My Savior Come to Earth?</vt:lpstr>
      <vt:lpstr>C-2 Why Did My Savior Come to Earth?</vt:lpstr>
      <vt:lpstr>3-1 Why Did My Savior Come to Earth?</vt:lpstr>
      <vt:lpstr>3-2 Why Did My Savior Come to Earth?</vt:lpstr>
      <vt:lpstr>C-1 Why Did My Savior Come to Earth?</vt:lpstr>
      <vt:lpstr>C-2 Why Did My Savior Come to Earth?</vt:lpstr>
      <vt:lpstr>LORD’S SUPPER</vt:lpstr>
      <vt:lpstr>Unleavened Bread</vt:lpstr>
      <vt:lpstr>Fruit of the Vine</vt:lpstr>
      <vt:lpstr>Luke 12:15</vt:lpstr>
      <vt:lpstr>Closing PRAYER</vt:lpstr>
      <vt:lpstr>#448</vt:lpstr>
      <vt:lpstr>1-1 The Greatest Commands-SFP</vt:lpstr>
      <vt:lpstr>1-2 The Greatest Commands-SFP</vt:lpstr>
      <vt:lpstr>1-3 The Greatest Commands-SFP</vt:lpstr>
      <vt:lpstr>1-4 The Greatest Commands-SFP</vt:lpstr>
      <vt:lpstr>2-1 The Greatest Commands-SFP</vt:lpstr>
      <vt:lpstr>2-2 The Greatest Commands-SFP</vt:lpstr>
      <vt:lpstr>2-3 The Greatest Commands-SFP</vt:lpstr>
      <vt:lpstr>2-4 The Greatest Commands-SFP</vt:lpstr>
      <vt:lpstr>3-1 The Greatest Commands-SFP</vt:lpstr>
      <vt:lpstr>3-2 The Greatest Commands-SFP</vt:lpstr>
      <vt:lpstr>3-3 The Greatest Commands-SFP</vt:lpstr>
      <vt:lpstr>3-4 The Greatest Commands-SFP</vt:lpstr>
      <vt:lpstr>4-1 The Greatest Commands-SFP</vt:lpstr>
      <vt:lpstr>4-2 The Greatest Commands-SFP</vt:lpstr>
      <vt:lpstr>4-3 The Greatest Commands-SFP</vt:lpstr>
      <vt:lpstr>4-4 The Greatest Commands-SFP</vt:lpstr>
      <vt:lpstr>FELLOWSHIP MEAL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20</cp:revision>
  <dcterms:created xsi:type="dcterms:W3CDTF">2021-05-02T02:05:01Z</dcterms:created>
  <dcterms:modified xsi:type="dcterms:W3CDTF">2021-05-02T04:04:10Z</dcterms:modified>
</cp:coreProperties>
</file>