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1" r:id="rId3"/>
    <p:sldMasterId id="2147483693" r:id="rId4"/>
  </p:sldMasterIdLst>
  <p:notesMasterIdLst>
    <p:notesMasterId r:id="rId161"/>
  </p:notesMasterIdLst>
  <p:sldIdLst>
    <p:sldId id="256" r:id="rId5"/>
    <p:sldId id="257" r:id="rId6"/>
    <p:sldId id="258" r:id="rId7"/>
    <p:sldId id="259" r:id="rId8"/>
    <p:sldId id="1709" r:id="rId9"/>
    <p:sldId id="273" r:id="rId10"/>
    <p:sldId id="274" r:id="rId11"/>
    <p:sldId id="275" r:id="rId12"/>
    <p:sldId id="260" r:id="rId13"/>
    <p:sldId id="261" r:id="rId14"/>
    <p:sldId id="262" r:id="rId15"/>
    <p:sldId id="263" r:id="rId16"/>
    <p:sldId id="1710" r:id="rId17"/>
    <p:sldId id="277" r:id="rId18"/>
    <p:sldId id="1711" r:id="rId19"/>
    <p:sldId id="279" r:id="rId20"/>
    <p:sldId id="264" r:id="rId21"/>
    <p:sldId id="265" r:id="rId22"/>
    <p:sldId id="266" r:id="rId23"/>
    <p:sldId id="267" r:id="rId24"/>
    <p:sldId id="268" r:id="rId25"/>
    <p:sldId id="269" r:id="rId26"/>
    <p:sldId id="1712" r:id="rId27"/>
    <p:sldId id="271" r:id="rId28"/>
    <p:sldId id="270" r:id="rId29"/>
    <p:sldId id="513" r:id="rId30"/>
    <p:sldId id="1668" r:id="rId31"/>
    <p:sldId id="1669" r:id="rId32"/>
    <p:sldId id="1670" r:id="rId33"/>
    <p:sldId id="1671" r:id="rId34"/>
    <p:sldId id="1672" r:id="rId35"/>
    <p:sldId id="1673" r:id="rId36"/>
    <p:sldId id="1674" r:id="rId37"/>
    <p:sldId id="1675" r:id="rId38"/>
    <p:sldId id="1676" r:id="rId39"/>
    <p:sldId id="1677" r:id="rId40"/>
    <p:sldId id="1678" r:id="rId41"/>
    <p:sldId id="1679" r:id="rId42"/>
    <p:sldId id="635" r:id="rId43"/>
    <p:sldId id="1713" r:id="rId44"/>
    <p:sldId id="1714" r:id="rId45"/>
    <p:sldId id="1715" r:id="rId46"/>
    <p:sldId id="1716" r:id="rId47"/>
    <p:sldId id="1717" r:id="rId48"/>
    <p:sldId id="1718" r:id="rId49"/>
    <p:sldId id="1719" r:id="rId50"/>
    <p:sldId id="1720" r:id="rId51"/>
    <p:sldId id="1721" r:id="rId52"/>
    <p:sldId id="1722" r:id="rId53"/>
    <p:sldId id="1723" r:id="rId54"/>
    <p:sldId id="1724" r:id="rId55"/>
    <p:sldId id="1725" r:id="rId56"/>
    <p:sldId id="1726" r:id="rId57"/>
    <p:sldId id="1727" r:id="rId58"/>
    <p:sldId id="561" r:id="rId59"/>
    <p:sldId id="276" r:id="rId60"/>
    <p:sldId id="1728" r:id="rId61"/>
    <p:sldId id="1729" r:id="rId62"/>
    <p:sldId id="1730" r:id="rId63"/>
    <p:sldId id="1731" r:id="rId64"/>
    <p:sldId id="1732" r:id="rId65"/>
    <p:sldId id="1733" r:id="rId66"/>
    <p:sldId id="1734" r:id="rId67"/>
    <p:sldId id="1735" r:id="rId68"/>
    <p:sldId id="1736" r:id="rId69"/>
    <p:sldId id="1781" r:id="rId70"/>
    <p:sldId id="1782" r:id="rId71"/>
    <p:sldId id="1783" r:id="rId72"/>
    <p:sldId id="1784" r:id="rId73"/>
    <p:sldId id="1785" r:id="rId74"/>
    <p:sldId id="1786" r:id="rId75"/>
    <p:sldId id="1787" r:id="rId76"/>
    <p:sldId id="1788" r:id="rId77"/>
    <p:sldId id="1789" r:id="rId78"/>
    <p:sldId id="1790" r:id="rId79"/>
    <p:sldId id="1791" r:id="rId80"/>
    <p:sldId id="1792" r:id="rId81"/>
    <p:sldId id="1793" r:id="rId82"/>
    <p:sldId id="1794" r:id="rId83"/>
    <p:sldId id="272" r:id="rId84"/>
    <p:sldId id="1707" r:id="rId85"/>
    <p:sldId id="1797" r:id="rId86"/>
    <p:sldId id="1800" r:id="rId87"/>
    <p:sldId id="1802" r:id="rId88"/>
    <p:sldId id="1801" r:id="rId89"/>
    <p:sldId id="1809" r:id="rId90"/>
    <p:sldId id="1798" r:id="rId91"/>
    <p:sldId id="1810" r:id="rId92"/>
    <p:sldId id="1811" r:id="rId93"/>
    <p:sldId id="1812" r:id="rId94"/>
    <p:sldId id="1813" r:id="rId95"/>
    <p:sldId id="1804" r:id="rId96"/>
    <p:sldId id="1805" r:id="rId97"/>
    <p:sldId id="1814" r:id="rId98"/>
    <p:sldId id="1815" r:id="rId99"/>
    <p:sldId id="1816" r:id="rId100"/>
    <p:sldId id="1806" r:id="rId101"/>
    <p:sldId id="1817" r:id="rId102"/>
    <p:sldId id="1807" r:id="rId103"/>
    <p:sldId id="1818" r:id="rId104"/>
    <p:sldId id="1808" r:id="rId105"/>
    <p:sldId id="1820" r:id="rId106"/>
    <p:sldId id="1819" r:id="rId107"/>
    <p:sldId id="278" r:id="rId108"/>
    <p:sldId id="1737" r:id="rId109"/>
    <p:sldId id="1738" r:id="rId110"/>
    <p:sldId id="1739" r:id="rId111"/>
    <p:sldId id="1740" r:id="rId112"/>
    <p:sldId id="1741" r:id="rId113"/>
    <p:sldId id="1742" r:id="rId114"/>
    <p:sldId id="1743" r:id="rId115"/>
    <p:sldId id="1744" r:id="rId116"/>
    <p:sldId id="1745" r:id="rId117"/>
    <p:sldId id="1746" r:id="rId118"/>
    <p:sldId id="1747" r:id="rId119"/>
    <p:sldId id="1748" r:id="rId120"/>
    <p:sldId id="1629" r:id="rId121"/>
    <p:sldId id="1222" r:id="rId122"/>
    <p:sldId id="1749" r:id="rId123"/>
    <p:sldId id="1750" r:id="rId124"/>
    <p:sldId id="1751" r:id="rId125"/>
    <p:sldId id="1752" r:id="rId126"/>
    <p:sldId id="1753" r:id="rId127"/>
    <p:sldId id="1754" r:id="rId128"/>
    <p:sldId id="1755" r:id="rId129"/>
    <p:sldId id="1756" r:id="rId130"/>
    <p:sldId id="1757" r:id="rId131"/>
    <p:sldId id="1758" r:id="rId132"/>
    <p:sldId id="1759" r:id="rId133"/>
    <p:sldId id="1760" r:id="rId134"/>
    <p:sldId id="1761" r:id="rId135"/>
    <p:sldId id="1762" r:id="rId136"/>
    <p:sldId id="1763" r:id="rId137"/>
    <p:sldId id="1764" r:id="rId138"/>
    <p:sldId id="354" r:id="rId139"/>
    <p:sldId id="468" r:id="rId140"/>
    <p:sldId id="281" r:id="rId141"/>
    <p:sldId id="1221" r:id="rId142"/>
    <p:sldId id="1765" r:id="rId143"/>
    <p:sldId id="1766" r:id="rId144"/>
    <p:sldId id="1767" r:id="rId145"/>
    <p:sldId id="1768" r:id="rId146"/>
    <p:sldId id="1769" r:id="rId147"/>
    <p:sldId id="1770" r:id="rId148"/>
    <p:sldId id="1771" r:id="rId149"/>
    <p:sldId id="1772" r:id="rId150"/>
    <p:sldId id="1773" r:id="rId151"/>
    <p:sldId id="1774" r:id="rId152"/>
    <p:sldId id="1775" r:id="rId153"/>
    <p:sldId id="1776" r:id="rId154"/>
    <p:sldId id="1777" r:id="rId155"/>
    <p:sldId id="1778" r:id="rId156"/>
    <p:sldId id="1779" r:id="rId157"/>
    <p:sldId id="1780" r:id="rId158"/>
    <p:sldId id="1547" r:id="rId159"/>
    <p:sldId id="1708" r:id="rId160"/>
  </p:sldIdLst>
  <p:sldSz cx="12192000" cy="6858000"/>
  <p:notesSz cx="6858000" cy="9144000"/>
  <p:embeddedFontLst>
    <p:embeddedFont>
      <p:font typeface="Bevan" panose="02000000000000000000" pitchFamily="2" charset="0"/>
      <p:regular r:id="rId162"/>
    </p:embeddedFont>
    <p:embeddedFont>
      <p:font typeface="Breathing Personal Use" panose="02000500000000000000" pitchFamily="50" charset="0"/>
      <p:regular r:id="rId163"/>
    </p:embeddedFont>
    <p:embeddedFont>
      <p:font typeface="Calibri" panose="020F0502020204030204" pitchFamily="34" charset="0"/>
      <p:regular r:id="rId164"/>
      <p:bold r:id="rId165"/>
      <p:italic r:id="rId166"/>
      <p:boldItalic r:id="rId167"/>
    </p:embeddedFont>
    <p:embeddedFont>
      <p:font typeface="Gobold" panose="02000500000000000000" pitchFamily="2" charset="0"/>
      <p:regular r:id="rId168"/>
      <p:italic r:id="rId169"/>
    </p:embeddedFont>
    <p:embeddedFont>
      <p:font typeface="Times" panose="02020603050405020304" pitchFamily="18" charset="0"/>
      <p:regular r:id="rId170"/>
      <p:bold r:id="rId171"/>
      <p:italic r:id="rId172"/>
      <p:boldItalic r:id="rId173"/>
    </p:embeddedFont>
    <p:embeddedFont>
      <p:font typeface="Trebuchet MS" panose="020B0603020202020204" pitchFamily="34" charset="0"/>
      <p:regular r:id="rId174"/>
      <p:bold r:id="rId175"/>
      <p:italic r:id="rId176"/>
      <p:boldItalic r:id="rId1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font" Target="fonts/font14.fntdata"/><Relationship Id="rId170" Type="http://schemas.openxmlformats.org/officeDocument/2006/relationships/font" Target="fonts/font9.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font" Target="fonts/font4.fntdata"/><Relationship Id="rId181"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font" Target="fonts/font10.fntdata"/><Relationship Id="rId176" Type="http://schemas.openxmlformats.org/officeDocument/2006/relationships/font" Target="fonts/font15.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font" Target="fonts/font11.fntdata"/><Relationship Id="rId18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13.fntdata"/><Relationship Id="rId179"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3.fntdata"/><Relationship Id="rId16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47BFA-82D2-4B47-BFA8-D487E7349D00}" type="datetimeFigureOut">
              <a:rPr lang="en-US" smtClean="0"/>
              <a:t>4/30/2022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34308-E546-44C0-B257-45740D6F6CB3}" type="slidenum">
              <a:rPr lang="en-US" smtClean="0"/>
              <a:t>‹#›</a:t>
            </a:fld>
            <a:endParaRPr lang="en-US"/>
          </a:p>
        </p:txBody>
      </p:sp>
    </p:spTree>
    <p:extLst>
      <p:ext uri="{BB962C8B-B14F-4D97-AF65-F5344CB8AC3E}">
        <p14:creationId xmlns:p14="http://schemas.microsoft.com/office/powerpoint/2010/main" val="1914857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3F6D9-EB8B-4543-B17F-EC983F5F2B6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66391A-505B-4B24-B428-DFD39FCD1FC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0A97E59F-5FF9-4547-A8EF-456745A25CC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a:extLst>
              <a:ext uri="{FF2B5EF4-FFF2-40B4-BE49-F238E27FC236}">
                <a16:creationId xmlns:a16="http://schemas.microsoft.com/office/drawing/2014/main" id="{3D82BA8F-74EF-498D-8819-3B7862B3FFD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ABE3F7-691D-4E52-BB3A-6B9C25F61A4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2AAB6F-DCDA-4F6C-A670-8E2A8149F74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CCE6955C-F18D-486D-8455-54463E23023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1187" name="Rectangle 3">
            <a:extLst>
              <a:ext uri="{FF2B5EF4-FFF2-40B4-BE49-F238E27FC236}">
                <a16:creationId xmlns:a16="http://schemas.microsoft.com/office/drawing/2014/main" id="{ACD61A0F-43C7-4A5C-9E4B-5EED2A0BCCE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4E908E1-EC0E-47BB-8837-092C9BB26DC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339A94-6022-4F84-B068-1B20188B9A3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787FD8CD-103A-4413-946C-3038F3A1597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a:extLst>
              <a:ext uri="{FF2B5EF4-FFF2-40B4-BE49-F238E27FC236}">
                <a16:creationId xmlns:a16="http://schemas.microsoft.com/office/drawing/2014/main" id="{B3026A8D-5DEB-4872-BABD-AF42FF0A0A4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6CBBD6-EAA8-42FC-8381-61999061FA5D}"/>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3820D5-70E5-45B1-A804-56F7DF9E890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007B5C47-2583-49CC-83AB-A50A3E91231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a:extLst>
              <a:ext uri="{FF2B5EF4-FFF2-40B4-BE49-F238E27FC236}">
                <a16:creationId xmlns:a16="http://schemas.microsoft.com/office/drawing/2014/main" id="{DBE84C80-7033-465F-9058-BE0DF968101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423979-E4F2-4A1D-BAFF-D0F52AA7C7D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A76586-868E-4226-BC09-70CDBE7AFD9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8712B1E5-BDA4-4B88-8CD6-CC199C2E246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a:extLst>
              <a:ext uri="{FF2B5EF4-FFF2-40B4-BE49-F238E27FC236}">
                <a16:creationId xmlns:a16="http://schemas.microsoft.com/office/drawing/2014/main" id="{312184F1-1D74-4C51-A192-20E92C68BDA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166417-DEAB-4C48-8CB8-19EAFBA831A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F80620-1632-4168-BB75-B3415BC768D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A3832619-86DA-46AA-8619-2B69D542B91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a:extLst>
              <a:ext uri="{FF2B5EF4-FFF2-40B4-BE49-F238E27FC236}">
                <a16:creationId xmlns:a16="http://schemas.microsoft.com/office/drawing/2014/main" id="{BA9F46ED-FA6F-49B5-B1A6-29FF6C6AF38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6A158E-B239-4586-833E-A6BB59F63AD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1C7F3-FC3C-4439-9B46-B1C170ED52A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4F570D4E-056E-42D9-970D-A458A7BFD40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a:extLst>
              <a:ext uri="{FF2B5EF4-FFF2-40B4-BE49-F238E27FC236}">
                <a16:creationId xmlns:a16="http://schemas.microsoft.com/office/drawing/2014/main" id="{0997D473-7E29-4A93-9876-DDFDADB07E9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ED0932B-8539-4B36-AECB-FA09903A70B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a:extLst>
              <a:ext uri="{FF2B5EF4-FFF2-40B4-BE49-F238E27FC236}">
                <a16:creationId xmlns:a16="http://schemas.microsoft.com/office/drawing/2014/main" id="{9BA169AB-BED7-4B2E-84BA-5759450C65B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AB9F6D8-0A3D-4F50-B4C4-B9712C6BB91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3">
            <a:extLst>
              <a:ext uri="{FF2B5EF4-FFF2-40B4-BE49-F238E27FC236}">
                <a16:creationId xmlns:a16="http://schemas.microsoft.com/office/drawing/2014/main" id="{14A8BDA7-C151-4B3D-B3C1-910D80FFB34A}"/>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C99BA30C-1C41-4D3F-B144-CA9F6E3A20B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a:extLst>
              <a:ext uri="{FF2B5EF4-FFF2-40B4-BE49-F238E27FC236}">
                <a16:creationId xmlns:a16="http://schemas.microsoft.com/office/drawing/2014/main" id="{C15CC10F-89B9-4EAC-8B48-61ED226B6EA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486E79D-0D34-48D8-8395-9CC47826488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8067" name="Rectangle 3">
            <a:extLst>
              <a:ext uri="{FF2B5EF4-FFF2-40B4-BE49-F238E27FC236}">
                <a16:creationId xmlns:a16="http://schemas.microsoft.com/office/drawing/2014/main" id="{83BF9F56-3985-4EF6-A097-1E88873C266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BB0699-4710-490F-9473-7FAF9FE69A7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0665DC-04FF-4CC3-810D-46DF16C496F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85C8DA3B-8B38-47D1-A6C4-C53A44BC272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2995" name="Rectangle 3">
            <a:extLst>
              <a:ext uri="{FF2B5EF4-FFF2-40B4-BE49-F238E27FC236}">
                <a16:creationId xmlns:a16="http://schemas.microsoft.com/office/drawing/2014/main" id="{F63DB034-53E4-4859-B348-C63CE242A29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9C40F88-464D-4C42-ADEC-B0FDD2851AA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a:extLst>
              <a:ext uri="{FF2B5EF4-FFF2-40B4-BE49-F238E27FC236}">
                <a16:creationId xmlns:a16="http://schemas.microsoft.com/office/drawing/2014/main" id="{F5244E5F-E076-4F65-B8D1-50E967CBEE6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1D78022-8DE2-44AD-A361-110BF009C3B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a:extLst>
              <a:ext uri="{FF2B5EF4-FFF2-40B4-BE49-F238E27FC236}">
                <a16:creationId xmlns:a16="http://schemas.microsoft.com/office/drawing/2014/main" id="{6D25147C-7D3C-482E-98EC-90975E0D742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463B984-A08F-4301-A37E-860CFEEF50A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4211" name="Rectangle 3">
            <a:extLst>
              <a:ext uri="{FF2B5EF4-FFF2-40B4-BE49-F238E27FC236}">
                <a16:creationId xmlns:a16="http://schemas.microsoft.com/office/drawing/2014/main" id="{259B11C0-93F2-4A7E-9266-0BE2AEF511C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E60EE7C7-1075-4D72-A594-0C3DCF9835A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6259" name="Rectangle 3">
            <a:extLst>
              <a:ext uri="{FF2B5EF4-FFF2-40B4-BE49-F238E27FC236}">
                <a16:creationId xmlns:a16="http://schemas.microsoft.com/office/drawing/2014/main" id="{97FB38F9-9B47-44AD-B765-43956ED3BAC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D47BB04C-60C0-4D98-8C9F-42C97719D44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8307" name="Rectangle 3">
            <a:extLst>
              <a:ext uri="{FF2B5EF4-FFF2-40B4-BE49-F238E27FC236}">
                <a16:creationId xmlns:a16="http://schemas.microsoft.com/office/drawing/2014/main" id="{BEF3FF0C-5D07-4E64-9336-C619A1E8BFE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55D208D-DEC4-41F6-B581-05430D8C813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a:extLst>
              <a:ext uri="{FF2B5EF4-FFF2-40B4-BE49-F238E27FC236}">
                <a16:creationId xmlns:a16="http://schemas.microsoft.com/office/drawing/2014/main" id="{A225E881-6F54-4FC1-BAFD-F4C0D45862D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4B46883-DC25-4C26-BDA1-5E0833A0D7C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a:extLst>
              <a:ext uri="{FF2B5EF4-FFF2-40B4-BE49-F238E27FC236}">
                <a16:creationId xmlns:a16="http://schemas.microsoft.com/office/drawing/2014/main" id="{37023309-61B3-4A9A-A1DD-3B550463768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B0975D70-4E10-4E4B-8842-82F7A1DDE36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4451" name="Rectangle 3">
            <a:extLst>
              <a:ext uri="{FF2B5EF4-FFF2-40B4-BE49-F238E27FC236}">
                <a16:creationId xmlns:a16="http://schemas.microsoft.com/office/drawing/2014/main" id="{01B99ABE-F20F-4252-ACCC-397B0992EBE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34CCC34-C0C6-44E6-8B51-60BCE5EAD75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6499" name="Rectangle 3">
            <a:extLst>
              <a:ext uri="{FF2B5EF4-FFF2-40B4-BE49-F238E27FC236}">
                <a16:creationId xmlns:a16="http://schemas.microsoft.com/office/drawing/2014/main" id="{789C576B-851D-4DE4-A6BF-4F3E3A4DE46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82E862A-D1B8-4334-A073-E8E2A8316F3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a:extLst>
              <a:ext uri="{FF2B5EF4-FFF2-40B4-BE49-F238E27FC236}">
                <a16:creationId xmlns:a16="http://schemas.microsoft.com/office/drawing/2014/main" id="{7575D5CD-CDE6-4246-9C18-8D64A5F2B67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4B97CF-6D4D-4253-A982-C7EC3B73123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BCEC83-2958-4A23-9EEE-24A1C7E76BA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336537BE-A27F-41FB-96E4-686DD8FD07B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a:extLst>
              <a:ext uri="{FF2B5EF4-FFF2-40B4-BE49-F238E27FC236}">
                <a16:creationId xmlns:a16="http://schemas.microsoft.com/office/drawing/2014/main" id="{16360025-2347-42F9-9624-403B4E7EA14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ABB626-3E72-4F09-A329-CEADEA0C953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FCC0B-8F68-4A83-BDAC-826068FABF7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440AE771-57D4-4294-9457-0B055B604FE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a:extLst>
              <a:ext uri="{FF2B5EF4-FFF2-40B4-BE49-F238E27FC236}">
                <a16:creationId xmlns:a16="http://schemas.microsoft.com/office/drawing/2014/main" id="{1FA413A1-C35F-4107-800F-3B28AEC2182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D25234-ABE0-47A0-B601-BE27CA796C1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97A6C-59F1-4489-A7C4-68D989C45B4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C1E4FB01-801B-41A4-AB4E-CF8E7B40B73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a:extLst>
              <a:ext uri="{FF2B5EF4-FFF2-40B4-BE49-F238E27FC236}">
                <a16:creationId xmlns:a16="http://schemas.microsoft.com/office/drawing/2014/main" id="{17F13D85-E4A9-4E2B-B1E2-103B3430A7E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9F0425-CCDA-4164-B425-6CE46FD7DB3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1B3DD7-0616-4D91-A6D0-6F33726E72A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81BDDFFF-6F7A-43AF-AD98-ED29D6AAB0A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7091" name="Rectangle 3">
            <a:extLst>
              <a:ext uri="{FF2B5EF4-FFF2-40B4-BE49-F238E27FC236}">
                <a16:creationId xmlns:a16="http://schemas.microsoft.com/office/drawing/2014/main" id="{C95CA34B-5486-4134-8D64-5C8323B2D1A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1F4BB20-5887-41E5-8A26-C990BF782E3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44D4BF-ABA0-48F1-AF79-32F30D23F96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F3FBE499-E133-4E57-8C88-F3AC842EDE8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a:extLst>
              <a:ext uri="{FF2B5EF4-FFF2-40B4-BE49-F238E27FC236}">
                <a16:creationId xmlns:a16="http://schemas.microsoft.com/office/drawing/2014/main" id="{49408675-CCEA-4768-8AF1-8F8CF5BE6C9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8D584C-46A5-4D2B-A063-49D71E42E91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E2CEE-04E7-47FA-8B0F-181ACC0D2BF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10F4C046-B998-4D91-BDB1-634437FF1EB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9139" name="Rectangle 3">
            <a:extLst>
              <a:ext uri="{FF2B5EF4-FFF2-40B4-BE49-F238E27FC236}">
                <a16:creationId xmlns:a16="http://schemas.microsoft.com/office/drawing/2014/main" id="{61B64A8F-DA48-4B7D-BB87-6C843BB48D3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85B9DC-17A3-4D82-892B-A7A78D73B88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9FB7F-3C4F-4CA9-826F-C43C3082351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381195FD-A3D4-428D-BDB5-B6405BAF4D3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13A662E2-1618-4AFB-9573-EE7428268D0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3FF968-ACD8-412F-AD3D-7A615C299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DD241-2287-4AE2-87B9-22A8B00337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E1F30-600D-42A1-B603-A815A21429CB}"/>
              </a:ext>
            </a:extLst>
          </p:cNvPr>
          <p:cNvSpPr>
            <a:spLocks noGrp="1" noChangeArrowheads="1"/>
          </p:cNvSpPr>
          <p:nvPr>
            <p:ph type="sldNum" sz="quarter" idx="12"/>
          </p:nvPr>
        </p:nvSpPr>
        <p:spPr>
          <a:ln/>
        </p:spPr>
        <p:txBody>
          <a:bodyPr/>
          <a:lstStyle>
            <a:lvl1pPr>
              <a:defRPr/>
            </a:lvl1pPr>
          </a:lstStyle>
          <a:p>
            <a:fld id="{17C603CF-90DF-449B-A8EE-5C7B9C8FA7E1}" type="slidenum">
              <a:rPr lang="en-US" altLang="en-US"/>
              <a:pPr/>
              <a:t>‹#›</a:t>
            </a:fld>
            <a:endParaRPr lang="en-US" altLang="en-US"/>
          </a:p>
        </p:txBody>
      </p:sp>
    </p:spTree>
    <p:extLst>
      <p:ext uri="{BB962C8B-B14F-4D97-AF65-F5344CB8AC3E}">
        <p14:creationId xmlns:p14="http://schemas.microsoft.com/office/powerpoint/2010/main" val="204937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F861-4F54-4CA8-BAC2-3D3019F888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641FA6-5132-4362-BBD6-12C5C2D33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009D23-B3BE-4F9A-81AC-3DF60D81C642}"/>
              </a:ext>
            </a:extLst>
          </p:cNvPr>
          <p:cNvSpPr>
            <a:spLocks noGrp="1" noChangeArrowheads="1"/>
          </p:cNvSpPr>
          <p:nvPr>
            <p:ph type="sldNum" sz="quarter" idx="12"/>
          </p:nvPr>
        </p:nvSpPr>
        <p:spPr>
          <a:ln/>
        </p:spPr>
        <p:txBody>
          <a:bodyPr/>
          <a:lstStyle>
            <a:lvl1pPr>
              <a:defRPr/>
            </a:lvl1pPr>
          </a:lstStyle>
          <a:p>
            <a:fld id="{7A2239B8-2044-4949-8F33-959F7C93639E}" type="slidenum">
              <a:rPr lang="en-US" altLang="en-US"/>
              <a:pPr/>
              <a:t>‹#›</a:t>
            </a:fld>
            <a:endParaRPr lang="en-US" altLang="en-US"/>
          </a:p>
        </p:txBody>
      </p:sp>
    </p:spTree>
    <p:extLst>
      <p:ext uri="{BB962C8B-B14F-4D97-AF65-F5344CB8AC3E}">
        <p14:creationId xmlns:p14="http://schemas.microsoft.com/office/powerpoint/2010/main" val="308376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262E44-F463-44A2-B749-205D847F8F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5192B4-7DE3-4AE2-91FA-1E4BC97CA8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DA237A-3CC1-4549-ADA8-F89338765D37}"/>
              </a:ext>
            </a:extLst>
          </p:cNvPr>
          <p:cNvSpPr>
            <a:spLocks noGrp="1" noChangeArrowheads="1"/>
          </p:cNvSpPr>
          <p:nvPr>
            <p:ph type="sldNum" sz="quarter" idx="12"/>
          </p:nvPr>
        </p:nvSpPr>
        <p:spPr>
          <a:ln/>
        </p:spPr>
        <p:txBody>
          <a:bodyPr/>
          <a:lstStyle>
            <a:lvl1pPr>
              <a:defRPr/>
            </a:lvl1pPr>
          </a:lstStyle>
          <a:p>
            <a:fld id="{3FACECFF-C32D-4778-ADA6-DC7D45894092}" type="slidenum">
              <a:rPr lang="en-US" altLang="en-US"/>
              <a:pPr/>
              <a:t>‹#›</a:t>
            </a:fld>
            <a:endParaRPr lang="en-US" altLang="en-US"/>
          </a:p>
        </p:txBody>
      </p:sp>
    </p:spTree>
    <p:extLst>
      <p:ext uri="{BB962C8B-B14F-4D97-AF65-F5344CB8AC3E}">
        <p14:creationId xmlns:p14="http://schemas.microsoft.com/office/powerpoint/2010/main" val="418085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437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951633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966983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29260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07969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264445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85542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10669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BF2805-0A60-4508-9999-8DA72247B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6277B6-7375-4280-AEC9-5158DAD1C3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7B7041-93F2-4C65-B2EE-F3ED5E4AE4AE}"/>
              </a:ext>
            </a:extLst>
          </p:cNvPr>
          <p:cNvSpPr>
            <a:spLocks noGrp="1" noChangeArrowheads="1"/>
          </p:cNvSpPr>
          <p:nvPr>
            <p:ph type="sldNum" sz="quarter" idx="12"/>
          </p:nvPr>
        </p:nvSpPr>
        <p:spPr>
          <a:ln/>
        </p:spPr>
        <p:txBody>
          <a:bodyPr/>
          <a:lstStyle>
            <a:lvl1pPr>
              <a:defRPr/>
            </a:lvl1pPr>
          </a:lstStyle>
          <a:p>
            <a:fld id="{73DD9C86-79D8-4A6C-ACE2-1C447FF0158F}" type="slidenum">
              <a:rPr lang="en-US" altLang="en-US"/>
              <a:pPr/>
              <a:t>‹#›</a:t>
            </a:fld>
            <a:endParaRPr lang="en-US" altLang="en-US"/>
          </a:p>
        </p:txBody>
      </p:sp>
    </p:spTree>
    <p:extLst>
      <p:ext uri="{BB962C8B-B14F-4D97-AF65-F5344CB8AC3E}">
        <p14:creationId xmlns:p14="http://schemas.microsoft.com/office/powerpoint/2010/main" val="4014703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D63771-760E-4DD0-97E4-C81FF48B6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5AC6A-7933-45C4-8C3A-02B900FC70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B3A75C-4841-44D8-B8F1-D84CE75BBF67}"/>
              </a:ext>
            </a:extLst>
          </p:cNvPr>
          <p:cNvSpPr>
            <a:spLocks noGrp="1" noChangeArrowheads="1"/>
          </p:cNvSpPr>
          <p:nvPr>
            <p:ph type="sldNum" sz="quarter" idx="12"/>
          </p:nvPr>
        </p:nvSpPr>
        <p:spPr>
          <a:ln/>
        </p:spPr>
        <p:txBody>
          <a:bodyPr/>
          <a:lstStyle>
            <a:lvl1pPr>
              <a:defRPr/>
            </a:lvl1pPr>
          </a:lstStyle>
          <a:p>
            <a:fld id="{628A523A-BAC9-4764-B372-BBFB364BBE35}" type="slidenum">
              <a:rPr lang="en-US" altLang="en-US"/>
              <a:pPr/>
              <a:t>‹#›</a:t>
            </a:fld>
            <a:endParaRPr lang="en-US" altLang="en-US"/>
          </a:p>
        </p:txBody>
      </p:sp>
    </p:spTree>
    <p:extLst>
      <p:ext uri="{BB962C8B-B14F-4D97-AF65-F5344CB8AC3E}">
        <p14:creationId xmlns:p14="http://schemas.microsoft.com/office/powerpoint/2010/main" val="3532971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F7DDFC-5E4E-405C-98F9-34502113EF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914A84-18E8-49A8-838E-6C2CAB5CE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9F573-97D7-4EBC-A759-A991746715F6}"/>
              </a:ext>
            </a:extLst>
          </p:cNvPr>
          <p:cNvSpPr>
            <a:spLocks noGrp="1" noChangeArrowheads="1"/>
          </p:cNvSpPr>
          <p:nvPr>
            <p:ph type="sldNum" sz="quarter" idx="12"/>
          </p:nvPr>
        </p:nvSpPr>
        <p:spPr>
          <a:ln/>
        </p:spPr>
        <p:txBody>
          <a:bodyPr/>
          <a:lstStyle>
            <a:lvl1pPr>
              <a:defRPr/>
            </a:lvl1pPr>
          </a:lstStyle>
          <a:p>
            <a:fld id="{D95DCDD2-A32B-4EDB-A590-76CC27C6DB2F}" type="slidenum">
              <a:rPr lang="en-US" altLang="en-US"/>
              <a:pPr/>
              <a:t>‹#›</a:t>
            </a:fld>
            <a:endParaRPr lang="en-US" altLang="en-US"/>
          </a:p>
        </p:txBody>
      </p:sp>
    </p:spTree>
    <p:extLst>
      <p:ext uri="{BB962C8B-B14F-4D97-AF65-F5344CB8AC3E}">
        <p14:creationId xmlns:p14="http://schemas.microsoft.com/office/powerpoint/2010/main" val="2261125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6653364B-0676-4E30-AF68-5C0295E89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76BBAC-4708-4320-BAE1-F64961A4AD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65547D-3B95-4577-A08D-95C54377E6F5}"/>
              </a:ext>
            </a:extLst>
          </p:cNvPr>
          <p:cNvSpPr>
            <a:spLocks noGrp="1" noChangeArrowheads="1"/>
          </p:cNvSpPr>
          <p:nvPr>
            <p:ph type="sldNum" sz="quarter" idx="12"/>
          </p:nvPr>
        </p:nvSpPr>
        <p:spPr>
          <a:ln/>
        </p:spPr>
        <p:txBody>
          <a:bodyPr/>
          <a:lstStyle>
            <a:lvl1pPr>
              <a:defRPr/>
            </a:lvl1pPr>
          </a:lstStyle>
          <a:p>
            <a:fld id="{8A0D84FD-0892-4679-9231-F6926F952C9A}" type="slidenum">
              <a:rPr lang="en-US" altLang="en-US"/>
              <a:pPr/>
              <a:t>‹#›</a:t>
            </a:fld>
            <a:endParaRPr lang="en-US" altLang="en-US"/>
          </a:p>
        </p:txBody>
      </p:sp>
    </p:spTree>
    <p:extLst>
      <p:ext uri="{BB962C8B-B14F-4D97-AF65-F5344CB8AC3E}">
        <p14:creationId xmlns:p14="http://schemas.microsoft.com/office/powerpoint/2010/main" val="694070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0D0DB1-33FC-42CE-961E-64214B9B2F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70E19C-26E2-477F-BBDA-222229F429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FBB8B7-FE75-4F23-BC3A-BED408FD99D2}"/>
              </a:ext>
            </a:extLst>
          </p:cNvPr>
          <p:cNvSpPr>
            <a:spLocks noGrp="1" noChangeArrowheads="1"/>
          </p:cNvSpPr>
          <p:nvPr>
            <p:ph type="sldNum" sz="quarter" idx="12"/>
          </p:nvPr>
        </p:nvSpPr>
        <p:spPr>
          <a:ln/>
        </p:spPr>
        <p:txBody>
          <a:bodyPr/>
          <a:lstStyle>
            <a:lvl1pPr>
              <a:defRPr/>
            </a:lvl1pPr>
          </a:lstStyle>
          <a:p>
            <a:fld id="{B7FB4243-4D71-48A9-83D8-CE2FB738AE25}" type="slidenum">
              <a:rPr lang="en-US" altLang="en-US"/>
              <a:pPr/>
              <a:t>‹#›</a:t>
            </a:fld>
            <a:endParaRPr lang="en-US" altLang="en-US"/>
          </a:p>
        </p:txBody>
      </p:sp>
    </p:spTree>
    <p:extLst>
      <p:ext uri="{BB962C8B-B14F-4D97-AF65-F5344CB8AC3E}">
        <p14:creationId xmlns:p14="http://schemas.microsoft.com/office/powerpoint/2010/main" val="1679567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9EDD06-74EF-4EDD-BA54-71DBFC73A2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76861A-8A86-48F6-B417-8AB19A355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410710-3FF9-4E6D-98E4-7F100958A110}"/>
              </a:ext>
            </a:extLst>
          </p:cNvPr>
          <p:cNvSpPr>
            <a:spLocks noGrp="1" noChangeArrowheads="1"/>
          </p:cNvSpPr>
          <p:nvPr>
            <p:ph type="sldNum" sz="quarter" idx="12"/>
          </p:nvPr>
        </p:nvSpPr>
        <p:spPr>
          <a:ln/>
        </p:spPr>
        <p:txBody>
          <a:bodyPr/>
          <a:lstStyle>
            <a:lvl1pPr>
              <a:defRPr/>
            </a:lvl1pPr>
          </a:lstStyle>
          <a:p>
            <a:fld id="{AE02BF73-5906-4B8B-B1A4-265B4063411F}" type="slidenum">
              <a:rPr lang="en-US" altLang="en-US"/>
              <a:pPr/>
              <a:t>‹#›</a:t>
            </a:fld>
            <a:endParaRPr lang="en-US" altLang="en-US"/>
          </a:p>
        </p:txBody>
      </p:sp>
    </p:spTree>
    <p:extLst>
      <p:ext uri="{BB962C8B-B14F-4D97-AF65-F5344CB8AC3E}">
        <p14:creationId xmlns:p14="http://schemas.microsoft.com/office/powerpoint/2010/main" val="3985860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B7947F-84B4-4856-94D9-D67F108647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51C741-1A4C-445A-8746-3B7E4DC2C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EF7FDB-4DA1-48E1-9B06-BD4A461532A0}"/>
              </a:ext>
            </a:extLst>
          </p:cNvPr>
          <p:cNvSpPr>
            <a:spLocks noGrp="1" noChangeArrowheads="1"/>
          </p:cNvSpPr>
          <p:nvPr>
            <p:ph type="sldNum" sz="quarter" idx="12"/>
          </p:nvPr>
        </p:nvSpPr>
        <p:spPr>
          <a:ln/>
        </p:spPr>
        <p:txBody>
          <a:bodyPr/>
          <a:lstStyle>
            <a:lvl1pPr>
              <a:defRPr/>
            </a:lvl1pPr>
          </a:lstStyle>
          <a:p>
            <a:fld id="{6C1AF59F-055E-4056-BC55-337EF32D4AAA}" type="slidenum">
              <a:rPr lang="en-US" altLang="en-US"/>
              <a:pPr/>
              <a:t>‹#›</a:t>
            </a:fld>
            <a:endParaRPr lang="en-US" altLang="en-US"/>
          </a:p>
        </p:txBody>
      </p:sp>
    </p:spTree>
    <p:extLst>
      <p:ext uri="{BB962C8B-B14F-4D97-AF65-F5344CB8AC3E}">
        <p14:creationId xmlns:p14="http://schemas.microsoft.com/office/powerpoint/2010/main" val="316092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0C1B0A-A744-4B10-90C1-4833323618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88B808-61E2-4319-A0FA-9404A22D8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B3F54A-9144-40F9-B339-8265A4F0D5C3}"/>
              </a:ext>
            </a:extLst>
          </p:cNvPr>
          <p:cNvSpPr>
            <a:spLocks noGrp="1" noChangeArrowheads="1"/>
          </p:cNvSpPr>
          <p:nvPr>
            <p:ph type="sldNum" sz="quarter" idx="12"/>
          </p:nvPr>
        </p:nvSpPr>
        <p:spPr>
          <a:ln/>
        </p:spPr>
        <p:txBody>
          <a:bodyPr/>
          <a:lstStyle>
            <a:lvl1pPr>
              <a:defRPr/>
            </a:lvl1pPr>
          </a:lstStyle>
          <a:p>
            <a:fld id="{C65C361E-4F15-4EA1-A56D-A0136F492987}" type="slidenum">
              <a:rPr lang="en-US" altLang="en-US"/>
              <a:pPr/>
              <a:t>‹#›</a:t>
            </a:fld>
            <a:endParaRPr lang="en-US" altLang="en-US"/>
          </a:p>
        </p:txBody>
      </p:sp>
    </p:spTree>
    <p:extLst>
      <p:ext uri="{BB962C8B-B14F-4D97-AF65-F5344CB8AC3E}">
        <p14:creationId xmlns:p14="http://schemas.microsoft.com/office/powerpoint/2010/main" val="403686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17174E2-6E70-4A14-9C50-AA301E3EEE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7FA033-15E3-4649-910B-A2249B3B4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DCEFAE-6116-4812-B17C-4B731E3709CC}"/>
              </a:ext>
            </a:extLst>
          </p:cNvPr>
          <p:cNvSpPr>
            <a:spLocks noGrp="1" noChangeArrowheads="1"/>
          </p:cNvSpPr>
          <p:nvPr>
            <p:ph type="sldNum" sz="quarter" idx="12"/>
          </p:nvPr>
        </p:nvSpPr>
        <p:spPr>
          <a:ln/>
        </p:spPr>
        <p:txBody>
          <a:bodyPr/>
          <a:lstStyle>
            <a:lvl1pPr>
              <a:defRPr/>
            </a:lvl1pPr>
          </a:lstStyle>
          <a:p>
            <a:fld id="{C35DC215-F846-4E52-9357-9C555E49DC27}" type="slidenum">
              <a:rPr lang="en-US" altLang="en-US"/>
              <a:pPr/>
              <a:t>‹#›</a:t>
            </a:fld>
            <a:endParaRPr lang="en-US" altLang="en-US"/>
          </a:p>
        </p:txBody>
      </p:sp>
    </p:spTree>
    <p:extLst>
      <p:ext uri="{BB962C8B-B14F-4D97-AF65-F5344CB8AC3E}">
        <p14:creationId xmlns:p14="http://schemas.microsoft.com/office/powerpoint/2010/main" val="19146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6C9B482-FB34-49E2-8F95-10604E0424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1E5A26-B459-4589-A515-87391E143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1A9883-70ED-40AA-B71E-9EB879F4E075}"/>
              </a:ext>
            </a:extLst>
          </p:cNvPr>
          <p:cNvSpPr>
            <a:spLocks noGrp="1" noChangeArrowheads="1"/>
          </p:cNvSpPr>
          <p:nvPr>
            <p:ph type="sldNum" sz="quarter" idx="12"/>
          </p:nvPr>
        </p:nvSpPr>
        <p:spPr>
          <a:ln/>
        </p:spPr>
        <p:txBody>
          <a:bodyPr/>
          <a:lstStyle>
            <a:lvl1pPr>
              <a:defRPr/>
            </a:lvl1pPr>
          </a:lstStyle>
          <a:p>
            <a:fld id="{8185FB7C-FF5E-4444-88AA-230DE36D5C9C}" type="slidenum">
              <a:rPr lang="en-US" altLang="en-US"/>
              <a:pPr/>
              <a:t>‹#›</a:t>
            </a:fld>
            <a:endParaRPr lang="en-US" altLang="en-US"/>
          </a:p>
        </p:txBody>
      </p:sp>
    </p:spTree>
    <p:extLst>
      <p:ext uri="{BB962C8B-B14F-4D97-AF65-F5344CB8AC3E}">
        <p14:creationId xmlns:p14="http://schemas.microsoft.com/office/powerpoint/2010/main" val="1935581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BBEE1B-A23F-4649-812E-0563A28D85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59EABF-78BF-43B2-9B50-76CBF6999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4FE701-F3F5-4B8F-AE7A-43F03B3614AA}"/>
              </a:ext>
            </a:extLst>
          </p:cNvPr>
          <p:cNvSpPr>
            <a:spLocks noGrp="1" noChangeArrowheads="1"/>
          </p:cNvSpPr>
          <p:nvPr>
            <p:ph type="sldNum" sz="quarter" idx="12"/>
          </p:nvPr>
        </p:nvSpPr>
        <p:spPr>
          <a:ln/>
        </p:spPr>
        <p:txBody>
          <a:bodyPr/>
          <a:lstStyle>
            <a:lvl1pPr>
              <a:defRPr/>
            </a:lvl1pPr>
          </a:lstStyle>
          <a:p>
            <a:fld id="{F14EB160-CDDC-4EBD-9A5B-2DA0165BAF00}" type="slidenum">
              <a:rPr lang="en-US" altLang="en-US"/>
              <a:pPr/>
              <a:t>‹#›</a:t>
            </a:fld>
            <a:endParaRPr lang="en-US" altLang="en-US"/>
          </a:p>
        </p:txBody>
      </p:sp>
    </p:spTree>
    <p:extLst>
      <p:ext uri="{BB962C8B-B14F-4D97-AF65-F5344CB8AC3E}">
        <p14:creationId xmlns:p14="http://schemas.microsoft.com/office/powerpoint/2010/main" val="17624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3904357-906A-41AE-A2B3-0CE489A3B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FE6EE-9B91-40F3-B782-0A555D64C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D89A94-D3D3-4144-B695-A20872E829F7}"/>
              </a:ext>
            </a:extLst>
          </p:cNvPr>
          <p:cNvSpPr>
            <a:spLocks noGrp="1" noChangeArrowheads="1"/>
          </p:cNvSpPr>
          <p:nvPr>
            <p:ph type="sldNum" sz="quarter" idx="12"/>
          </p:nvPr>
        </p:nvSpPr>
        <p:spPr>
          <a:ln/>
        </p:spPr>
        <p:txBody>
          <a:bodyPr/>
          <a:lstStyle>
            <a:lvl1pPr>
              <a:defRPr/>
            </a:lvl1pPr>
          </a:lstStyle>
          <a:p>
            <a:fld id="{1A4B7F5F-51A1-4A3F-9A19-88510325F60B}" type="slidenum">
              <a:rPr lang="en-US" altLang="en-US"/>
              <a:pPr/>
              <a:t>‹#›</a:t>
            </a:fld>
            <a:endParaRPr lang="en-US" altLang="en-US"/>
          </a:p>
        </p:txBody>
      </p:sp>
    </p:spTree>
    <p:extLst>
      <p:ext uri="{BB962C8B-B14F-4D97-AF65-F5344CB8AC3E}">
        <p14:creationId xmlns:p14="http://schemas.microsoft.com/office/powerpoint/2010/main" val="352969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F1607B-7B2D-4019-ABBA-E5851A0BD0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F08E79-9CED-4ED1-AE74-D6FB42EA2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99291B-2FEF-4699-9749-92AE58D725D3}"/>
              </a:ext>
            </a:extLst>
          </p:cNvPr>
          <p:cNvSpPr>
            <a:spLocks noGrp="1" noChangeArrowheads="1"/>
          </p:cNvSpPr>
          <p:nvPr>
            <p:ph type="sldNum" sz="quarter" idx="12"/>
          </p:nvPr>
        </p:nvSpPr>
        <p:spPr>
          <a:ln/>
        </p:spPr>
        <p:txBody>
          <a:bodyPr/>
          <a:lstStyle>
            <a:lvl1pPr>
              <a:defRPr/>
            </a:lvl1pPr>
          </a:lstStyle>
          <a:p>
            <a:fld id="{AF50D115-38A7-42DF-9B99-47E08A7DFE66}" type="slidenum">
              <a:rPr lang="en-US" altLang="en-US"/>
              <a:pPr/>
              <a:t>‹#›</a:t>
            </a:fld>
            <a:endParaRPr lang="en-US" altLang="en-US"/>
          </a:p>
        </p:txBody>
      </p:sp>
    </p:spTree>
    <p:extLst>
      <p:ext uri="{BB962C8B-B14F-4D97-AF65-F5344CB8AC3E}">
        <p14:creationId xmlns:p14="http://schemas.microsoft.com/office/powerpoint/2010/main" val="3402732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FF8474-824E-4035-8738-F883CC093B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9BBC5-8267-4905-A9A9-44493B68C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17B3F8-7EC7-4CD9-B43B-367CB3B8E8A9}"/>
              </a:ext>
            </a:extLst>
          </p:cNvPr>
          <p:cNvSpPr>
            <a:spLocks noGrp="1" noChangeArrowheads="1"/>
          </p:cNvSpPr>
          <p:nvPr>
            <p:ph type="sldNum" sz="quarter" idx="12"/>
          </p:nvPr>
        </p:nvSpPr>
        <p:spPr>
          <a:ln/>
        </p:spPr>
        <p:txBody>
          <a:bodyPr/>
          <a:lstStyle>
            <a:lvl1pPr>
              <a:defRPr/>
            </a:lvl1pPr>
          </a:lstStyle>
          <a:p>
            <a:fld id="{3D0B51FB-88F1-42AA-AF47-BA3F19F3297D}" type="slidenum">
              <a:rPr lang="en-US" altLang="en-US"/>
              <a:pPr/>
              <a:t>‹#›</a:t>
            </a:fld>
            <a:endParaRPr lang="en-US" altLang="en-US"/>
          </a:p>
        </p:txBody>
      </p:sp>
    </p:spTree>
    <p:extLst>
      <p:ext uri="{BB962C8B-B14F-4D97-AF65-F5344CB8AC3E}">
        <p14:creationId xmlns:p14="http://schemas.microsoft.com/office/powerpoint/2010/main" val="4144197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12EFC6-7428-4F6D-B471-5712338CCD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312696-AF24-40BD-BD52-37D805CFC6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472D78-3E64-4A13-84A3-336237D70BAD}"/>
              </a:ext>
            </a:extLst>
          </p:cNvPr>
          <p:cNvSpPr>
            <a:spLocks noGrp="1" noChangeArrowheads="1"/>
          </p:cNvSpPr>
          <p:nvPr>
            <p:ph type="sldNum" sz="quarter" idx="12"/>
          </p:nvPr>
        </p:nvSpPr>
        <p:spPr>
          <a:ln/>
        </p:spPr>
        <p:txBody>
          <a:bodyPr/>
          <a:lstStyle>
            <a:lvl1pPr>
              <a:defRPr/>
            </a:lvl1pPr>
          </a:lstStyle>
          <a:p>
            <a:fld id="{CB51111E-8843-477F-B931-57891C5DE7CC}" type="slidenum">
              <a:rPr lang="en-US" altLang="en-US"/>
              <a:pPr/>
              <a:t>‹#›</a:t>
            </a:fld>
            <a:endParaRPr lang="en-US" altLang="en-US"/>
          </a:p>
        </p:txBody>
      </p:sp>
    </p:spTree>
    <p:extLst>
      <p:ext uri="{BB962C8B-B14F-4D97-AF65-F5344CB8AC3E}">
        <p14:creationId xmlns:p14="http://schemas.microsoft.com/office/powerpoint/2010/main" val="3858845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AF3CD42-691A-42E1-A505-ED723ECD5D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1B3DCF-A0AD-40BB-B470-89F6280997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B7404A-EFCF-480C-BB89-B9A0E62524E4}"/>
              </a:ext>
            </a:extLst>
          </p:cNvPr>
          <p:cNvSpPr>
            <a:spLocks noGrp="1" noChangeArrowheads="1"/>
          </p:cNvSpPr>
          <p:nvPr>
            <p:ph type="sldNum" sz="quarter" idx="12"/>
          </p:nvPr>
        </p:nvSpPr>
        <p:spPr>
          <a:ln/>
        </p:spPr>
        <p:txBody>
          <a:bodyPr/>
          <a:lstStyle>
            <a:lvl1pPr>
              <a:defRPr/>
            </a:lvl1pPr>
          </a:lstStyle>
          <a:p>
            <a:fld id="{80B18F64-0591-44FE-BF2D-2CDB47931EB3}" type="slidenum">
              <a:rPr lang="en-US" altLang="en-US"/>
              <a:pPr/>
              <a:t>‹#›</a:t>
            </a:fld>
            <a:endParaRPr lang="en-US" altLang="en-US"/>
          </a:p>
        </p:txBody>
      </p:sp>
    </p:spTree>
    <p:extLst>
      <p:ext uri="{BB962C8B-B14F-4D97-AF65-F5344CB8AC3E}">
        <p14:creationId xmlns:p14="http://schemas.microsoft.com/office/powerpoint/2010/main" val="3644046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0342F9-41A7-4F60-A00D-851F23913E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A569ACC-21C3-4B0E-B4D0-DDA821319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2360B1-598A-4BDA-8FAA-86528C33B7D9}"/>
              </a:ext>
            </a:extLst>
          </p:cNvPr>
          <p:cNvSpPr>
            <a:spLocks noGrp="1" noChangeArrowheads="1"/>
          </p:cNvSpPr>
          <p:nvPr>
            <p:ph type="sldNum" sz="quarter" idx="12"/>
          </p:nvPr>
        </p:nvSpPr>
        <p:spPr>
          <a:ln/>
        </p:spPr>
        <p:txBody>
          <a:bodyPr/>
          <a:lstStyle>
            <a:lvl1pPr>
              <a:defRPr/>
            </a:lvl1pPr>
          </a:lstStyle>
          <a:p>
            <a:fld id="{7C462021-85C2-41AC-A600-7BB4A6C2AAE3}" type="slidenum">
              <a:rPr lang="en-US" altLang="en-US"/>
              <a:pPr/>
              <a:t>‹#›</a:t>
            </a:fld>
            <a:endParaRPr lang="en-US" altLang="en-US"/>
          </a:p>
        </p:txBody>
      </p:sp>
    </p:spTree>
    <p:extLst>
      <p:ext uri="{BB962C8B-B14F-4D97-AF65-F5344CB8AC3E}">
        <p14:creationId xmlns:p14="http://schemas.microsoft.com/office/powerpoint/2010/main" val="1180989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BDB950-D2C7-4585-837E-3E43DCBD65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E122023-CF43-4C4B-9EF4-6DCD33ED1F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2EF80B-505D-4791-A447-AE08B026B131}"/>
              </a:ext>
            </a:extLst>
          </p:cNvPr>
          <p:cNvSpPr>
            <a:spLocks noGrp="1" noChangeArrowheads="1"/>
          </p:cNvSpPr>
          <p:nvPr>
            <p:ph type="sldNum" sz="quarter" idx="12"/>
          </p:nvPr>
        </p:nvSpPr>
        <p:spPr>
          <a:ln/>
        </p:spPr>
        <p:txBody>
          <a:bodyPr/>
          <a:lstStyle>
            <a:lvl1pPr>
              <a:defRPr/>
            </a:lvl1pPr>
          </a:lstStyle>
          <a:p>
            <a:fld id="{CDB698D8-28B7-4AF9-9420-41C3A8391FD0}" type="slidenum">
              <a:rPr lang="en-US" altLang="en-US"/>
              <a:pPr/>
              <a:t>‹#›</a:t>
            </a:fld>
            <a:endParaRPr lang="en-US" altLang="en-US"/>
          </a:p>
        </p:txBody>
      </p:sp>
    </p:spTree>
    <p:extLst>
      <p:ext uri="{BB962C8B-B14F-4D97-AF65-F5344CB8AC3E}">
        <p14:creationId xmlns:p14="http://schemas.microsoft.com/office/powerpoint/2010/main" val="1483186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AB3601-251A-4766-813C-C08944AB93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9CD61E-450F-4DD7-8AEE-AD597CE4D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0C2D94-1B7B-48DC-9B74-84CF9F7F23AD}"/>
              </a:ext>
            </a:extLst>
          </p:cNvPr>
          <p:cNvSpPr>
            <a:spLocks noGrp="1" noChangeArrowheads="1"/>
          </p:cNvSpPr>
          <p:nvPr>
            <p:ph type="sldNum" sz="quarter" idx="12"/>
          </p:nvPr>
        </p:nvSpPr>
        <p:spPr>
          <a:ln/>
        </p:spPr>
        <p:txBody>
          <a:bodyPr/>
          <a:lstStyle>
            <a:lvl1pPr>
              <a:defRPr/>
            </a:lvl1pPr>
          </a:lstStyle>
          <a:p>
            <a:fld id="{41E26563-282C-459A-8F85-FD7392E781A2}" type="slidenum">
              <a:rPr lang="en-US" altLang="en-US"/>
              <a:pPr/>
              <a:t>‹#›</a:t>
            </a:fld>
            <a:endParaRPr lang="en-US" altLang="en-US"/>
          </a:p>
        </p:txBody>
      </p:sp>
    </p:spTree>
    <p:extLst>
      <p:ext uri="{BB962C8B-B14F-4D97-AF65-F5344CB8AC3E}">
        <p14:creationId xmlns:p14="http://schemas.microsoft.com/office/powerpoint/2010/main" val="3679401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8D6687-569F-475D-8364-CD580B5BAAA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26FBA5C-0014-40D3-8BF7-E09FD5B5F6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614624-7D26-4828-A3C4-D411B267EF29}"/>
              </a:ext>
            </a:extLst>
          </p:cNvPr>
          <p:cNvSpPr>
            <a:spLocks noGrp="1" noChangeArrowheads="1"/>
          </p:cNvSpPr>
          <p:nvPr>
            <p:ph type="sldNum" sz="quarter" idx="12"/>
          </p:nvPr>
        </p:nvSpPr>
        <p:spPr>
          <a:ln/>
        </p:spPr>
        <p:txBody>
          <a:bodyPr/>
          <a:lstStyle>
            <a:lvl1pPr>
              <a:defRPr/>
            </a:lvl1pPr>
          </a:lstStyle>
          <a:p>
            <a:fld id="{BFC0A5EF-FA9F-4788-A8D8-116BFBCBAA35}" type="slidenum">
              <a:rPr lang="en-US" altLang="en-US"/>
              <a:pPr/>
              <a:t>‹#›</a:t>
            </a:fld>
            <a:endParaRPr lang="en-US" altLang="en-US"/>
          </a:p>
        </p:txBody>
      </p:sp>
    </p:spTree>
    <p:extLst>
      <p:ext uri="{BB962C8B-B14F-4D97-AF65-F5344CB8AC3E}">
        <p14:creationId xmlns:p14="http://schemas.microsoft.com/office/powerpoint/2010/main" val="3700480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898536A-4216-4E36-ABA0-C679B8CDF3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8607C6-3616-446D-86F5-D2F12E996D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3E6EA9-E910-4865-B94D-8921795D23F3}"/>
              </a:ext>
            </a:extLst>
          </p:cNvPr>
          <p:cNvSpPr>
            <a:spLocks noGrp="1" noChangeArrowheads="1"/>
          </p:cNvSpPr>
          <p:nvPr>
            <p:ph type="sldNum" sz="quarter" idx="12"/>
          </p:nvPr>
        </p:nvSpPr>
        <p:spPr>
          <a:ln/>
        </p:spPr>
        <p:txBody>
          <a:bodyPr/>
          <a:lstStyle>
            <a:lvl1pPr>
              <a:defRPr/>
            </a:lvl1pPr>
          </a:lstStyle>
          <a:p>
            <a:fld id="{69519597-36CC-4496-BEC6-F468E9F7DB7E}" type="slidenum">
              <a:rPr lang="en-US" altLang="en-US"/>
              <a:pPr/>
              <a:t>‹#›</a:t>
            </a:fld>
            <a:endParaRPr lang="en-US" altLang="en-US"/>
          </a:p>
        </p:txBody>
      </p:sp>
    </p:spTree>
    <p:extLst>
      <p:ext uri="{BB962C8B-B14F-4D97-AF65-F5344CB8AC3E}">
        <p14:creationId xmlns:p14="http://schemas.microsoft.com/office/powerpoint/2010/main" val="2428229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0D9116F-90BB-46A8-997B-3CB747AE7B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E4A342-272B-441E-87F4-1F5CE318CF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768604-BB37-4B41-99FA-A0949EFF97CB}"/>
              </a:ext>
            </a:extLst>
          </p:cNvPr>
          <p:cNvSpPr>
            <a:spLocks noGrp="1" noChangeArrowheads="1"/>
          </p:cNvSpPr>
          <p:nvPr>
            <p:ph type="sldNum" sz="quarter" idx="12"/>
          </p:nvPr>
        </p:nvSpPr>
        <p:spPr>
          <a:ln/>
        </p:spPr>
        <p:txBody>
          <a:bodyPr/>
          <a:lstStyle>
            <a:lvl1pPr>
              <a:defRPr/>
            </a:lvl1pPr>
          </a:lstStyle>
          <a:p>
            <a:fld id="{1B76FE24-D3E6-4A59-8DFA-78DF00BCCA40}" type="slidenum">
              <a:rPr lang="en-US" altLang="en-US"/>
              <a:pPr/>
              <a:t>‹#›</a:t>
            </a:fld>
            <a:endParaRPr lang="en-US" altLang="en-US"/>
          </a:p>
        </p:txBody>
      </p:sp>
    </p:spTree>
    <p:extLst>
      <p:ext uri="{BB962C8B-B14F-4D97-AF65-F5344CB8AC3E}">
        <p14:creationId xmlns:p14="http://schemas.microsoft.com/office/powerpoint/2010/main" val="309063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BD6B2E-B015-4877-AA88-EA9DC5F08D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C87685-D3FC-43A2-875A-B7F81E0E7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9D208B-3F13-4216-8460-E5FEF06CC8B7}"/>
              </a:ext>
            </a:extLst>
          </p:cNvPr>
          <p:cNvSpPr>
            <a:spLocks noGrp="1" noChangeArrowheads="1"/>
          </p:cNvSpPr>
          <p:nvPr>
            <p:ph type="sldNum" sz="quarter" idx="12"/>
          </p:nvPr>
        </p:nvSpPr>
        <p:spPr>
          <a:ln/>
        </p:spPr>
        <p:txBody>
          <a:bodyPr/>
          <a:lstStyle>
            <a:lvl1pPr>
              <a:defRPr/>
            </a:lvl1pPr>
          </a:lstStyle>
          <a:p>
            <a:fld id="{D96901DB-11B5-4218-9E1B-9ECBCE168126}" type="slidenum">
              <a:rPr lang="en-US" altLang="en-US"/>
              <a:pPr/>
              <a:t>‹#›</a:t>
            </a:fld>
            <a:endParaRPr lang="en-US" altLang="en-US"/>
          </a:p>
        </p:txBody>
      </p:sp>
    </p:spTree>
    <p:extLst>
      <p:ext uri="{BB962C8B-B14F-4D97-AF65-F5344CB8AC3E}">
        <p14:creationId xmlns:p14="http://schemas.microsoft.com/office/powerpoint/2010/main" val="622603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60566A-D5D7-411A-BFB2-D86650B3A4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93CB13-FEBF-494D-A762-E740BDB357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C7FD96-6ACB-4EBB-AA6F-F307949592B1}"/>
              </a:ext>
            </a:extLst>
          </p:cNvPr>
          <p:cNvSpPr>
            <a:spLocks noGrp="1" noChangeArrowheads="1"/>
          </p:cNvSpPr>
          <p:nvPr>
            <p:ph type="sldNum" sz="quarter" idx="12"/>
          </p:nvPr>
        </p:nvSpPr>
        <p:spPr>
          <a:ln/>
        </p:spPr>
        <p:txBody>
          <a:bodyPr/>
          <a:lstStyle>
            <a:lvl1pPr>
              <a:defRPr/>
            </a:lvl1pPr>
          </a:lstStyle>
          <a:p>
            <a:fld id="{3EB45064-4F2B-4576-AF02-00F29E037116}" type="slidenum">
              <a:rPr lang="en-US" altLang="en-US"/>
              <a:pPr/>
              <a:t>‹#›</a:t>
            </a:fld>
            <a:endParaRPr lang="en-US" altLang="en-US"/>
          </a:p>
        </p:txBody>
      </p:sp>
    </p:spTree>
    <p:extLst>
      <p:ext uri="{BB962C8B-B14F-4D97-AF65-F5344CB8AC3E}">
        <p14:creationId xmlns:p14="http://schemas.microsoft.com/office/powerpoint/2010/main" val="1626414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276D03-D879-4AD0-A44F-A996039C6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CF4BCC-C3B5-4A59-9A6C-B0D12819C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E70C8C-6594-4D24-9A86-E0AA3D48F7DC}"/>
              </a:ext>
            </a:extLst>
          </p:cNvPr>
          <p:cNvSpPr>
            <a:spLocks noGrp="1" noChangeArrowheads="1"/>
          </p:cNvSpPr>
          <p:nvPr>
            <p:ph type="sldNum" sz="quarter" idx="12"/>
          </p:nvPr>
        </p:nvSpPr>
        <p:spPr>
          <a:ln/>
        </p:spPr>
        <p:txBody>
          <a:bodyPr/>
          <a:lstStyle>
            <a:lvl1pPr>
              <a:defRPr/>
            </a:lvl1pPr>
          </a:lstStyle>
          <a:p>
            <a:fld id="{9C808BE3-B0EF-48FB-ABA3-ED0FE0E34D61}" type="slidenum">
              <a:rPr lang="en-US" altLang="en-US"/>
              <a:pPr/>
              <a:t>‹#›</a:t>
            </a:fld>
            <a:endParaRPr lang="en-US" altLang="en-US"/>
          </a:p>
        </p:txBody>
      </p:sp>
    </p:spTree>
    <p:extLst>
      <p:ext uri="{BB962C8B-B14F-4D97-AF65-F5344CB8AC3E}">
        <p14:creationId xmlns:p14="http://schemas.microsoft.com/office/powerpoint/2010/main" val="283515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373BD-E5AD-4BDC-8B36-CC9D3E6F2D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102788-0E32-4768-A9FF-832A430E2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50E934F-2FB0-427C-A0F5-3D1E93C24922}"/>
              </a:ext>
            </a:extLst>
          </p:cNvPr>
          <p:cNvSpPr>
            <a:spLocks noGrp="1" noChangeArrowheads="1"/>
          </p:cNvSpPr>
          <p:nvPr>
            <p:ph type="sldNum" sz="quarter" idx="12"/>
          </p:nvPr>
        </p:nvSpPr>
        <p:spPr>
          <a:ln/>
        </p:spPr>
        <p:txBody>
          <a:bodyPr/>
          <a:lstStyle>
            <a:lvl1pPr>
              <a:defRPr/>
            </a:lvl1pPr>
          </a:lstStyle>
          <a:p>
            <a:fld id="{B80E3AAE-3D7A-4C4D-9A13-6680E3AADBF3}" type="slidenum">
              <a:rPr lang="en-US" altLang="en-US"/>
              <a:pPr/>
              <a:t>‹#›</a:t>
            </a:fld>
            <a:endParaRPr lang="en-US" altLang="en-US"/>
          </a:p>
        </p:txBody>
      </p:sp>
    </p:spTree>
    <p:extLst>
      <p:ext uri="{BB962C8B-B14F-4D97-AF65-F5344CB8AC3E}">
        <p14:creationId xmlns:p14="http://schemas.microsoft.com/office/powerpoint/2010/main" val="161662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B2D8062-5501-4F7A-9989-4B6C89B1C1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700CB-5535-4AAD-BCC0-D174A6DBD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0C7D6F-6E10-411C-8571-308ED9A79A53}"/>
              </a:ext>
            </a:extLst>
          </p:cNvPr>
          <p:cNvSpPr>
            <a:spLocks noGrp="1" noChangeArrowheads="1"/>
          </p:cNvSpPr>
          <p:nvPr>
            <p:ph type="sldNum" sz="quarter" idx="12"/>
          </p:nvPr>
        </p:nvSpPr>
        <p:spPr>
          <a:ln/>
        </p:spPr>
        <p:txBody>
          <a:bodyPr/>
          <a:lstStyle>
            <a:lvl1pPr>
              <a:defRPr/>
            </a:lvl1pPr>
          </a:lstStyle>
          <a:p>
            <a:fld id="{8F8734CE-6F8E-4ACB-A332-8470D06F3D28}" type="slidenum">
              <a:rPr lang="en-US" altLang="en-US"/>
              <a:pPr/>
              <a:t>‹#›</a:t>
            </a:fld>
            <a:endParaRPr lang="en-US" altLang="en-US"/>
          </a:p>
        </p:txBody>
      </p:sp>
    </p:spTree>
    <p:extLst>
      <p:ext uri="{BB962C8B-B14F-4D97-AF65-F5344CB8AC3E}">
        <p14:creationId xmlns:p14="http://schemas.microsoft.com/office/powerpoint/2010/main" val="356613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248365-6E36-4B1B-8169-3A85B882ED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422F15-1617-4B42-9A2C-4EA8EAB27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D47BA8-26CB-4569-8A2D-EAAF6BCBA885}"/>
              </a:ext>
            </a:extLst>
          </p:cNvPr>
          <p:cNvSpPr>
            <a:spLocks noGrp="1" noChangeArrowheads="1"/>
          </p:cNvSpPr>
          <p:nvPr>
            <p:ph type="sldNum" sz="quarter" idx="12"/>
          </p:nvPr>
        </p:nvSpPr>
        <p:spPr>
          <a:ln/>
        </p:spPr>
        <p:txBody>
          <a:bodyPr/>
          <a:lstStyle>
            <a:lvl1pPr>
              <a:defRPr/>
            </a:lvl1pPr>
          </a:lstStyle>
          <a:p>
            <a:fld id="{C04944E6-B847-4270-9377-FAADAA7D5CEF}" type="slidenum">
              <a:rPr lang="en-US" altLang="en-US"/>
              <a:pPr/>
              <a:t>‹#›</a:t>
            </a:fld>
            <a:endParaRPr lang="en-US" altLang="en-US"/>
          </a:p>
        </p:txBody>
      </p:sp>
    </p:spTree>
    <p:extLst>
      <p:ext uri="{BB962C8B-B14F-4D97-AF65-F5344CB8AC3E}">
        <p14:creationId xmlns:p14="http://schemas.microsoft.com/office/powerpoint/2010/main" val="156573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578C3EE-0E92-4158-94BA-ED600AAF2E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0CD981-E5DD-48FF-B0E1-44D5214B5D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FB1BA0-3055-4575-85DF-63F132CBABA9}"/>
              </a:ext>
            </a:extLst>
          </p:cNvPr>
          <p:cNvSpPr>
            <a:spLocks noGrp="1" noChangeArrowheads="1"/>
          </p:cNvSpPr>
          <p:nvPr>
            <p:ph type="sldNum" sz="quarter" idx="12"/>
          </p:nvPr>
        </p:nvSpPr>
        <p:spPr>
          <a:ln/>
        </p:spPr>
        <p:txBody>
          <a:bodyPr/>
          <a:lstStyle>
            <a:lvl1pPr>
              <a:defRPr/>
            </a:lvl1pPr>
          </a:lstStyle>
          <a:p>
            <a:fld id="{D0698680-FAFF-41F0-B320-F772D27B2FC9}" type="slidenum">
              <a:rPr lang="en-US" altLang="en-US"/>
              <a:pPr/>
              <a:t>‹#›</a:t>
            </a:fld>
            <a:endParaRPr lang="en-US" altLang="en-US"/>
          </a:p>
        </p:txBody>
      </p:sp>
    </p:spTree>
    <p:extLst>
      <p:ext uri="{BB962C8B-B14F-4D97-AF65-F5344CB8AC3E}">
        <p14:creationId xmlns:p14="http://schemas.microsoft.com/office/powerpoint/2010/main" val="353789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F9BE104-2996-4B11-A5A6-71051608E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CCFE6C-FECF-4640-8790-09A259ED2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714F90-81D7-4ED8-AF42-AB5FB73B316A}"/>
              </a:ext>
            </a:extLst>
          </p:cNvPr>
          <p:cNvSpPr>
            <a:spLocks noGrp="1" noChangeArrowheads="1"/>
          </p:cNvSpPr>
          <p:nvPr>
            <p:ph type="sldNum" sz="quarter" idx="12"/>
          </p:nvPr>
        </p:nvSpPr>
        <p:spPr>
          <a:ln/>
        </p:spPr>
        <p:txBody>
          <a:bodyPr/>
          <a:lstStyle>
            <a:lvl1pPr>
              <a:defRPr/>
            </a:lvl1pPr>
          </a:lstStyle>
          <a:p>
            <a:fld id="{4B0E5AAF-5580-44C9-80E6-2743C2301D8E}" type="slidenum">
              <a:rPr lang="en-US" altLang="en-US"/>
              <a:pPr/>
              <a:t>‹#›</a:t>
            </a:fld>
            <a:endParaRPr lang="en-US" altLang="en-US"/>
          </a:p>
        </p:txBody>
      </p:sp>
    </p:spTree>
    <p:extLst>
      <p:ext uri="{BB962C8B-B14F-4D97-AF65-F5344CB8AC3E}">
        <p14:creationId xmlns:p14="http://schemas.microsoft.com/office/powerpoint/2010/main" val="306230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A6946B-4CDC-4FA9-B095-A59E68FAFE1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B636547-1850-44E5-A55D-81AB3D6E589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999CF20-D448-4905-BE6A-9571365864A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BDEFBF2-60C1-4F5B-A60E-284ADE03620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439F70F-5C46-4BED-91DF-34D289138A5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5041C148-A798-4CA0-B7C3-7AD79245C2DB}" type="slidenum">
              <a:rPr lang="en-US" altLang="en-US"/>
              <a:pPr/>
              <a:t>‹#›</a:t>
            </a:fld>
            <a:endParaRPr lang="en-US" altLang="en-US"/>
          </a:p>
        </p:txBody>
      </p:sp>
    </p:spTree>
    <p:extLst>
      <p:ext uri="{BB962C8B-B14F-4D97-AF65-F5344CB8AC3E}">
        <p14:creationId xmlns:p14="http://schemas.microsoft.com/office/powerpoint/2010/main" val="396582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3679156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BF80A0-484D-40AF-B862-D6511D55417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5B68B4B-E50F-4EFD-BBA5-5CB5AA7559D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36073EBE-FE52-47FA-8B0C-0F29C822DC1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B2A835A-C6D4-477A-835B-6862C260C67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CA10C2E-172F-4594-ACF4-9328BFBEDCD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7E0E7896-3628-4DF6-9AA6-03A59C05EB63}" type="slidenum">
              <a:rPr lang="en-US" altLang="en-US"/>
              <a:pPr/>
              <a:t>‹#›</a:t>
            </a:fld>
            <a:endParaRPr lang="en-US" altLang="en-US"/>
          </a:p>
        </p:txBody>
      </p:sp>
    </p:spTree>
    <p:extLst>
      <p:ext uri="{BB962C8B-B14F-4D97-AF65-F5344CB8AC3E}">
        <p14:creationId xmlns:p14="http://schemas.microsoft.com/office/powerpoint/2010/main" val="207419042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170F53-51B7-4065-9D06-826E864AF21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71611F9-8248-4F20-BAA9-AE6187B54DA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AA348DC6-6EA9-4328-A723-DDCEAC819A8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146B0B83-057D-493C-A040-45DF38FC911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547CBF0F-6929-4603-BDF6-D51CBFEF765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3E863D4E-4521-4BB6-BAD0-1C1116B20EAF}" type="slidenum">
              <a:rPr lang="en-US" altLang="en-US"/>
              <a:pPr/>
              <a:t>‹#›</a:t>
            </a:fld>
            <a:endParaRPr lang="en-US" altLang="en-US"/>
          </a:p>
        </p:txBody>
      </p:sp>
    </p:spTree>
    <p:extLst>
      <p:ext uri="{BB962C8B-B14F-4D97-AF65-F5344CB8AC3E}">
        <p14:creationId xmlns:p14="http://schemas.microsoft.com/office/powerpoint/2010/main" val="15533486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B1E7E84-33F4-473A-8B7C-EAE43987B8E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CD1C2874-5CED-4B74-B3D8-C975359E7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58333BA7-EF4E-49A6-8F32-E7552A8915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52002B46-72F4-422C-8DD1-42C285CA4EBB}"/>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38E66BD6-23B9-47A4-8625-D3E5C64432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EEC9BAC0-7889-4200-B8B2-EF370512D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EC215090-CF2C-43F6-AA48-754CDE33D0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454B1CA6-33D2-402B-9DE1-921DE179165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2. Go Up To The Mountain</a:t>
            </a:r>
          </a:p>
          <a:p>
            <a:pPr algn="ctr">
              <a:lnSpc>
                <a:spcPct val="200000"/>
              </a:lnSpc>
            </a:pPr>
            <a:r>
              <a:rPr lang="en-US" sz="3600" dirty="0">
                <a:latin typeface="Bevan" panose="02000000000000000000" pitchFamily="2" charset="0"/>
              </a:rPr>
              <a:t>“Go up” = ascend, move toward</a:t>
            </a:r>
          </a:p>
          <a:p>
            <a:pPr algn="ctr">
              <a:lnSpc>
                <a:spcPct val="200000"/>
              </a:lnSpc>
            </a:pPr>
            <a:r>
              <a:rPr lang="en-US" sz="3600" dirty="0">
                <a:latin typeface="Bevan" panose="02000000000000000000" pitchFamily="2" charset="0"/>
              </a:rPr>
              <a:t>Make The Necessary Preparations</a:t>
            </a:r>
          </a:p>
          <a:p>
            <a:pPr algn="ctr">
              <a:lnSpc>
                <a:spcPct val="200000"/>
              </a:lnSpc>
            </a:pPr>
            <a:r>
              <a:rPr lang="en-US" sz="3600" dirty="0">
                <a:latin typeface="Bevan" panose="02000000000000000000" pitchFamily="2" charset="0"/>
              </a:rPr>
              <a:t>Lk. 9:62, 17:32</a:t>
            </a:r>
          </a:p>
        </p:txBody>
      </p:sp>
    </p:spTree>
    <p:extLst>
      <p:ext uri="{BB962C8B-B14F-4D97-AF65-F5344CB8AC3E}">
        <p14:creationId xmlns:p14="http://schemas.microsoft.com/office/powerpoint/2010/main" val="2870839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2169825"/>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3. Build The Temple</a:t>
            </a:r>
          </a:p>
          <a:p>
            <a:pPr algn="ctr">
              <a:lnSpc>
                <a:spcPct val="200000"/>
              </a:lnSpc>
            </a:pPr>
            <a:r>
              <a:rPr lang="en-US" sz="3600" dirty="0">
                <a:latin typeface="Bevan" panose="02000000000000000000" pitchFamily="2" charset="0"/>
              </a:rPr>
              <a:t>Fear God &amp; Keep His Commandments</a:t>
            </a:r>
          </a:p>
        </p:txBody>
      </p:sp>
    </p:spTree>
    <p:extLst>
      <p:ext uri="{BB962C8B-B14F-4D97-AF65-F5344CB8AC3E}">
        <p14:creationId xmlns:p14="http://schemas.microsoft.com/office/powerpoint/2010/main" val="13720983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3. Build The Temple</a:t>
            </a:r>
          </a:p>
          <a:p>
            <a:pPr algn="ctr">
              <a:lnSpc>
                <a:spcPct val="200000"/>
              </a:lnSpc>
            </a:pPr>
            <a:r>
              <a:rPr lang="en-US" sz="3600" dirty="0">
                <a:latin typeface="Bevan" panose="02000000000000000000" pitchFamily="2" charset="0"/>
              </a:rPr>
              <a:t>Fear God &amp; Keep His Commandments</a:t>
            </a:r>
          </a:p>
          <a:p>
            <a:pPr algn="ctr">
              <a:lnSpc>
                <a:spcPct val="200000"/>
              </a:lnSpc>
            </a:pPr>
            <a:r>
              <a:rPr lang="en-US" sz="3600" dirty="0">
                <a:latin typeface="Bevan" panose="02000000000000000000" pitchFamily="2" charset="0"/>
              </a:rPr>
              <a:t>Israelites Pre-captivity vs. Post-captivity</a:t>
            </a:r>
          </a:p>
          <a:p>
            <a:pPr algn="ctr">
              <a:lnSpc>
                <a:spcPct val="200000"/>
              </a:lnSpc>
            </a:pPr>
            <a:r>
              <a:rPr lang="en-US" sz="3600" dirty="0">
                <a:latin typeface="Bevan" panose="02000000000000000000" pitchFamily="2" charset="0"/>
              </a:rPr>
              <a:t>Ezra 5:2, 6:14-15, Neh. 4:6</a:t>
            </a:r>
          </a:p>
        </p:txBody>
      </p:sp>
    </p:spTree>
    <p:extLst>
      <p:ext uri="{BB962C8B-B14F-4D97-AF65-F5344CB8AC3E}">
        <p14:creationId xmlns:p14="http://schemas.microsoft.com/office/powerpoint/2010/main" val="38527466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931736" y="1632423"/>
            <a:ext cx="8974317" cy="1323439"/>
          </a:xfrm>
          <a:prstGeom prst="rect">
            <a:avLst/>
          </a:prstGeom>
          <a:noFill/>
        </p:spPr>
        <p:txBody>
          <a:bodyPr wrap="square" rtlCol="0">
            <a:spAutoFit/>
          </a:bodyPr>
          <a:lstStyle/>
          <a:p>
            <a:pPr algn="ctr"/>
            <a:r>
              <a:rPr lang="en-US" sz="8000" dirty="0">
                <a:solidFill>
                  <a:schemeClr val="bg1"/>
                </a:solidFill>
                <a:latin typeface="Bevan"/>
              </a:rPr>
              <a:t>Rebuild?</a:t>
            </a:r>
          </a:p>
        </p:txBody>
      </p:sp>
      <p:sp>
        <p:nvSpPr>
          <p:cNvPr id="6" name="TextBox 5">
            <a:extLst>
              <a:ext uri="{FF2B5EF4-FFF2-40B4-BE49-F238E27FC236}">
                <a16:creationId xmlns:a16="http://schemas.microsoft.com/office/drawing/2014/main" id="{6B35B249-8C38-4B08-B496-C42DEFF995A8}"/>
              </a:ext>
            </a:extLst>
          </p:cNvPr>
          <p:cNvSpPr txBox="1"/>
          <p:nvPr/>
        </p:nvSpPr>
        <p:spPr>
          <a:xfrm>
            <a:off x="-970961" y="437651"/>
            <a:ext cx="8974317" cy="1015663"/>
          </a:xfrm>
          <a:prstGeom prst="rect">
            <a:avLst/>
          </a:prstGeom>
          <a:noFill/>
        </p:spPr>
        <p:txBody>
          <a:bodyPr wrap="square" rtlCol="0">
            <a:spAutoFit/>
          </a:bodyPr>
          <a:lstStyle/>
          <a:p>
            <a:pPr algn="ctr"/>
            <a:r>
              <a:rPr lang="en-US" sz="6000" dirty="0">
                <a:solidFill>
                  <a:schemeClr val="bg1"/>
                </a:solidFill>
                <a:latin typeface="Breathing Personal Use" panose="02000500000000000000" pitchFamily="50" charset="0"/>
              </a:rPr>
              <a:t>Are you Ready to</a:t>
            </a:r>
          </a:p>
        </p:txBody>
      </p:sp>
    </p:spTree>
    <p:extLst>
      <p:ext uri="{BB962C8B-B14F-4D97-AF65-F5344CB8AC3E}">
        <p14:creationId xmlns:p14="http://schemas.microsoft.com/office/powerpoint/2010/main" val="3190765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What A Day That Will Be</a:t>
            </a:r>
          </a:p>
          <a:p>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B48D738-57D0-4476-AF36-D2279DA2DBA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B4A9E624-0FB5-45B9-BA41-8A0DBB3E4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7398D98-8751-403D-9453-F58465CE179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B7B6C86-1D7C-46F5-8159-AD265E207E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609AD86-F03F-4A4B-83A1-8D2F6503249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31196E2A-4950-4CBF-8471-74E1D3AFB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AA3F92E-A25C-47B1-8A79-ADA63CDA2F65}"/>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9043609-791A-430B-B6BD-5A35A4587C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26C02E8-E9C8-445F-A4C0-4D5CA3CBC2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D3C9CAE4-0CEF-4806-B411-3A5DE21E5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DDF9B6EF-EE3E-4D6B-A279-9643B65A6AF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65EBC9D-23F4-42CC-A6AA-9E470E80BD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4CDCB27-8A5B-43BC-B4F7-4D885C3C9A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6C4F517A-EB9A-4362-A90F-045C67F08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4F9775F-0B06-4D8A-903D-A43C44DEDCB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AD23F134-D00F-411D-BA99-4827FD12FD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C4921A8-7E14-4CA8-8CAC-D4FA4C799CA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D483DD24-D09A-4660-A206-FBDB2E9A9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ACA9C4DF-90C2-4298-8874-EF0AF797708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C58BFE2A-557C-412C-A9B9-8A34BB5172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A2D15AD-5AC5-46E8-B1B9-03E4001BDC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FDCCBCA1-0C07-4381-9AA7-C75225B13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84E44810-7BDF-4345-9A4C-66724E5FAB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5EE8851F-39F6-4BDC-BF94-99F0D920621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F1B5E4A-1074-4D4A-BB1C-BC902F17C3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6D7BD2AD-44A7-4146-AE7B-F6DCDBF29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B195EA8D-8050-4BBD-BC4E-FD1945D47D8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FB97F5E4-B9B0-4F1F-B549-25A9EB4289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6F18D324-C9C4-42F9-8133-375F153BED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A8A6DC82-C296-486B-87A6-E529FE48E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CEBBE90-0629-4F49-BF5A-789BF5F04123}"/>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08CC8EC-9359-4C68-98B0-9F1E1A16CD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ECA15A6-B816-4280-8277-7D7E3142FF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42B7D7D6-CB77-4D24-8294-D8BE1B5CC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D67C4FA-32BA-40D2-95EE-617E5445DA1E}"/>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7F33859-222F-45AD-9286-C257CC886D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C6DA99FF-0A85-4711-B5FE-E0F63371EB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B59A83DF-3451-4902-BF3F-8FFD65986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C67AC3E7-CCB3-4164-91A6-A3C97173FB4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C511BC32-CCCA-493E-8A6F-A3D9A5D60F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297E5ED-0E82-4024-9AF7-AB6FA6985F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932EF1F4-9E66-461A-850E-598581A22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4DF2BB8-DC42-489B-B824-92164E7DE01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2E2F151E-3F05-41BC-9081-51021F4B67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CDEB6BD-A8A7-4FC2-8D58-BB77AC344E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840D194F-AFCE-4384-8C7D-48DF0A0F7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5E62F11E-16FC-4581-B954-63AAC79F2AFC}"/>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268290CA-F4AC-422C-AE67-E73BC36D65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3FDF82B-C843-40D8-9CDE-2EC24083AE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1D84E200-8724-45CD-A797-64D8850E1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D0D51B78-0206-48BA-AFEA-41C97F2C61F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A2C62145-6AA1-4B4A-9B3B-618DAA7C8F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984568"/>
          </a:xfrm>
          <a:prstGeom prst="rect">
            <a:avLst/>
          </a:prstGeom>
        </p:spPr>
        <p:txBody>
          <a:bodyPr vert="horz" lIns="91440" tIns="45720" rIns="91440" bIns="45720" rtlCol="0" anchor="ctr">
            <a:normAutofit lnSpcReduction="100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1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Romans 9:6-8</a:t>
            </a:r>
          </a:p>
          <a:p>
            <a:pPr marL="0" marR="0" lvl="0" indent="0" algn="just" defTabSz="1219170" rtl="0" eaLnBrk="1" fontAlgn="auto" latinLnBrk="0" hangingPunct="1">
              <a:lnSpc>
                <a:spcPct val="15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Tree>
    <p:extLst>
      <p:ext uri="{BB962C8B-B14F-4D97-AF65-F5344CB8AC3E}">
        <p14:creationId xmlns:p14="http://schemas.microsoft.com/office/powerpoint/2010/main" val="17824694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Lead Me To Calvary</a:t>
            </a:r>
          </a:p>
          <a:p>
            <a:pPr>
              <a:lnSpc>
                <a:spcPct val="150000"/>
              </a:lnSpc>
            </a:pPr>
            <a:r>
              <a:rPr lang="en-US" sz="5400" dirty="0">
                <a:latin typeface="Gobold" panose="02000500000000000000" pitchFamily="2" charset="0"/>
              </a:rPr>
              <a:t>#332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B1E691-93E8-46C4-B259-F26EE8027B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Lead Me To Calvary</a:t>
            </a:r>
            <a:endParaRPr lang="en-US">
              <a:ea typeface="+mj-ea"/>
            </a:endParaRPr>
          </a:p>
        </p:txBody>
      </p:sp>
      <p:pic>
        <p:nvPicPr>
          <p:cNvPr id="2" name="Picture 46" descr="Lead me to Calvary-pp">
            <a:extLst>
              <a:ext uri="{FF2B5EF4-FFF2-40B4-BE49-F238E27FC236}">
                <a16:creationId xmlns:a16="http://schemas.microsoft.com/office/drawing/2014/main" id="{D8777218-AF01-4AB5-8669-94F997C8B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59B8FA2-6352-4408-B48E-C36A314B67A0}"/>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657F155C-801E-4E7A-BFA1-F4B15DEC53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2E61F698-53CC-409F-B983-2450D9EE39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68CFE1C2-96AF-4FCB-9C4D-AB665692E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09171367-3FA3-49AC-A94A-087FFB47F1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E7CD73B9-52B3-46C8-B523-716D1FAB63B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0A78857-5366-4B73-AB46-43EB9E6B0E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Lead Me To Calvary</a:t>
            </a:r>
            <a:endParaRPr lang="en-US">
              <a:ea typeface="+mj-ea"/>
            </a:endParaRPr>
          </a:p>
        </p:txBody>
      </p:sp>
      <p:pic>
        <p:nvPicPr>
          <p:cNvPr id="3074" name="Picture 3" descr="Lead me to Calvary-pp">
            <a:extLst>
              <a:ext uri="{FF2B5EF4-FFF2-40B4-BE49-F238E27FC236}">
                <a16:creationId xmlns:a16="http://schemas.microsoft.com/office/drawing/2014/main" id="{6EE3CF7F-4543-467C-A22F-CBFF9E437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6CA85346-F92E-4BDE-978B-B2FFE4BB83E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2175575-D56C-4638-972E-D5B162C2B7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9EC6342-0019-40A5-90EA-6D9D4557B2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4098" name="Picture 3" descr="Lead me to Calvary-pp">
            <a:extLst>
              <a:ext uri="{FF2B5EF4-FFF2-40B4-BE49-F238E27FC236}">
                <a16:creationId xmlns:a16="http://schemas.microsoft.com/office/drawing/2014/main" id="{3F72ECF0-8FD7-4C79-B4D5-C2ADC9E70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F4D3D42-BAEE-4A46-843C-DD1B66F6017A}"/>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42F15E63-C11E-45AF-9DE9-C8ABA61A47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63020A4-9592-4D6F-AFA9-214D54C166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5122" name="Picture 3" descr="Lead me to Calvary-pp">
            <a:extLst>
              <a:ext uri="{FF2B5EF4-FFF2-40B4-BE49-F238E27FC236}">
                <a16:creationId xmlns:a16="http://schemas.microsoft.com/office/drawing/2014/main" id="{78608285-6BBE-4FE1-B572-93F02E686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AD0D82B5-749C-43C2-9FE6-A845CD17F57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A494A1E2-0555-496A-8874-710C56326C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CA11177-DC47-41B3-9D6A-A0930EC12F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Lead Me To Calvary</a:t>
            </a:r>
            <a:endParaRPr lang="en-US">
              <a:ea typeface="+mj-ea"/>
            </a:endParaRPr>
          </a:p>
        </p:txBody>
      </p:sp>
      <p:pic>
        <p:nvPicPr>
          <p:cNvPr id="6146" name="Picture 3" descr="Lead me to Calvary-pp">
            <a:extLst>
              <a:ext uri="{FF2B5EF4-FFF2-40B4-BE49-F238E27FC236}">
                <a16:creationId xmlns:a16="http://schemas.microsoft.com/office/drawing/2014/main" id="{AA34962A-1D2C-4DC7-AE40-CCD122DA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774FEC9-78F7-47EB-AF61-E549D0450F0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C818EA9-8B53-43EA-AD1A-CBD8A4E03E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AE8096D-798C-434F-B5FF-DAB248D0E2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Lead Me To Calvary</a:t>
            </a:r>
            <a:endParaRPr lang="en-US">
              <a:ea typeface="+mj-ea"/>
            </a:endParaRPr>
          </a:p>
        </p:txBody>
      </p:sp>
      <p:pic>
        <p:nvPicPr>
          <p:cNvPr id="7170" name="Picture 3" descr="Lead me to Calvary-pp">
            <a:extLst>
              <a:ext uri="{FF2B5EF4-FFF2-40B4-BE49-F238E27FC236}">
                <a16:creationId xmlns:a16="http://schemas.microsoft.com/office/drawing/2014/main" id="{0681226F-61BA-4993-BEEA-1846C7F5B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7EDA2B3-554D-41F2-A004-D3E738F40C3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AC43F91B-87E1-461E-8EA1-6143F63377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F338A6C-93BF-43E3-9AF4-3A8E898992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8194" name="Picture 3" descr="Lead me to Calvary-pp">
            <a:extLst>
              <a:ext uri="{FF2B5EF4-FFF2-40B4-BE49-F238E27FC236}">
                <a16:creationId xmlns:a16="http://schemas.microsoft.com/office/drawing/2014/main" id="{45C5375C-5AB0-421D-A8EA-8EA5AF009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18DC4C5A-B903-43D6-84D8-3F0818244685}"/>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8B76ADAD-7F50-45F1-B453-B113351741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2A221849-B7F7-40EC-9C29-C8AD91917E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9218" name="Picture 3" descr="Lead me to Calvary-pp">
            <a:extLst>
              <a:ext uri="{FF2B5EF4-FFF2-40B4-BE49-F238E27FC236}">
                <a16:creationId xmlns:a16="http://schemas.microsoft.com/office/drawing/2014/main" id="{AE4C9E06-B2B4-4463-A85F-40E657104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4D2CC647-C956-475E-A2AF-8438488B693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1C039C62-4C75-4040-B2FB-B5011C9FFD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B354CE6-0D5F-4D99-B472-70A4D2C819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Lead Me To Calvary</a:t>
            </a:r>
            <a:endParaRPr lang="en-US">
              <a:ea typeface="+mj-ea"/>
            </a:endParaRPr>
          </a:p>
        </p:txBody>
      </p:sp>
      <p:pic>
        <p:nvPicPr>
          <p:cNvPr id="10242" name="Picture 3" descr="Lead me to Calvary-pp">
            <a:extLst>
              <a:ext uri="{FF2B5EF4-FFF2-40B4-BE49-F238E27FC236}">
                <a16:creationId xmlns:a16="http://schemas.microsoft.com/office/drawing/2014/main" id="{9F7022F7-415D-4EDF-AA28-CB7F15886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8B9A0C2-DF1D-426A-9600-7217E686263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842DF493-9E46-48DB-85D9-9AAC65707F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674D123-E4FB-49F5-9077-3FFC0819E9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Lead Me To Calvary</a:t>
            </a:r>
            <a:endParaRPr lang="en-US">
              <a:ea typeface="+mj-ea"/>
            </a:endParaRPr>
          </a:p>
        </p:txBody>
      </p:sp>
      <p:pic>
        <p:nvPicPr>
          <p:cNvPr id="11266" name="Picture 3" descr="Lead me to Calvary-pp">
            <a:extLst>
              <a:ext uri="{FF2B5EF4-FFF2-40B4-BE49-F238E27FC236}">
                <a16:creationId xmlns:a16="http://schemas.microsoft.com/office/drawing/2014/main" id="{6E24048A-A704-495F-819D-3497BC3CE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0831303-1557-4897-BCD7-2C0E932CFFBC}"/>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F21A407D-490B-40A6-B932-2937F460B4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26C64AF-CF31-4765-9FBA-168E09D9C7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12290" name="Picture 3" descr="Lead me to Calvary-pp">
            <a:extLst>
              <a:ext uri="{FF2B5EF4-FFF2-40B4-BE49-F238E27FC236}">
                <a16:creationId xmlns:a16="http://schemas.microsoft.com/office/drawing/2014/main" id="{3135C28E-0E81-4A19-A4AD-6C63F3694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5351CB81-B9B6-4B35-B930-FB23C283744C}"/>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C8319A5C-DE1A-4F4B-AC4C-83E1EAE5BB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C6291C2E-8FAA-4E7A-948C-9AE3D821E5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321EC5B5-1B40-42F8-A87A-64CFE53D8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5B34379B-220D-479A-B6AE-E8239D2368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CEC74EF7-3885-4A7D-8AB6-33ED8C22063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2130E1E0-2568-4CCD-97CE-BE089E2E27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13314" name="Picture 3" descr="Lead me to Calvary-pp">
            <a:extLst>
              <a:ext uri="{FF2B5EF4-FFF2-40B4-BE49-F238E27FC236}">
                <a16:creationId xmlns:a16="http://schemas.microsoft.com/office/drawing/2014/main" id="{6DB6209F-5986-4C25-A931-1D90742DC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46CA8792-757C-4DB4-957E-0F52265D7AF3}"/>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D8176BCD-F61D-4F1D-98C2-81E9BADF66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3197905-01AC-48E7-8C6C-2100A189F7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Lead Me To Calvary</a:t>
            </a:r>
            <a:endParaRPr lang="en-US">
              <a:ea typeface="+mj-ea"/>
            </a:endParaRPr>
          </a:p>
        </p:txBody>
      </p:sp>
      <p:pic>
        <p:nvPicPr>
          <p:cNvPr id="14338" name="Picture 3" descr="Lead me to Calvary-pp">
            <a:extLst>
              <a:ext uri="{FF2B5EF4-FFF2-40B4-BE49-F238E27FC236}">
                <a16:creationId xmlns:a16="http://schemas.microsoft.com/office/drawing/2014/main" id="{BE8C8FB0-4273-4C43-A5EC-500989C12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4220B2A-A685-43DD-B68B-D7EB03C6254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926B5E66-85CA-40D1-B0B5-993DB5D706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FF2AE00F-FEA7-44C3-A102-AC1FC71E9B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Lead Me To Calvary</a:t>
            </a:r>
            <a:endParaRPr lang="en-US">
              <a:ea typeface="+mj-ea"/>
            </a:endParaRPr>
          </a:p>
        </p:txBody>
      </p:sp>
      <p:pic>
        <p:nvPicPr>
          <p:cNvPr id="15362" name="Picture 3" descr="Lead me to Calvary-pp">
            <a:extLst>
              <a:ext uri="{FF2B5EF4-FFF2-40B4-BE49-F238E27FC236}">
                <a16:creationId xmlns:a16="http://schemas.microsoft.com/office/drawing/2014/main" id="{BD023940-D658-43D2-8A95-BC0F3108F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46E252FA-116E-40A6-9805-F723372B3717}"/>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1BEB52CB-1968-4D5E-97EC-5009AC8969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85A3364-BA7D-4129-9C90-0A8A010F36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Lead Me To Calvary</a:t>
            </a:r>
            <a:endParaRPr lang="en-US">
              <a:ea typeface="+mj-ea"/>
            </a:endParaRPr>
          </a:p>
        </p:txBody>
      </p:sp>
      <p:pic>
        <p:nvPicPr>
          <p:cNvPr id="16386" name="Picture 3" descr="Lead me to Calvary-pp">
            <a:extLst>
              <a:ext uri="{FF2B5EF4-FFF2-40B4-BE49-F238E27FC236}">
                <a16:creationId xmlns:a16="http://schemas.microsoft.com/office/drawing/2014/main" id="{CFCC3313-3018-48B0-8F9A-97578C99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27E044B6-A372-4FE7-A4B7-DEE36BE3B485}"/>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F5FA5F69-DE61-40AB-A56A-6ED553ED0A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2182DD5-2E56-4A56-9CA4-90B634DED8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Lead Me To Calvary</a:t>
            </a:r>
            <a:endParaRPr lang="en-US">
              <a:ea typeface="+mj-ea"/>
            </a:endParaRPr>
          </a:p>
        </p:txBody>
      </p:sp>
      <p:pic>
        <p:nvPicPr>
          <p:cNvPr id="17410" name="Picture 3" descr="Lead me to Calvary-pp">
            <a:extLst>
              <a:ext uri="{FF2B5EF4-FFF2-40B4-BE49-F238E27FC236}">
                <a16:creationId xmlns:a16="http://schemas.microsoft.com/office/drawing/2014/main" id="{528DE32D-989D-40EA-B58E-56FAC953B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C6E33F2-E32E-4EB0-B9F6-8FB614C0D11B}"/>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B654E7E-E00E-4018-A559-F9CE412876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Romans 5:18-19</a:t>
            </a:r>
          </a:p>
          <a:p>
            <a:pPr algn="just">
              <a:lnSpc>
                <a:spcPct val="150000"/>
              </a:lnSpc>
            </a:pPr>
            <a:r>
              <a:rPr lang="en-US" sz="3200"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Romans 5:9-11</a:t>
            </a:r>
          </a:p>
          <a:p>
            <a:pPr algn="just">
              <a:lnSpc>
                <a:spcPct val="150000"/>
              </a:lnSpc>
            </a:pPr>
            <a:r>
              <a:rPr lang="en-US" sz="28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54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F50C74A-276E-4BAB-B66B-84E38F5AFE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06FB1E7D-E2B0-47F9-B6D7-8C5C41085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5FBB16AB-7D78-4F38-9D1D-3D73F818F17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87AADFD7-DBEE-4FE7-ABDA-B513758C6B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01DE2FAC-AC65-498F-87EE-8C782B9186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F94AD7FA-EC59-47C3-908F-B55D675C2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E65EE931-9D10-4D40-BE2B-40F3F3DEEE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7BB46A76-18C0-4689-AE4B-691DE8C28DE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D1EA2DF-AF60-4E94-BFB9-394D4B4BD3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9D9E5067-5C2B-49FC-BA13-ED5CB83AD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20F58E0C-8821-44DD-B3E0-DC1BE9B76D4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C5258FCD-722C-4B58-A320-E025C48D88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335ABF6-A59F-4741-822D-94759C3DDA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69206AAB-1176-4D1E-9D48-EA8BB3523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9E7DA2F5-54D7-4E62-AF23-8B21D7D5A365}"/>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9D1FF06D-62E7-4278-A24D-0E7591A92E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BB937596-603B-44EB-82EB-CA0B6A4E74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93058959-E40D-47A2-BAC0-1F7C7505F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9A46786-5339-4715-A52D-5EFA023297E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579BD092-B283-4400-8F17-D1D9F4F2CE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52F5BAE-8FCC-4C2B-A4C7-795F6AC9F3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5B92226A-50EC-45ED-B89C-93A043E6A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DD08A125-E8B4-4E69-803E-5F3C22F43C9D}"/>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6304062F-815E-4C31-AC4C-096EC85B84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F5F0321C-DA4B-4E5D-9BF8-EF19221EF6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7C3C0D83-B2E0-485F-8225-B97D99BF7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F8EF4B74-C8AC-43BC-99D7-D546BDFD2D3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2949DDD8-CC1B-470C-9381-D8E066CA69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8836ED9-0EC2-4112-8FB4-1CA13D64C0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DD4C5BA8-68F7-4F7E-8EBD-4EEA2EEF8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6803CD3A-5316-4345-84DD-617957B127C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101DBCD8-FDF2-4FFB-8202-CA25E1E0DC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B7BBD13-1025-41C9-AD10-97300DF108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72568094-F84C-4AD1-B4BC-07A9B80DF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5C1D8F94-2D64-4728-9280-78AE2298AD95}"/>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38570AD6-2D1C-467B-A120-7A2B3E8E8C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119D358-1626-4A29-8E61-4389D24DE5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85AB3E45-052B-44FA-86D0-7D695400B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3D3BA8BD-C8D2-4D64-A4BA-2E39530E3BD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669F2C20-57D7-4B74-97C5-6821594AD9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B25B6DA-AC81-4A44-9DD0-7E8BBB40C2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E15EB4C6-1EDF-4212-8B54-F1AA9B326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EDB101FE-2350-4429-B8CB-358083E94DA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864D9E6E-72AA-49F1-ABB3-692B1ADA3E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E0D96ED2-20F5-4C29-BD43-77A4E0AC9D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40E78971-EC3D-40FF-9D21-F47CF0112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341A5762-AD35-45D7-9D3B-FCBE8329FB9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0D00B105-A1BA-44F6-BF70-30BD93D138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E4ACB0C9-68C4-414D-B5AF-699BF79CE6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C6A936D9-8328-487B-9093-E614D66A6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9BDBF905-0041-4CC1-BC54-617CF1F8C5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5244CE41-BBCF-4D15-9D49-E59C1811A19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07C6EC0-A56F-4EF5-A8F5-BCB13C9873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035F4991-BFF1-40F4-9E0E-E2127C994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F747AF66-0CFC-47C9-91B1-E491581B183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FD45E444-5611-46AD-9D73-972F66CB41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D4F30AC-5D07-405F-933C-328727EFA4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B37B204A-47BB-4240-89AD-43E83B900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98784D53-CE51-4558-8146-7BDE0D3B55C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FCC6C5CE-C798-4A83-A088-C6B826D984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3DCE7E2-6EB7-445C-B84E-0A23DCCC92C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128C73B9-7F3D-44F2-8527-866904163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43EAE959-FC7A-4FF7-9431-BD3A76DD221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BFAE8F41-5C6E-4E76-8471-86E128DD84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D277DE5-1215-4A46-BE4E-ABDD557F07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B634925A-1552-4F8D-A858-5A941AC8B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BFBCC940-9DFA-4440-9FEF-E39DF1B75721}"/>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768FA593-B829-434D-88BB-67EA59DB21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D3A8A511-2BAA-4D38-86C8-FF8ABFF123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3C35C30D-2ACA-4805-BCE0-350373F09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EF5A74D8-D769-4971-B2DC-30C5877A658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507B9C5C-148D-4603-963F-52021103D9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Noon</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Devo &amp; Singing @ 1:00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201CEAB-CC36-492F-A7B2-646B0F2033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33AAFA23-7612-424D-A284-D571FD7A2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392D952A-7A88-4039-A545-7C7C2EF311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9FDAE94B-F793-4488-A835-E239CBEE210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D45512F-DDB4-481D-AF3D-44AC03C5DD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3A77BD4F-426F-4D38-8F59-9893216CF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6A8335BF-874D-46DF-962B-E07421AD68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D65A9A18-A634-421B-9926-8DCFF4486C6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413FC730-EC17-4526-9EF3-878B793382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D62C96E7-69F9-45F9-AFF2-BC39A10DB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A58686EA-5A1C-469B-B33C-D787B385D0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288FB4F0-F47A-4478-9952-B3D6028057EB}"/>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F0EC7B9-D438-46DD-BCCF-B4EBB0021F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1EA19E3A-42BA-465E-A680-BF8C4D716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BBD0D147-2FC3-4982-ABD5-93BBCB14A4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39905C12-CB30-47D1-BAF3-A6334BDABC9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E4EBE46-9D5B-475F-9056-0C79271CE51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D49E8D8B-26CE-434F-A207-8740CBC1F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B99783D-5464-48F6-B544-D696CE7ACB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528CCB7-4328-4AA0-960B-53351A12715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3890845-C5B4-4EB8-90C4-89F9F4E03B7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5A5C9161-12E8-472C-B617-E47FE6C1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6089B7EC-7C03-42DD-90EB-35AA2DBBC9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01F9D8D7-31F5-4A3F-84B3-D6D24A5ECAF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22C631ED-4DD6-43B9-9F3C-4D4964A332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F937A61E-1C4D-412B-B3BC-179CAAFCF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AB8DC200-FB93-4A16-8895-E179C46C94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9FBE55FF-EBA3-443E-88DC-909312FCE20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62771FAC-533C-4F56-993A-7D5CC8E479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8B0BCDB4-7336-4160-BA09-F3F8BD74B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9AB90E64-DA41-4B0F-A214-E31BE7A7FD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442086AF-CFFE-4692-916F-01CC47DFA00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36FC144-774E-4E00-92AC-C858639845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9B959B58-16D9-4373-9484-899CEA3E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9EEF6673-4CA5-4724-958D-8558F97436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9537A1DF-3307-4521-9BF5-BFAC306FF83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9AD7E7F2-3B08-4254-B423-93651B28AE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A7BD3614-73BF-44C7-93EC-8141A5C14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9C679D50-7604-475D-937F-E33A7EF582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37FF0473-83AA-4753-9D16-2A7EAE33D3E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Battle Belongs To The Lord</a:t>
            </a:r>
          </a:p>
          <a:p>
            <a:pPr>
              <a:lnSpc>
                <a:spcPct val="150000"/>
              </a:lnSpc>
            </a:pPr>
            <a:r>
              <a:rPr lang="en-US" sz="5400" dirty="0">
                <a:latin typeface="Gobold" panose="02000500000000000000" pitchFamily="2" charset="0"/>
              </a:rPr>
              <a:t>#749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6BE268A-C044-4F53-A884-2A5508FE0D06}"/>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The Battle Belongs to the Lord</a:t>
            </a:r>
            <a:endParaRPr lang="en-US"/>
          </a:p>
        </p:txBody>
      </p:sp>
      <p:pic>
        <p:nvPicPr>
          <p:cNvPr id="2" name="Picture 57" descr="The Battle Belongs-pp">
            <a:extLst>
              <a:ext uri="{FF2B5EF4-FFF2-40B4-BE49-F238E27FC236}">
                <a16:creationId xmlns:a16="http://schemas.microsoft.com/office/drawing/2014/main" id="{F6E415BC-EBA0-476F-8ACB-53E5B80F7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917CD92-123A-4E2D-AB3F-3DA3502B67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107" name="Text Box 59">
            <a:extLst>
              <a:ext uri="{FF2B5EF4-FFF2-40B4-BE49-F238E27FC236}">
                <a16:creationId xmlns:a16="http://schemas.microsoft.com/office/drawing/2014/main" id="{02F8A3E3-D029-47F0-92ED-D3C50E4B1E0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9E30014-7748-4C6E-A087-233BDD950E7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The Battle Belongs to the Lord</a:t>
            </a:r>
            <a:endParaRPr lang="en-US"/>
          </a:p>
        </p:txBody>
      </p:sp>
      <p:pic>
        <p:nvPicPr>
          <p:cNvPr id="3074" name="Picture 3" descr="The Battle Belongs-pp">
            <a:extLst>
              <a:ext uri="{FF2B5EF4-FFF2-40B4-BE49-F238E27FC236}">
                <a16:creationId xmlns:a16="http://schemas.microsoft.com/office/drawing/2014/main" id="{DC31C7B1-E8FD-438D-AAF4-6EFCE767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372D3B1-1CC1-4D9C-B7DA-9D7C85D207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4565" name="Text Box 5">
            <a:extLst>
              <a:ext uri="{FF2B5EF4-FFF2-40B4-BE49-F238E27FC236}">
                <a16:creationId xmlns:a16="http://schemas.microsoft.com/office/drawing/2014/main" id="{28272B0B-6B40-4554-91F7-F466FFAD5825}"/>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C4FE17E-104C-4C9B-A939-BE0B81152B4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4098" name="Picture 3" descr="The Battle Belongs-pp">
            <a:extLst>
              <a:ext uri="{FF2B5EF4-FFF2-40B4-BE49-F238E27FC236}">
                <a16:creationId xmlns:a16="http://schemas.microsoft.com/office/drawing/2014/main" id="{0142F230-7019-4789-84F9-BB109DE57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2839312-8A18-4074-BBB3-B4D301A060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1733" name="Text Box 5">
            <a:extLst>
              <a:ext uri="{FF2B5EF4-FFF2-40B4-BE49-F238E27FC236}">
                <a16:creationId xmlns:a16="http://schemas.microsoft.com/office/drawing/2014/main" id="{FE6A5C4F-FC49-46AB-98F1-368B8670098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69EA094-7D29-46B1-919E-75B340DB7A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6FB8D46B-21AA-43AE-B35A-0F93AC2CF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EDC06C13-0C65-40EC-AFF9-65C10F898E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E1E0CF32-5928-4E02-B7BE-9CC00687EEB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81C5E52-DE9C-4E69-8743-5C88279A8D0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5122" name="Picture 3" descr="The Battle Belongs-pp">
            <a:extLst>
              <a:ext uri="{FF2B5EF4-FFF2-40B4-BE49-F238E27FC236}">
                <a16:creationId xmlns:a16="http://schemas.microsoft.com/office/drawing/2014/main" id="{BD54D72F-1F65-4295-A354-6E7E8229B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B1479FCB-D21A-4E59-AD9A-235AB5A674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2757" name="Text Box 5">
            <a:extLst>
              <a:ext uri="{FF2B5EF4-FFF2-40B4-BE49-F238E27FC236}">
                <a16:creationId xmlns:a16="http://schemas.microsoft.com/office/drawing/2014/main" id="{088577BD-77BD-4B7B-987F-DA36C4E7AA0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A03EC46-5159-499B-97B9-F5CE76C5C260}"/>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The Battle Belongs to the Lord</a:t>
            </a:r>
            <a:endParaRPr lang="en-US"/>
          </a:p>
        </p:txBody>
      </p:sp>
      <p:pic>
        <p:nvPicPr>
          <p:cNvPr id="6146" name="Picture 3" descr="The Battle Belongs-pp">
            <a:extLst>
              <a:ext uri="{FF2B5EF4-FFF2-40B4-BE49-F238E27FC236}">
                <a16:creationId xmlns:a16="http://schemas.microsoft.com/office/drawing/2014/main" id="{9BB4E595-3094-470C-815B-02D2F2AAD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2D04968D-4EF9-4FDC-B1D3-09468C2A43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5589" name="Text Box 5">
            <a:extLst>
              <a:ext uri="{FF2B5EF4-FFF2-40B4-BE49-F238E27FC236}">
                <a16:creationId xmlns:a16="http://schemas.microsoft.com/office/drawing/2014/main" id="{443BB5DF-0E12-4DCE-8502-4C6D33C9BB71}"/>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D7356EF-030F-49E5-B854-1DA81ECA8EA5}"/>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The Battle Belongs to the Lord</a:t>
            </a:r>
            <a:endParaRPr lang="en-US"/>
          </a:p>
        </p:txBody>
      </p:sp>
      <p:pic>
        <p:nvPicPr>
          <p:cNvPr id="7170" name="Picture 3" descr="The Battle Belongs-pp">
            <a:extLst>
              <a:ext uri="{FF2B5EF4-FFF2-40B4-BE49-F238E27FC236}">
                <a16:creationId xmlns:a16="http://schemas.microsoft.com/office/drawing/2014/main" id="{290F363C-37F1-4718-BAC3-7AC2E2638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668D4070-66E5-498A-BB26-7128D53417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6613" name="Text Box 5">
            <a:extLst>
              <a:ext uri="{FF2B5EF4-FFF2-40B4-BE49-F238E27FC236}">
                <a16:creationId xmlns:a16="http://schemas.microsoft.com/office/drawing/2014/main" id="{984E840A-64DF-4BD8-8DC2-47DEF1D88C6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183497A-1E31-40D7-8462-21ECE11C529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8194" name="Picture 3" descr="The Battle Belongs-pp">
            <a:extLst>
              <a:ext uri="{FF2B5EF4-FFF2-40B4-BE49-F238E27FC236}">
                <a16:creationId xmlns:a16="http://schemas.microsoft.com/office/drawing/2014/main" id="{16284FF8-4001-464D-B8DC-CDD3137BB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DACC992-555F-4045-86D2-4336EF6B36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3781" name="Text Box 5">
            <a:extLst>
              <a:ext uri="{FF2B5EF4-FFF2-40B4-BE49-F238E27FC236}">
                <a16:creationId xmlns:a16="http://schemas.microsoft.com/office/drawing/2014/main" id="{63D78920-786B-48E1-8886-14415FADB8CA}"/>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ED496D0-BDB1-460B-AA40-ACA1CB39AD4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9218" name="Picture 3" descr="The Battle Belongs-pp">
            <a:extLst>
              <a:ext uri="{FF2B5EF4-FFF2-40B4-BE49-F238E27FC236}">
                <a16:creationId xmlns:a16="http://schemas.microsoft.com/office/drawing/2014/main" id="{CBF3B833-EB67-4B74-8A02-5E63CB05E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FDF1A61-094B-4D19-9675-90BD5A7A9F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4805" name="Text Box 5">
            <a:extLst>
              <a:ext uri="{FF2B5EF4-FFF2-40B4-BE49-F238E27FC236}">
                <a16:creationId xmlns:a16="http://schemas.microsoft.com/office/drawing/2014/main" id="{8158504E-FF69-4884-9C41-F84B6EAD576C}"/>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DEDCD7D2-A616-4B4F-A538-8B3E8008DB2C}"/>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The Battle Belongs to the Lord</a:t>
            </a:r>
            <a:endParaRPr lang="en-US"/>
          </a:p>
        </p:txBody>
      </p:sp>
      <p:pic>
        <p:nvPicPr>
          <p:cNvPr id="10242" name="Picture 3" descr="The Battle Belongs-pp">
            <a:extLst>
              <a:ext uri="{FF2B5EF4-FFF2-40B4-BE49-F238E27FC236}">
                <a16:creationId xmlns:a16="http://schemas.microsoft.com/office/drawing/2014/main" id="{617DEDB1-447A-4079-8C2F-37D4847CF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99B177DD-EFA9-4263-8ECC-46CA9B16F3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7637" name="Text Box 5">
            <a:extLst>
              <a:ext uri="{FF2B5EF4-FFF2-40B4-BE49-F238E27FC236}">
                <a16:creationId xmlns:a16="http://schemas.microsoft.com/office/drawing/2014/main" id="{0B7365C5-9E0E-4EAB-838F-785A2C848649}"/>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5C20E07-F3B2-44C8-B3A2-B907AD9BC5FD}"/>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The Battle Belongs to the Lord</a:t>
            </a:r>
            <a:endParaRPr lang="en-US"/>
          </a:p>
        </p:txBody>
      </p:sp>
      <p:pic>
        <p:nvPicPr>
          <p:cNvPr id="11266" name="Picture 3" descr="The Battle Belongs-pp">
            <a:extLst>
              <a:ext uri="{FF2B5EF4-FFF2-40B4-BE49-F238E27FC236}">
                <a16:creationId xmlns:a16="http://schemas.microsoft.com/office/drawing/2014/main" id="{00C18840-74F8-4751-8954-2619C933C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6C2E79FC-5F34-4D0B-908D-E607AB3635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8661" name="Text Box 5">
            <a:extLst>
              <a:ext uri="{FF2B5EF4-FFF2-40B4-BE49-F238E27FC236}">
                <a16:creationId xmlns:a16="http://schemas.microsoft.com/office/drawing/2014/main" id="{CD4D51B2-E3F0-4F12-AE0B-F80EE931EFA0}"/>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FDFB0D2-6356-4718-BD4D-9CA43185F47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Battle Belongs to the Lord</a:t>
            </a:r>
            <a:endParaRPr lang="en-US"/>
          </a:p>
        </p:txBody>
      </p:sp>
      <p:pic>
        <p:nvPicPr>
          <p:cNvPr id="12290" name="Picture 3" descr="The Battle Belongs-pp">
            <a:extLst>
              <a:ext uri="{FF2B5EF4-FFF2-40B4-BE49-F238E27FC236}">
                <a16:creationId xmlns:a16="http://schemas.microsoft.com/office/drawing/2014/main" id="{764E708B-1605-440A-9676-B87880B67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BFB547E-F96E-41B4-BE9D-9D6D0F571D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99685" name="Text Box 5">
            <a:extLst>
              <a:ext uri="{FF2B5EF4-FFF2-40B4-BE49-F238E27FC236}">
                <a16:creationId xmlns:a16="http://schemas.microsoft.com/office/drawing/2014/main" id="{65C39A93-A85B-49E4-8F4C-D6073B213F62}"/>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DE5A783-F9FE-45A2-82A4-58EAD0AC98C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Battle Belongs to the Lord</a:t>
            </a:r>
            <a:endParaRPr lang="en-US"/>
          </a:p>
        </p:txBody>
      </p:sp>
      <p:pic>
        <p:nvPicPr>
          <p:cNvPr id="13314" name="Picture 3" descr="The Battle Belongs-pp">
            <a:extLst>
              <a:ext uri="{FF2B5EF4-FFF2-40B4-BE49-F238E27FC236}">
                <a16:creationId xmlns:a16="http://schemas.microsoft.com/office/drawing/2014/main" id="{1353404A-37B6-47EE-82D3-37AB51F0B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1FF3D35-BB20-4FE1-8BAE-9200A52819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749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0709" name="Text Box 5">
            <a:extLst>
              <a:ext uri="{FF2B5EF4-FFF2-40B4-BE49-F238E27FC236}">
                <a16:creationId xmlns:a16="http://schemas.microsoft.com/office/drawing/2014/main" id="{78603096-3A1E-43D2-9C7A-85A8557560FE}"/>
              </a:ext>
            </a:extLst>
          </p:cNvPr>
          <p:cNvSpPr txBox="1">
            <a:spLocks noChangeArrowheads="1"/>
          </p:cNvSpPr>
          <p:nvPr/>
        </p:nvSpPr>
        <p:spPr bwMode="auto">
          <a:xfrm>
            <a:off x="101600" y="76201"/>
            <a:ext cx="55771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The Battle Belongs to the Lord</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a:t>
            </a:r>
          </a:p>
          <a:p>
            <a:pPr>
              <a:lnSpc>
                <a:spcPct val="150000"/>
              </a:lnSpc>
            </a:pPr>
            <a:r>
              <a:rPr lang="en-US" sz="6600" dirty="0">
                <a:solidFill>
                  <a:srgbClr val="314172"/>
                </a:solidFill>
                <a:latin typeface="Gobold" panose="02000500000000000000" pitchFamily="2" charset="0"/>
              </a:rPr>
              <a:t>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81906BA9-2648-4864-88F4-788A5F4271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9235E2C2-D03F-4A0C-A034-D0F2B4A43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BFA34319-2991-4FFD-BC12-ADCB87419A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A2761B53-EE52-49CB-AA96-C644FFD0326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216352C-3A76-486C-9229-5EB6DDA062B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A2F092BD-BA5D-4144-B0CE-AF06B4895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810A4B2F-CDCC-4E1C-9425-8A4EC30A54DC}"/>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E93A66EC-CE7B-467B-9A3F-85ABC2BC34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D2E402C3-7533-4860-941B-9E2EF13EE3E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CA16020A-FC1E-49DA-870E-612E60AF4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3F972257-427A-4FA6-9949-690F2DC7356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3B3839CC-3FDF-4E53-A2D0-C8E50C2F0D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E712E88-86B8-4198-8569-F301FE0531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1577018A-67E8-41CF-A906-23516FAF4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2C023B08-FFD0-4957-A8FC-73B8EA24861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FB8DDE7B-1701-4E11-BE87-A81977D655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DA063C7-97EB-4ADA-B6FF-70645042479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4195D228-3D6B-42A5-89F8-967391FD8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86B20091-F825-4279-9F10-0429EC04630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259F2871-4FD0-4372-898B-DE8E76589C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993CCBB-BE44-4A05-B2A4-6ACF7B4EF30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9EC4D3B0-EECE-41D2-A67C-79A6B6DDF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84453636-733C-4E49-B9BC-F6315B0B9D2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85D49ADC-149D-4612-8C2A-FDE135B675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4CA56F17-BE9A-41EC-8DAB-9A7EF91EE25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BDA4B2F1-7F43-413A-A37A-F7BBCA677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74A453FD-BEF4-4CA2-9923-B5B0D23003C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1110CB93-BC7C-4A41-9C40-147652D453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44D50DF-17C2-45FC-9480-5347A412CE3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074E4452-8EF4-499F-8EB4-936AB40C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90D7D065-CFF5-4CDD-B913-76AD6BBD2DF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BBEABF65-63DD-417B-B534-A999DB5864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DB549D4-2C37-45A2-8E20-27598DD695E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2F60F563-0C4D-47C6-AE19-DF926688B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6A15919-18F8-4E5C-BCFF-AD9C4FA8881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075B34A3-5631-45C8-B51F-B0C245A9DD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587E223-D1D7-4D86-B021-3A0B38D0136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24CA439C-FB31-4FDE-B99E-BBD71D9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1AE27669-8394-40D5-A33C-9B33FF40566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96D2453D-8AEE-4D06-B982-19FBF41D70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5F7E332-B86C-4D60-9E82-B660B6AC528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15EF0068-0E74-4E85-8A01-C51D2F6DC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7461C34-B76C-4C69-AC83-4130597D2C2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76525226-A751-4DCA-A0B2-251C92158E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D0158AC-3FF2-42DF-B917-BEC329B48A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A146CC31-8A52-4266-808A-4894C00AD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4B3E8DF8-AF72-43A3-93FF-C0AA2A611A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4B805D08-6257-45A8-9525-09F76DFAB32F}"/>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5BCE5028-9750-46B7-A31D-6E73C6072CA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6ADB167E-A08B-434B-9C6F-0C9D113A6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2EAC0C62-8477-489E-8FAA-E25360134BB0}"/>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7699D8BF-C14E-4B11-AFC8-BEB8F3C0CB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850C421B-55E8-4945-8C85-6C7E415A8C9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78A301DF-8BF9-4F02-93BF-40093AFE9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2A57FE3C-5682-4565-BD5A-5761628AFCEE}"/>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02F0A396-66A4-444D-B054-68F0129F13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B3DC6B3-471E-455E-8995-9D4F6C7DD99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55A93F74-9667-4C1F-9B7B-A13E068A5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4CF44DD3-3F32-4DA7-B2A8-2C83DC75E9C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9D6C2FC4-4952-47A1-8FFE-C7159254B5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3FE46C9-A3F6-4956-885A-F0550F925FA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BD8B677F-6A8D-4545-BBBF-B79F1BA0F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BA9D761-A060-4150-A80D-B474A7B7AB76}"/>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C560EF43-A816-4EE5-BE42-A708B5A4A3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22662F0-76D7-4E42-BD7D-3F551389852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95828BDF-3C70-45CE-9F8B-F5A0BE839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E4D859F-3C6B-4572-AFCB-419DE4ACB51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D0D20B0E-869D-43BF-BD29-A8D6C2D496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As The Deer</a:t>
            </a:r>
          </a:p>
          <a:p>
            <a:pPr>
              <a:lnSpc>
                <a:spcPct val="150000"/>
              </a:lnSpc>
            </a:pPr>
            <a:r>
              <a:rPr lang="en-US" sz="5400" dirty="0">
                <a:latin typeface="Gobold" panose="02000500000000000000" pitchFamily="2" charset="0"/>
              </a:rPr>
              <a:t>#71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B5732D2-6C6D-4CE5-BDE0-CED0035DDB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93A34953-4D01-44BD-B375-4094FF26C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D131C2F9-96F8-4028-906A-ADB17C1E2B9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4F89C83C-FF7E-454A-9419-504209010E39}"/>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938A888-72D5-4AFB-9829-8065367C3A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EFFBBE64-F9D5-40BD-BD2A-4DB544513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D7F1C5AE-3F3F-4EB6-8244-6A4271D5E104}"/>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3ABB8ACE-CBCF-4DCC-943A-D89A9C3D363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4B7A92E-AAFB-48D9-8054-60F25D62D1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12003D73-FA96-44B0-A544-43CB46BE2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5B1362C7-6E5F-40AA-A7D6-8A81300E7755}"/>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A2B4C101-E57C-403E-BEAD-5B6D754EFDB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BF7D3253-F274-4FFB-ABE1-7AA3BE5F828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4A7D7E28-084C-4AC7-8C19-BD579B142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D64926EB-1F5B-46EB-BD61-F97D2EE6F1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E1AFFE39-171E-49C8-867B-BE7A64C3088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C3867C57-AD63-4B1D-891A-E938083B8E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E7086988-B544-4F1D-934E-6F263DF6E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04EE52E5-FD67-446B-9D1B-73FD2668F0F2}"/>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F8A85757-8C93-437B-A529-52189F5FC8E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5104E78-9B7B-4C50-831B-6B91509FEB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7B155CBC-A45D-4017-99AB-B91F80666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CB560CAA-55B2-48BC-8F64-9A0E2E9330DA}"/>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5A40F95F-13A5-4D52-A4F8-D40E04D975B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3E9A8269-7248-43B1-A7D6-5013F1C167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56E0FD31-3A63-4B2C-9CCA-6EAED1B7A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E6396DF1-744B-4BB7-B0E7-81EB36C3837F}"/>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66D5D2E6-58DE-40FC-A772-BC802DC1078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E9F81C5E-0384-416F-A7E0-80113320C0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FEB36797-2090-441D-B611-0CE271921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7EBDFDDE-E325-4654-863A-10323EC2E9C8}"/>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D462125A-D0AD-435C-B4B8-01F5D86ABA7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BD0925E3-658F-411F-A4EA-B5F7DAE470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01A83CAA-26CE-41AE-812C-95D19D340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144278EC-EA15-489B-A549-FE4A311C127C}"/>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22304C84-FDDF-40B4-935F-254760E6E19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10,000 Reasons</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514187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8DBA2A1-EF05-489B-80FB-7D91D076C8C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ＭＳ Ｐゴシック" charset="0"/>
              </a:rPr>
              <a:t>Intro1 10,000 Reasons (Bless the Lord)</a:t>
            </a:r>
            <a:endParaRPr lang="en-US" dirty="0">
              <a:ea typeface="ＭＳ Ｐゴシック" charset="0"/>
            </a:endParaRPr>
          </a:p>
        </p:txBody>
      </p:sp>
      <p:sp>
        <p:nvSpPr>
          <p:cNvPr id="14338" name="Picture 1" descr="We Have Come to Worship-pp.tif1">
            <a:extLst>
              <a:ext uri="{FF2B5EF4-FFF2-40B4-BE49-F238E27FC236}">
                <a16:creationId xmlns:a16="http://schemas.microsoft.com/office/drawing/2014/main" id="{907977B8-CED4-4D04-AD90-D7478097115F}"/>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2054" name="Rectangle 6">
            <a:extLst>
              <a:ext uri="{FF2B5EF4-FFF2-40B4-BE49-F238E27FC236}">
                <a16:creationId xmlns:a16="http://schemas.microsoft.com/office/drawing/2014/main" id="{1DA763CD-7A14-4A8D-844F-F9322B3AA63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4340" name="Picture 8" descr="10000 reasons-Shane-current-pp">
            <a:extLst>
              <a:ext uri="{FF2B5EF4-FFF2-40B4-BE49-F238E27FC236}">
                <a16:creationId xmlns:a16="http://schemas.microsoft.com/office/drawing/2014/main" id="{5B21FBB0-6BF0-49F5-A1F5-3EC1164B8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a:extLst>
              <a:ext uri="{FF2B5EF4-FFF2-40B4-BE49-F238E27FC236}">
                <a16:creationId xmlns:a16="http://schemas.microsoft.com/office/drawing/2014/main" id="{4A6D3E72-E4C0-4FDA-8154-5682F7E17DCC}"/>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37553-6520-4118-A7D6-1AEE41E1515A}"/>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Intro2 10,000 Reasons (Bless the Lord)</a:t>
            </a:r>
            <a:endParaRPr lang="en-US" dirty="0">
              <a:ea typeface="ＭＳ Ｐゴシック" charset="0"/>
            </a:endParaRPr>
          </a:p>
        </p:txBody>
      </p:sp>
      <p:sp>
        <p:nvSpPr>
          <p:cNvPr id="16386" name="Picture 1" descr="We Have Come to Worship-pp.tif1">
            <a:extLst>
              <a:ext uri="{FF2B5EF4-FFF2-40B4-BE49-F238E27FC236}">
                <a16:creationId xmlns:a16="http://schemas.microsoft.com/office/drawing/2014/main" id="{A6D14F4D-220E-49A7-A09A-D86A982B803F}"/>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82948" name="Rectangle 4">
            <a:extLst>
              <a:ext uri="{FF2B5EF4-FFF2-40B4-BE49-F238E27FC236}">
                <a16:creationId xmlns:a16="http://schemas.microsoft.com/office/drawing/2014/main" id="{FC5E7CF3-F262-4F26-9445-945034EBFD71}"/>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6388" name="Picture 5" descr="10000 reasons-Shane-current-pp">
            <a:extLst>
              <a:ext uri="{FF2B5EF4-FFF2-40B4-BE49-F238E27FC236}">
                <a16:creationId xmlns:a16="http://schemas.microsoft.com/office/drawing/2014/main" id="{A86A53AA-45CA-4E90-AF47-C466B57B5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6">
            <a:extLst>
              <a:ext uri="{FF2B5EF4-FFF2-40B4-BE49-F238E27FC236}">
                <a16:creationId xmlns:a16="http://schemas.microsoft.com/office/drawing/2014/main" id="{50520539-FDDE-4028-9699-4E9EDD2592C7}"/>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8500E59-3F0A-4CC0-B0F3-DD1E1A5CD275}"/>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1-1 10,000 Reasons (Bless the Lord)</a:t>
            </a:r>
            <a:endParaRPr lang="en-US" dirty="0">
              <a:ea typeface="ＭＳ Ｐゴシック" charset="0"/>
            </a:endParaRPr>
          </a:p>
        </p:txBody>
      </p:sp>
      <p:sp>
        <p:nvSpPr>
          <p:cNvPr id="18434" name="Picture 1" descr="We Have Come to Worship-pp.tif1">
            <a:extLst>
              <a:ext uri="{FF2B5EF4-FFF2-40B4-BE49-F238E27FC236}">
                <a16:creationId xmlns:a16="http://schemas.microsoft.com/office/drawing/2014/main" id="{CBE69C2E-6B24-4F65-8A24-43189A6C7E78}"/>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84996" name="Rectangle 4">
            <a:extLst>
              <a:ext uri="{FF2B5EF4-FFF2-40B4-BE49-F238E27FC236}">
                <a16:creationId xmlns:a16="http://schemas.microsoft.com/office/drawing/2014/main" id="{370E740B-B60D-4FD5-965C-83AECE1D216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8436" name="Picture 5" descr="10000 reasons-Shane-current-pp">
            <a:extLst>
              <a:ext uri="{FF2B5EF4-FFF2-40B4-BE49-F238E27FC236}">
                <a16:creationId xmlns:a16="http://schemas.microsoft.com/office/drawing/2014/main" id="{8B4F1071-B231-4563-822E-0D9A4247C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6">
            <a:extLst>
              <a:ext uri="{FF2B5EF4-FFF2-40B4-BE49-F238E27FC236}">
                <a16:creationId xmlns:a16="http://schemas.microsoft.com/office/drawing/2014/main" id="{9DC1D328-920F-4ED1-AD7F-B7CF0A287167}"/>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F6594BF-FECD-4C1B-BD01-0AC959A6A469}"/>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1-2 10,000 Reasons (Bless the Lord)</a:t>
            </a:r>
            <a:endParaRPr lang="en-US" dirty="0">
              <a:ea typeface="ＭＳ Ｐゴシック" charset="0"/>
            </a:endParaRPr>
          </a:p>
        </p:txBody>
      </p:sp>
      <p:sp>
        <p:nvSpPr>
          <p:cNvPr id="20482" name="Picture 1" descr="We Have Come to Worship-pp.tif1">
            <a:extLst>
              <a:ext uri="{FF2B5EF4-FFF2-40B4-BE49-F238E27FC236}">
                <a16:creationId xmlns:a16="http://schemas.microsoft.com/office/drawing/2014/main" id="{F1D042BE-27EC-4F61-81CE-A0BC3AE489B7}"/>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87044" name="Rectangle 4">
            <a:extLst>
              <a:ext uri="{FF2B5EF4-FFF2-40B4-BE49-F238E27FC236}">
                <a16:creationId xmlns:a16="http://schemas.microsoft.com/office/drawing/2014/main" id="{C1979FA4-97F3-409A-8A49-7A912B0785E0}"/>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0484" name="Picture 5" descr="10000 reasons-Shane-current-pp">
            <a:extLst>
              <a:ext uri="{FF2B5EF4-FFF2-40B4-BE49-F238E27FC236}">
                <a16:creationId xmlns:a16="http://schemas.microsoft.com/office/drawing/2014/main" id="{F3B2248A-0643-4719-9BFC-BF19E9311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6">
            <a:extLst>
              <a:ext uri="{FF2B5EF4-FFF2-40B4-BE49-F238E27FC236}">
                <a16:creationId xmlns:a16="http://schemas.microsoft.com/office/drawing/2014/main" id="{FBF22C1E-E9B8-4EB4-8BD8-816F15338342}"/>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A37E57AD-43AF-478D-95A2-03BF8EEBCA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F6CBE447-E0B2-4723-A81F-9EB38807D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7419734E-66B3-4C9C-A5D4-58B4E482B2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F9B5056E-E0AD-40C6-B7D5-E8DEC1326C3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49618C-9098-40B8-914B-96BFDDA57A66}"/>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1c-1 10,000 Reasons (Bless the Lord)</a:t>
            </a:r>
            <a:endParaRPr lang="en-US" dirty="0">
              <a:ea typeface="ＭＳ Ｐゴシック" charset="0"/>
            </a:endParaRPr>
          </a:p>
        </p:txBody>
      </p:sp>
      <p:sp>
        <p:nvSpPr>
          <p:cNvPr id="22530" name="Picture 1" descr="We Have Come to Worship-pp.tif1">
            <a:extLst>
              <a:ext uri="{FF2B5EF4-FFF2-40B4-BE49-F238E27FC236}">
                <a16:creationId xmlns:a16="http://schemas.microsoft.com/office/drawing/2014/main" id="{F576EE8E-BD8F-4E40-96EA-494B37497231}"/>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89092" name="Rectangle 4">
            <a:extLst>
              <a:ext uri="{FF2B5EF4-FFF2-40B4-BE49-F238E27FC236}">
                <a16:creationId xmlns:a16="http://schemas.microsoft.com/office/drawing/2014/main" id="{7DB0EEE7-1C9C-4A04-995F-3E5550B9254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2532" name="Picture 5" descr="10000 reasons-Shane-current-pp">
            <a:extLst>
              <a:ext uri="{FF2B5EF4-FFF2-40B4-BE49-F238E27FC236}">
                <a16:creationId xmlns:a16="http://schemas.microsoft.com/office/drawing/2014/main" id="{17911C71-F295-49EA-9905-4D0ABAA01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6">
            <a:extLst>
              <a:ext uri="{FF2B5EF4-FFF2-40B4-BE49-F238E27FC236}">
                <a16:creationId xmlns:a16="http://schemas.microsoft.com/office/drawing/2014/main" id="{F76783A8-2EF6-4D14-A843-011259B05A7B}"/>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9AE90B3-6590-4475-9538-68A1CD61E975}"/>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1c-2 10,000 Reasons (Bless the Lord)</a:t>
            </a:r>
            <a:endParaRPr lang="en-US">
              <a:ea typeface="ＭＳ Ｐゴシック" charset="0"/>
            </a:endParaRPr>
          </a:p>
        </p:txBody>
      </p:sp>
      <p:sp>
        <p:nvSpPr>
          <p:cNvPr id="24578" name="Picture 1" descr="We Have Come to Worship-pp.tif1">
            <a:extLst>
              <a:ext uri="{FF2B5EF4-FFF2-40B4-BE49-F238E27FC236}">
                <a16:creationId xmlns:a16="http://schemas.microsoft.com/office/drawing/2014/main" id="{90D14D38-4EAE-4901-A8B2-139527A2FB0D}"/>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91140" name="Rectangle 4">
            <a:extLst>
              <a:ext uri="{FF2B5EF4-FFF2-40B4-BE49-F238E27FC236}">
                <a16:creationId xmlns:a16="http://schemas.microsoft.com/office/drawing/2014/main" id="{A231300E-CB24-40DD-A514-471363D44FF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4580" name="Picture 5" descr="10000 reasons-Shane-current-pp">
            <a:extLst>
              <a:ext uri="{FF2B5EF4-FFF2-40B4-BE49-F238E27FC236}">
                <a16:creationId xmlns:a16="http://schemas.microsoft.com/office/drawing/2014/main" id="{9DB08B91-7F79-4F5D-A06C-94E2D6C98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6">
            <a:extLst>
              <a:ext uri="{FF2B5EF4-FFF2-40B4-BE49-F238E27FC236}">
                <a16:creationId xmlns:a16="http://schemas.microsoft.com/office/drawing/2014/main" id="{9407EADB-48D7-463A-AC64-706ABAB3EDD5}"/>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E6D9D79-44EE-4D68-A891-14102B937C6E}"/>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2-1 10,000 Reasons (Bless the Lord)</a:t>
            </a:r>
            <a:endParaRPr lang="en-US">
              <a:ea typeface="ＭＳ Ｐゴシック" charset="0"/>
            </a:endParaRPr>
          </a:p>
        </p:txBody>
      </p:sp>
      <p:sp>
        <p:nvSpPr>
          <p:cNvPr id="26626" name="Picture 1" descr="We Have Come to Worship-pp.tif1">
            <a:extLst>
              <a:ext uri="{FF2B5EF4-FFF2-40B4-BE49-F238E27FC236}">
                <a16:creationId xmlns:a16="http://schemas.microsoft.com/office/drawing/2014/main" id="{12431AF9-1C98-44D4-B305-22FCA5F7A6E5}"/>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93188" name="Rectangle 4">
            <a:extLst>
              <a:ext uri="{FF2B5EF4-FFF2-40B4-BE49-F238E27FC236}">
                <a16:creationId xmlns:a16="http://schemas.microsoft.com/office/drawing/2014/main" id="{B66F8929-DFA5-4C18-898F-5206E841E44F}"/>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6628" name="Picture 5" descr="10000 reasons-Shane-current-pp">
            <a:extLst>
              <a:ext uri="{FF2B5EF4-FFF2-40B4-BE49-F238E27FC236}">
                <a16:creationId xmlns:a16="http://schemas.microsoft.com/office/drawing/2014/main" id="{32E7BAE5-43C2-49F4-A852-A3C4F5B14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a:extLst>
              <a:ext uri="{FF2B5EF4-FFF2-40B4-BE49-F238E27FC236}">
                <a16:creationId xmlns:a16="http://schemas.microsoft.com/office/drawing/2014/main" id="{C1164CA1-24D1-46F7-987C-B09969DF99E7}"/>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FFE8F7-BD01-429C-B3FB-F6F6A9E70A2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2-2 10,000 Reasons (Bless the Lord)</a:t>
            </a:r>
            <a:endParaRPr lang="en-US">
              <a:ea typeface="ＭＳ Ｐゴシック" charset="0"/>
            </a:endParaRPr>
          </a:p>
        </p:txBody>
      </p:sp>
      <p:sp>
        <p:nvSpPr>
          <p:cNvPr id="28674" name="Picture 1" descr="We Have Come to Worship-pp.tif1">
            <a:extLst>
              <a:ext uri="{FF2B5EF4-FFF2-40B4-BE49-F238E27FC236}">
                <a16:creationId xmlns:a16="http://schemas.microsoft.com/office/drawing/2014/main" id="{47CC388D-DDE1-439A-885D-E6E75F569AEE}"/>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95236" name="Rectangle 4">
            <a:extLst>
              <a:ext uri="{FF2B5EF4-FFF2-40B4-BE49-F238E27FC236}">
                <a16:creationId xmlns:a16="http://schemas.microsoft.com/office/drawing/2014/main" id="{506F8FA2-451B-4F32-80B4-273D276822A3}"/>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8676" name="Picture 5" descr="10000 reasons-Shane-current-pp">
            <a:extLst>
              <a:ext uri="{FF2B5EF4-FFF2-40B4-BE49-F238E27FC236}">
                <a16:creationId xmlns:a16="http://schemas.microsoft.com/office/drawing/2014/main" id="{D28EEED6-E66D-4C83-944A-50A617961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6">
            <a:extLst>
              <a:ext uri="{FF2B5EF4-FFF2-40B4-BE49-F238E27FC236}">
                <a16:creationId xmlns:a16="http://schemas.microsoft.com/office/drawing/2014/main" id="{1D85E900-CC24-4F54-B27B-9A9F37431F1F}"/>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C295EB-D7A5-4B3E-A884-955ED67E7284}"/>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2c-1 10,000 Reasons (Bless the Lord)</a:t>
            </a:r>
            <a:endParaRPr lang="en-US">
              <a:ea typeface="ＭＳ Ｐゴシック" charset="0"/>
            </a:endParaRPr>
          </a:p>
        </p:txBody>
      </p:sp>
      <p:sp>
        <p:nvSpPr>
          <p:cNvPr id="30722" name="Picture 1" descr="We Have Come to Worship-pp.tif1">
            <a:extLst>
              <a:ext uri="{FF2B5EF4-FFF2-40B4-BE49-F238E27FC236}">
                <a16:creationId xmlns:a16="http://schemas.microsoft.com/office/drawing/2014/main" id="{7D5491A5-73D6-443D-A1A5-647F8132303E}"/>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97284" name="Rectangle 4">
            <a:extLst>
              <a:ext uri="{FF2B5EF4-FFF2-40B4-BE49-F238E27FC236}">
                <a16:creationId xmlns:a16="http://schemas.microsoft.com/office/drawing/2014/main" id="{94D8A8D4-2FAA-4E94-A0DC-0B15D286B113}"/>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0724" name="Picture 5" descr="10000 reasons-Shane-current-pp">
            <a:extLst>
              <a:ext uri="{FF2B5EF4-FFF2-40B4-BE49-F238E27FC236}">
                <a16:creationId xmlns:a16="http://schemas.microsoft.com/office/drawing/2014/main" id="{B29703CF-B075-43A1-868E-6506EE0A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6">
            <a:extLst>
              <a:ext uri="{FF2B5EF4-FFF2-40B4-BE49-F238E27FC236}">
                <a16:creationId xmlns:a16="http://schemas.microsoft.com/office/drawing/2014/main" id="{A41083E3-911A-4F00-B526-0CD99DE653EF}"/>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0101F2-CF02-4870-8B27-B0D427292075}"/>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2c-2 10,000 Reasons (Bless the Lord)</a:t>
            </a:r>
            <a:endParaRPr lang="en-US">
              <a:ea typeface="ＭＳ Ｐゴシック" charset="0"/>
            </a:endParaRPr>
          </a:p>
        </p:txBody>
      </p:sp>
      <p:sp>
        <p:nvSpPr>
          <p:cNvPr id="32770" name="Picture 1" descr="We Have Come to Worship-pp.tif1">
            <a:extLst>
              <a:ext uri="{FF2B5EF4-FFF2-40B4-BE49-F238E27FC236}">
                <a16:creationId xmlns:a16="http://schemas.microsoft.com/office/drawing/2014/main" id="{4D7224AB-B82F-4C49-A7DD-F292D417F31B}"/>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99332" name="Rectangle 4">
            <a:extLst>
              <a:ext uri="{FF2B5EF4-FFF2-40B4-BE49-F238E27FC236}">
                <a16:creationId xmlns:a16="http://schemas.microsoft.com/office/drawing/2014/main" id="{94F67F6A-22C7-43C8-94C4-BEC7415CD7E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2772" name="Picture 5" descr="10000 reasons-Shane-current-pp">
            <a:extLst>
              <a:ext uri="{FF2B5EF4-FFF2-40B4-BE49-F238E27FC236}">
                <a16:creationId xmlns:a16="http://schemas.microsoft.com/office/drawing/2014/main" id="{9826F726-4529-4C75-95E7-FD03E2480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6">
            <a:extLst>
              <a:ext uri="{FF2B5EF4-FFF2-40B4-BE49-F238E27FC236}">
                <a16:creationId xmlns:a16="http://schemas.microsoft.com/office/drawing/2014/main" id="{B081395F-820E-4F6E-AB51-5B2197CE6C77}"/>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7D3A173-BB1A-4A90-8F63-53E34F730712}"/>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3-1 10,000 Reasons (Bless the Lord)</a:t>
            </a:r>
            <a:endParaRPr lang="en-US">
              <a:ea typeface="ＭＳ Ｐゴシック" charset="0"/>
            </a:endParaRPr>
          </a:p>
        </p:txBody>
      </p:sp>
      <p:sp>
        <p:nvSpPr>
          <p:cNvPr id="34818" name="Picture 1" descr="We Have Come to Worship-pp.tif1">
            <a:extLst>
              <a:ext uri="{FF2B5EF4-FFF2-40B4-BE49-F238E27FC236}">
                <a16:creationId xmlns:a16="http://schemas.microsoft.com/office/drawing/2014/main" id="{7CFCE78C-AA42-41D5-A1C9-14C7FA3131B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1380" name="Rectangle 4">
            <a:extLst>
              <a:ext uri="{FF2B5EF4-FFF2-40B4-BE49-F238E27FC236}">
                <a16:creationId xmlns:a16="http://schemas.microsoft.com/office/drawing/2014/main" id="{64E9DB30-E407-4CD8-A8F5-95AB3495FD3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4820" name="Picture 5" descr="10000 reasons-Shane-current-pp">
            <a:extLst>
              <a:ext uri="{FF2B5EF4-FFF2-40B4-BE49-F238E27FC236}">
                <a16:creationId xmlns:a16="http://schemas.microsoft.com/office/drawing/2014/main" id="{DD8ED8F8-2C89-462E-8F51-2CD64919C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a:extLst>
              <a:ext uri="{FF2B5EF4-FFF2-40B4-BE49-F238E27FC236}">
                <a16:creationId xmlns:a16="http://schemas.microsoft.com/office/drawing/2014/main" id="{38E643F1-A0A7-4EDF-ABB5-0AFD28D4AB9B}"/>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27FEEF-F616-483B-A3D3-9333B7037692}"/>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3-2 10,000 Reasons (Bless the Lord)</a:t>
            </a:r>
            <a:endParaRPr lang="en-US">
              <a:ea typeface="ＭＳ Ｐゴシック" charset="0"/>
            </a:endParaRPr>
          </a:p>
        </p:txBody>
      </p:sp>
      <p:sp>
        <p:nvSpPr>
          <p:cNvPr id="36866" name="Picture 1" descr="We Have Come to Worship-pp.tif1">
            <a:extLst>
              <a:ext uri="{FF2B5EF4-FFF2-40B4-BE49-F238E27FC236}">
                <a16:creationId xmlns:a16="http://schemas.microsoft.com/office/drawing/2014/main" id="{100CED24-5598-4F00-943D-465F246491C1}"/>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3428" name="Rectangle 4">
            <a:extLst>
              <a:ext uri="{FF2B5EF4-FFF2-40B4-BE49-F238E27FC236}">
                <a16:creationId xmlns:a16="http://schemas.microsoft.com/office/drawing/2014/main" id="{ADCB630A-DA0C-4D0F-BCCE-C3A4C53209C3}"/>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6868" name="Picture 5" descr="10000 reasons-Shane-current-pp">
            <a:extLst>
              <a:ext uri="{FF2B5EF4-FFF2-40B4-BE49-F238E27FC236}">
                <a16:creationId xmlns:a16="http://schemas.microsoft.com/office/drawing/2014/main" id="{657CDCA2-561C-44E5-B465-4A2253E5D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6">
            <a:extLst>
              <a:ext uri="{FF2B5EF4-FFF2-40B4-BE49-F238E27FC236}">
                <a16:creationId xmlns:a16="http://schemas.microsoft.com/office/drawing/2014/main" id="{F7079FB0-2680-430B-B3FA-A5000A3B5054}"/>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60E39C-A3F1-4A78-818A-125C49C5DCD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3c-1 10,000 Reasons (Bless the Lord)</a:t>
            </a:r>
            <a:endParaRPr lang="en-US">
              <a:ea typeface="ＭＳ Ｐゴシック" charset="0"/>
            </a:endParaRPr>
          </a:p>
        </p:txBody>
      </p:sp>
      <p:sp>
        <p:nvSpPr>
          <p:cNvPr id="38914" name="Picture 1" descr="We Have Come to Worship-pp.tif1">
            <a:extLst>
              <a:ext uri="{FF2B5EF4-FFF2-40B4-BE49-F238E27FC236}">
                <a16:creationId xmlns:a16="http://schemas.microsoft.com/office/drawing/2014/main" id="{EA81A43A-C783-4715-93D1-6EB52AE354AD}"/>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5476" name="Rectangle 4">
            <a:extLst>
              <a:ext uri="{FF2B5EF4-FFF2-40B4-BE49-F238E27FC236}">
                <a16:creationId xmlns:a16="http://schemas.microsoft.com/office/drawing/2014/main" id="{37E82E12-F912-4D2C-B7EB-68194FF1475E}"/>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8916" name="Picture 5" descr="10000 reasons-Shane-current-pp">
            <a:extLst>
              <a:ext uri="{FF2B5EF4-FFF2-40B4-BE49-F238E27FC236}">
                <a16:creationId xmlns:a16="http://schemas.microsoft.com/office/drawing/2014/main" id="{09E22185-578B-43CF-AEDE-D1A523F9D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6">
            <a:extLst>
              <a:ext uri="{FF2B5EF4-FFF2-40B4-BE49-F238E27FC236}">
                <a16:creationId xmlns:a16="http://schemas.microsoft.com/office/drawing/2014/main" id="{277C0DF0-14FE-4714-A8F4-05B567745D61}"/>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47B12BF-6591-41A9-92B0-372DCCD7AA4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3c-2 10,000 Reasons (Bless the Lord)</a:t>
            </a:r>
            <a:endParaRPr lang="en-US" dirty="0">
              <a:ea typeface="ＭＳ Ｐゴシック" charset="0"/>
            </a:endParaRPr>
          </a:p>
        </p:txBody>
      </p:sp>
      <p:sp>
        <p:nvSpPr>
          <p:cNvPr id="40962" name="Picture 1" descr="We Have Come to Worship-pp.tif1">
            <a:extLst>
              <a:ext uri="{FF2B5EF4-FFF2-40B4-BE49-F238E27FC236}">
                <a16:creationId xmlns:a16="http://schemas.microsoft.com/office/drawing/2014/main" id="{B0AC16F8-2CA2-41D6-9851-0CB01501A945}"/>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7524" name="Rectangle 4">
            <a:extLst>
              <a:ext uri="{FF2B5EF4-FFF2-40B4-BE49-F238E27FC236}">
                <a16:creationId xmlns:a16="http://schemas.microsoft.com/office/drawing/2014/main" id="{7F3471FF-E259-4729-8DD5-6530F368C491}"/>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40964" name="Picture 5" descr="10000 reasons-Shane-current-pp">
            <a:extLst>
              <a:ext uri="{FF2B5EF4-FFF2-40B4-BE49-F238E27FC236}">
                <a16:creationId xmlns:a16="http://schemas.microsoft.com/office/drawing/2014/main" id="{B310C508-2A83-41E9-AD90-CE6D3402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6">
            <a:extLst>
              <a:ext uri="{FF2B5EF4-FFF2-40B4-BE49-F238E27FC236}">
                <a16:creationId xmlns:a16="http://schemas.microsoft.com/office/drawing/2014/main" id="{12BC9F3E-CFD0-4057-8D45-5E5BF82C333B}"/>
              </a:ext>
            </a:extLst>
          </p:cNvPr>
          <p:cNvSpPr>
            <a:spLocks noChangeArrowheads="1"/>
          </p:cNvSpPr>
          <p:nvPr/>
        </p:nvSpPr>
        <p:spPr bwMode="auto">
          <a:xfrm>
            <a:off x="114300" y="76201"/>
            <a:ext cx="57615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10,000 Reasons (Bless the Lord)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4FE376D0-B439-414B-99C9-AF9A4D1F1E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026733E6-848F-4C61-991F-44AE9D925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3D0A7AE5-0B7D-4BAE-AD66-6483CD4184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2346E3D6-6DF8-48CF-AB86-DC1A71AA607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Ezra 1:1-11</a:t>
            </a:r>
          </a:p>
        </p:txBody>
      </p:sp>
    </p:spTree>
    <p:extLst>
      <p:ext uri="{BB962C8B-B14F-4D97-AF65-F5344CB8AC3E}">
        <p14:creationId xmlns:p14="http://schemas.microsoft.com/office/powerpoint/2010/main" val="347323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B0A7E-B6AA-4E4D-8FB8-AE3180553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867994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87051" y="2126378"/>
            <a:ext cx="11217897" cy="4108817"/>
          </a:xfrm>
          <a:prstGeom prst="rect">
            <a:avLst/>
          </a:prstGeom>
          <a:noFill/>
        </p:spPr>
        <p:txBody>
          <a:bodyPr wrap="square" rtlCol="0">
            <a:spAutoFit/>
          </a:bodyPr>
          <a:lstStyle/>
          <a:p>
            <a:pPr algn="ctr">
              <a:lnSpc>
                <a:spcPct val="150000"/>
              </a:lnSpc>
            </a:pPr>
            <a:r>
              <a:rPr lang="en-US" sz="3600" dirty="0">
                <a:latin typeface="Bevan" panose="02000000000000000000" pitchFamily="2" charset="0"/>
              </a:rPr>
              <a:t>536 B. C.</a:t>
            </a:r>
          </a:p>
          <a:p>
            <a:pPr marL="457200" indent="-457200" algn="ctr">
              <a:lnSpc>
                <a:spcPct val="200000"/>
              </a:lnSpc>
              <a:buFont typeface="Arial" panose="020B0604020202020204" pitchFamily="34" charset="0"/>
              <a:buChar char="•"/>
            </a:pPr>
            <a:r>
              <a:rPr lang="en-US" sz="3600" dirty="0">
                <a:latin typeface="Bevan" panose="02000000000000000000" pitchFamily="2" charset="0"/>
              </a:rPr>
              <a:t>Jews are captive in Babylon</a:t>
            </a:r>
          </a:p>
          <a:p>
            <a:pPr marL="457200" indent="-457200" algn="ctr">
              <a:lnSpc>
                <a:spcPct val="200000"/>
              </a:lnSpc>
              <a:buFont typeface="Arial" panose="020B0604020202020204" pitchFamily="34" charset="0"/>
              <a:buChar char="•"/>
            </a:pPr>
            <a:r>
              <a:rPr lang="en-US" sz="3600" dirty="0">
                <a:latin typeface="Bevan" panose="02000000000000000000" pitchFamily="2" charset="0"/>
              </a:rPr>
              <a:t>Cyrus the Great becomes King</a:t>
            </a:r>
          </a:p>
          <a:p>
            <a:pPr marL="457200" indent="-457200" algn="ctr">
              <a:lnSpc>
                <a:spcPct val="200000"/>
              </a:lnSpc>
              <a:buFont typeface="Arial" panose="020B0604020202020204" pitchFamily="34" charset="0"/>
              <a:buChar char="•"/>
            </a:pPr>
            <a:r>
              <a:rPr lang="en-US" sz="3600" dirty="0">
                <a:latin typeface="Bevan" panose="02000000000000000000" pitchFamily="2" charset="0"/>
              </a:rPr>
              <a:t>Cyrus makes a Decree</a:t>
            </a:r>
          </a:p>
        </p:txBody>
      </p:sp>
    </p:spTree>
    <p:extLst>
      <p:ext uri="{BB962C8B-B14F-4D97-AF65-F5344CB8AC3E}">
        <p14:creationId xmlns:p14="http://schemas.microsoft.com/office/powerpoint/2010/main" val="2129395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87051" y="1044212"/>
            <a:ext cx="11217897" cy="6124754"/>
          </a:xfrm>
          <a:prstGeom prst="rect">
            <a:avLst/>
          </a:prstGeom>
          <a:noFill/>
        </p:spPr>
        <p:txBody>
          <a:bodyPr wrap="square" rtlCol="0">
            <a:spAutoFit/>
          </a:bodyPr>
          <a:lstStyle/>
          <a:p>
            <a:pPr algn="ctr">
              <a:lnSpc>
                <a:spcPct val="150000"/>
              </a:lnSpc>
            </a:pPr>
            <a:r>
              <a:rPr lang="en-US" sz="3200" dirty="0">
                <a:latin typeface="Bevan" panose="02000000000000000000" pitchFamily="2" charset="0"/>
              </a:rPr>
              <a:t>Cyrus makes a Decree:</a:t>
            </a:r>
          </a:p>
          <a:p>
            <a:pPr algn="just">
              <a:lnSpc>
                <a:spcPct val="150000"/>
              </a:lnSpc>
            </a:pPr>
            <a:r>
              <a:rPr lang="en-US" sz="3200" dirty="0">
                <a:latin typeface="Bevan" panose="02000000000000000000" pitchFamily="2" charset="0"/>
              </a:rPr>
              <a:t>“All the kingdoms of the earth the LORD God of heaven has given me. And He has commanded me to build Him a house at Jerusalem which is in Judah…May his God be with him, and let him go up to Jerusalem which is in Judah, and build the house of the LORD God of Israel (He is God), which is in Jerusalem.” (Ezra 1:2-3)</a:t>
            </a:r>
          </a:p>
        </p:txBody>
      </p:sp>
    </p:spTree>
    <p:extLst>
      <p:ext uri="{BB962C8B-B14F-4D97-AF65-F5344CB8AC3E}">
        <p14:creationId xmlns:p14="http://schemas.microsoft.com/office/powerpoint/2010/main" val="3607558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954107"/>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p:txBody>
      </p:sp>
    </p:spTree>
    <p:extLst>
      <p:ext uri="{BB962C8B-B14F-4D97-AF65-F5344CB8AC3E}">
        <p14:creationId xmlns:p14="http://schemas.microsoft.com/office/powerpoint/2010/main" val="1337357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1938992"/>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a:p>
            <a:pPr algn="ctr">
              <a:lnSpc>
                <a:spcPct val="200000"/>
              </a:lnSpc>
            </a:pPr>
            <a:r>
              <a:rPr lang="en-US" sz="3200" dirty="0">
                <a:latin typeface="Bevan" panose="02000000000000000000" pitchFamily="2" charset="0"/>
              </a:rPr>
              <a:t>Many jews go back to Jerusalem (3:1)</a:t>
            </a:r>
          </a:p>
        </p:txBody>
      </p:sp>
    </p:spTree>
    <p:extLst>
      <p:ext uri="{BB962C8B-B14F-4D97-AF65-F5344CB8AC3E}">
        <p14:creationId xmlns:p14="http://schemas.microsoft.com/office/powerpoint/2010/main" val="26926482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B0636B-A920-4115-9F66-16DC31E0D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Tree>
    <p:extLst>
      <p:ext uri="{BB962C8B-B14F-4D97-AF65-F5344CB8AC3E}">
        <p14:creationId xmlns:p14="http://schemas.microsoft.com/office/powerpoint/2010/main" val="2723888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2923877"/>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a:p>
            <a:pPr algn="ctr">
              <a:lnSpc>
                <a:spcPct val="200000"/>
              </a:lnSpc>
            </a:pPr>
            <a:r>
              <a:rPr lang="en-US" sz="3200" dirty="0">
                <a:latin typeface="Bevan" panose="02000000000000000000" pitchFamily="2" charset="0"/>
              </a:rPr>
              <a:t>Many jews go back to Jerusalem (3:1)</a:t>
            </a:r>
          </a:p>
          <a:p>
            <a:pPr algn="ctr">
              <a:lnSpc>
                <a:spcPct val="200000"/>
              </a:lnSpc>
            </a:pPr>
            <a:r>
              <a:rPr lang="en-US" sz="3200" dirty="0">
                <a:latin typeface="Bevan" panose="02000000000000000000" pitchFamily="2" charset="0"/>
              </a:rPr>
              <a:t>They lay the foundation of the Temple (3:8-9)</a:t>
            </a:r>
          </a:p>
        </p:txBody>
      </p:sp>
    </p:spTree>
    <p:extLst>
      <p:ext uri="{BB962C8B-B14F-4D97-AF65-F5344CB8AC3E}">
        <p14:creationId xmlns:p14="http://schemas.microsoft.com/office/powerpoint/2010/main" val="806405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3908762"/>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a:p>
            <a:pPr algn="ctr">
              <a:lnSpc>
                <a:spcPct val="200000"/>
              </a:lnSpc>
            </a:pPr>
            <a:r>
              <a:rPr lang="en-US" sz="3200" dirty="0">
                <a:latin typeface="Bevan" panose="02000000000000000000" pitchFamily="2" charset="0"/>
              </a:rPr>
              <a:t>Many jews go back to Jerusalem (3:1)</a:t>
            </a:r>
          </a:p>
          <a:p>
            <a:pPr algn="ctr">
              <a:lnSpc>
                <a:spcPct val="200000"/>
              </a:lnSpc>
            </a:pPr>
            <a:r>
              <a:rPr lang="en-US" sz="3200" dirty="0">
                <a:latin typeface="Bevan" panose="02000000000000000000" pitchFamily="2" charset="0"/>
              </a:rPr>
              <a:t>They lay the foundation of the Temple (3:8-9)</a:t>
            </a:r>
          </a:p>
          <a:p>
            <a:pPr algn="ctr">
              <a:lnSpc>
                <a:spcPct val="200000"/>
              </a:lnSpc>
            </a:pPr>
            <a:r>
              <a:rPr lang="en-US" sz="3200" dirty="0">
                <a:latin typeface="Bevan" panose="02000000000000000000" pitchFamily="2" charset="0"/>
              </a:rPr>
              <a:t>Opposition  Appears (4:1-5)</a:t>
            </a:r>
          </a:p>
        </p:txBody>
      </p:sp>
    </p:spTree>
    <p:extLst>
      <p:ext uri="{BB962C8B-B14F-4D97-AF65-F5344CB8AC3E}">
        <p14:creationId xmlns:p14="http://schemas.microsoft.com/office/powerpoint/2010/main" val="132522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166F608C-32AD-4D9C-B567-BCB127498E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F6308A82-F265-4358-899B-B3E84C9C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27D7C01-5F15-4FE0-859E-EDD691E8D7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5959456C-C1AF-452D-A0CE-8066CFEC01B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4893647"/>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a:p>
            <a:pPr algn="ctr">
              <a:lnSpc>
                <a:spcPct val="200000"/>
              </a:lnSpc>
            </a:pPr>
            <a:r>
              <a:rPr lang="en-US" sz="3200" dirty="0">
                <a:latin typeface="Bevan" panose="02000000000000000000" pitchFamily="2" charset="0"/>
              </a:rPr>
              <a:t>Many jews go back to Jerusalem (3:1)</a:t>
            </a:r>
          </a:p>
          <a:p>
            <a:pPr algn="ctr">
              <a:lnSpc>
                <a:spcPct val="200000"/>
              </a:lnSpc>
            </a:pPr>
            <a:r>
              <a:rPr lang="en-US" sz="3200" dirty="0">
                <a:latin typeface="Bevan" panose="02000000000000000000" pitchFamily="2" charset="0"/>
              </a:rPr>
              <a:t>They lay the foundation of the Temple (3:8-9)</a:t>
            </a:r>
          </a:p>
          <a:p>
            <a:pPr algn="ctr">
              <a:lnSpc>
                <a:spcPct val="200000"/>
              </a:lnSpc>
            </a:pPr>
            <a:r>
              <a:rPr lang="en-US" sz="3200" dirty="0">
                <a:latin typeface="Bevan" panose="02000000000000000000" pitchFamily="2" charset="0"/>
              </a:rPr>
              <a:t>Opposition  Appears (4:1-5)</a:t>
            </a:r>
          </a:p>
          <a:p>
            <a:pPr algn="ctr">
              <a:lnSpc>
                <a:spcPct val="200000"/>
              </a:lnSpc>
            </a:pPr>
            <a:r>
              <a:rPr lang="en-US" sz="3200" dirty="0">
                <a:latin typeface="Bevan" panose="02000000000000000000" pitchFamily="2" charset="0"/>
              </a:rPr>
              <a:t>The work stops (4:24)</a:t>
            </a:r>
          </a:p>
        </p:txBody>
      </p:sp>
    </p:spTree>
    <p:extLst>
      <p:ext uri="{BB962C8B-B14F-4D97-AF65-F5344CB8AC3E}">
        <p14:creationId xmlns:p14="http://schemas.microsoft.com/office/powerpoint/2010/main" val="4001920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513815" y="213215"/>
            <a:ext cx="7164370" cy="830997"/>
          </a:xfrm>
          <a:prstGeom prst="rect">
            <a:avLst/>
          </a:prstGeom>
          <a:noFill/>
        </p:spPr>
        <p:txBody>
          <a:bodyPr wrap="square" rtlCol="0">
            <a:spAutoFit/>
          </a:bodyPr>
          <a:lstStyle/>
          <a:p>
            <a:pPr algn="ctr"/>
            <a:r>
              <a:rPr lang="en-US" sz="4800" dirty="0">
                <a:solidFill>
                  <a:schemeClr val="bg1"/>
                </a:solidFill>
                <a:latin typeface="Bevan"/>
              </a:rPr>
              <a:t>The Book of Ezra</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659876"/>
            <a:ext cx="12518796" cy="688156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323654" y="893383"/>
            <a:ext cx="11544692" cy="5878532"/>
          </a:xfrm>
          <a:prstGeom prst="rect">
            <a:avLst/>
          </a:prstGeom>
          <a:noFill/>
        </p:spPr>
        <p:txBody>
          <a:bodyPr wrap="square" rtlCol="0">
            <a:spAutoFit/>
          </a:bodyPr>
          <a:lstStyle/>
          <a:p>
            <a:pPr algn="ctr">
              <a:lnSpc>
                <a:spcPct val="200000"/>
              </a:lnSpc>
            </a:pPr>
            <a:r>
              <a:rPr lang="en-US" sz="3200" dirty="0">
                <a:latin typeface="Bevan" panose="02000000000000000000" pitchFamily="2" charset="0"/>
              </a:rPr>
              <a:t>Zerubbabel is Chosen to Lead (2:2)</a:t>
            </a:r>
          </a:p>
          <a:p>
            <a:pPr algn="ctr">
              <a:lnSpc>
                <a:spcPct val="200000"/>
              </a:lnSpc>
            </a:pPr>
            <a:r>
              <a:rPr lang="en-US" sz="3200" dirty="0">
                <a:latin typeface="Bevan" panose="02000000000000000000" pitchFamily="2" charset="0"/>
              </a:rPr>
              <a:t>Many jews go back to Jerusalem (3:1)</a:t>
            </a:r>
          </a:p>
          <a:p>
            <a:pPr algn="ctr">
              <a:lnSpc>
                <a:spcPct val="200000"/>
              </a:lnSpc>
            </a:pPr>
            <a:r>
              <a:rPr lang="en-US" sz="3200" dirty="0">
                <a:latin typeface="Bevan" panose="02000000000000000000" pitchFamily="2" charset="0"/>
              </a:rPr>
              <a:t>They lay the foundation of the Temple (3:8-9)</a:t>
            </a:r>
          </a:p>
          <a:p>
            <a:pPr algn="ctr">
              <a:lnSpc>
                <a:spcPct val="200000"/>
              </a:lnSpc>
            </a:pPr>
            <a:r>
              <a:rPr lang="en-US" sz="3200" dirty="0">
                <a:latin typeface="Bevan" panose="02000000000000000000" pitchFamily="2" charset="0"/>
              </a:rPr>
              <a:t>Opposition  Appears (4:1-5)</a:t>
            </a:r>
          </a:p>
          <a:p>
            <a:pPr algn="ctr">
              <a:lnSpc>
                <a:spcPct val="200000"/>
              </a:lnSpc>
            </a:pPr>
            <a:r>
              <a:rPr lang="en-US" sz="3200" dirty="0">
                <a:latin typeface="Bevan" panose="02000000000000000000" pitchFamily="2" charset="0"/>
              </a:rPr>
              <a:t>The work stops (4:24)</a:t>
            </a:r>
          </a:p>
          <a:p>
            <a:pPr algn="ctr">
              <a:lnSpc>
                <a:spcPct val="200000"/>
              </a:lnSpc>
            </a:pPr>
            <a:r>
              <a:rPr lang="en-US" sz="3200" dirty="0">
                <a:latin typeface="Bevan" panose="02000000000000000000" pitchFamily="2" charset="0"/>
              </a:rPr>
              <a:t>Haggai and Zechariah Encourage the People (5:1-2)</a:t>
            </a:r>
          </a:p>
        </p:txBody>
      </p:sp>
    </p:spTree>
    <p:extLst>
      <p:ext uri="{BB962C8B-B14F-4D97-AF65-F5344CB8AC3E}">
        <p14:creationId xmlns:p14="http://schemas.microsoft.com/office/powerpoint/2010/main" val="7110687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The Temple of God Today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algn="ctr">
              <a:lnSpc>
                <a:spcPct val="200000"/>
              </a:lnSpc>
            </a:pPr>
            <a:r>
              <a:rPr lang="en-US" sz="3600" dirty="0">
                <a:latin typeface="Bevan" panose="02000000000000000000" pitchFamily="2" charset="0"/>
              </a:rPr>
              <a:t>2 Cor. 5:1</a:t>
            </a:r>
          </a:p>
          <a:p>
            <a:pPr algn="ctr">
              <a:lnSpc>
                <a:spcPct val="200000"/>
              </a:lnSpc>
            </a:pPr>
            <a:r>
              <a:rPr lang="en-US" sz="3600" dirty="0">
                <a:latin typeface="Bevan" panose="02000000000000000000" pitchFamily="2" charset="0"/>
              </a:rPr>
              <a:t>1 Cor. 3:16-17, 6:19</a:t>
            </a:r>
          </a:p>
          <a:p>
            <a:pPr algn="ctr">
              <a:lnSpc>
                <a:spcPct val="200000"/>
              </a:lnSpc>
            </a:pPr>
            <a:r>
              <a:rPr lang="en-US" sz="3600" dirty="0">
                <a:latin typeface="Bevan" panose="02000000000000000000" pitchFamily="2" charset="0"/>
              </a:rPr>
              <a:t>Eph. 2:19-21</a:t>
            </a:r>
          </a:p>
          <a:p>
            <a:pPr algn="ctr">
              <a:lnSpc>
                <a:spcPct val="200000"/>
              </a:lnSpc>
            </a:pPr>
            <a:r>
              <a:rPr lang="en-US" sz="3600" dirty="0">
                <a:latin typeface="Bevan" panose="02000000000000000000" pitchFamily="2" charset="0"/>
              </a:rPr>
              <a:t>1 Pet. 2:5</a:t>
            </a:r>
          </a:p>
        </p:txBody>
      </p:sp>
    </p:spTree>
    <p:extLst>
      <p:ext uri="{BB962C8B-B14F-4D97-AF65-F5344CB8AC3E}">
        <p14:creationId xmlns:p14="http://schemas.microsoft.com/office/powerpoint/2010/main" val="444324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1061829"/>
          </a:xfrm>
          <a:prstGeom prst="rect">
            <a:avLst/>
          </a:prstGeom>
          <a:noFill/>
        </p:spPr>
        <p:txBody>
          <a:bodyPr wrap="square" rtlCol="0">
            <a:spAutoFit/>
          </a:bodyPr>
          <a:lstStyle/>
          <a:p>
            <a:pPr algn="ctr">
              <a:lnSpc>
                <a:spcPct val="200000"/>
              </a:lnSpc>
            </a:pPr>
            <a:r>
              <a:rPr lang="en-US" sz="3600" dirty="0">
                <a:latin typeface="Bevan" panose="02000000000000000000" pitchFamily="2" charset="0"/>
              </a:rPr>
              <a:t>Haggai 1:7-8</a:t>
            </a:r>
          </a:p>
        </p:txBody>
      </p:sp>
    </p:spTree>
    <p:extLst>
      <p:ext uri="{BB962C8B-B14F-4D97-AF65-F5344CB8AC3E}">
        <p14:creationId xmlns:p14="http://schemas.microsoft.com/office/powerpoint/2010/main" val="9707245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2169825"/>
          </a:xfrm>
          <a:prstGeom prst="rect">
            <a:avLst/>
          </a:prstGeom>
          <a:noFill/>
        </p:spPr>
        <p:txBody>
          <a:bodyPr wrap="square" rtlCol="0">
            <a:spAutoFit/>
          </a:bodyPr>
          <a:lstStyle/>
          <a:p>
            <a:pPr algn="ctr">
              <a:lnSpc>
                <a:spcPct val="200000"/>
              </a:lnSpc>
            </a:pPr>
            <a:r>
              <a:rPr lang="en-US" sz="3600" dirty="0">
                <a:latin typeface="Bevan" panose="02000000000000000000" pitchFamily="2" charset="0"/>
              </a:rPr>
              <a:t>Haggai 1:7-8</a:t>
            </a:r>
          </a:p>
          <a:p>
            <a:pPr marL="742950" indent="-742950">
              <a:lnSpc>
                <a:spcPct val="200000"/>
              </a:lnSpc>
              <a:buFont typeface="+mj-lt"/>
              <a:buAutoNum type="arabicPeriod"/>
            </a:pPr>
            <a:r>
              <a:rPr lang="en-US" sz="3600" dirty="0">
                <a:latin typeface="Bevan" panose="02000000000000000000" pitchFamily="2" charset="0"/>
              </a:rPr>
              <a:t>Consider Your Ways</a:t>
            </a:r>
          </a:p>
        </p:txBody>
      </p:sp>
    </p:spTree>
    <p:extLst>
      <p:ext uri="{BB962C8B-B14F-4D97-AF65-F5344CB8AC3E}">
        <p14:creationId xmlns:p14="http://schemas.microsoft.com/office/powerpoint/2010/main" val="863789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3277820"/>
          </a:xfrm>
          <a:prstGeom prst="rect">
            <a:avLst/>
          </a:prstGeom>
          <a:noFill/>
        </p:spPr>
        <p:txBody>
          <a:bodyPr wrap="square" rtlCol="0">
            <a:spAutoFit/>
          </a:bodyPr>
          <a:lstStyle/>
          <a:p>
            <a:pPr algn="ctr">
              <a:lnSpc>
                <a:spcPct val="200000"/>
              </a:lnSpc>
            </a:pPr>
            <a:r>
              <a:rPr lang="en-US" sz="3600" dirty="0">
                <a:latin typeface="Bevan" panose="02000000000000000000" pitchFamily="2" charset="0"/>
              </a:rPr>
              <a:t>Haggai 1:7-8</a:t>
            </a:r>
          </a:p>
          <a:p>
            <a:pPr marL="742950" indent="-742950">
              <a:lnSpc>
                <a:spcPct val="200000"/>
              </a:lnSpc>
              <a:buFont typeface="+mj-lt"/>
              <a:buAutoNum type="arabicPeriod"/>
            </a:pPr>
            <a:r>
              <a:rPr lang="en-US" sz="3600" dirty="0">
                <a:latin typeface="Bevan" panose="02000000000000000000" pitchFamily="2" charset="0"/>
              </a:rPr>
              <a:t>Consider Your Ways</a:t>
            </a:r>
          </a:p>
          <a:p>
            <a:pPr marL="742950" indent="-742950">
              <a:lnSpc>
                <a:spcPct val="200000"/>
              </a:lnSpc>
              <a:buFont typeface="+mj-lt"/>
              <a:buAutoNum type="arabicPeriod"/>
            </a:pPr>
            <a:r>
              <a:rPr lang="en-US" sz="3600" dirty="0">
                <a:latin typeface="Bevan" panose="02000000000000000000" pitchFamily="2" charset="0"/>
              </a:rPr>
              <a:t>Go Up To The Mountains</a:t>
            </a:r>
          </a:p>
        </p:txBody>
      </p:sp>
    </p:spTree>
    <p:extLst>
      <p:ext uri="{BB962C8B-B14F-4D97-AF65-F5344CB8AC3E}">
        <p14:creationId xmlns:p14="http://schemas.microsoft.com/office/powerpoint/2010/main" val="4022265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algn="ctr">
              <a:lnSpc>
                <a:spcPct val="200000"/>
              </a:lnSpc>
            </a:pPr>
            <a:r>
              <a:rPr lang="en-US" sz="3600" dirty="0">
                <a:latin typeface="Bevan" panose="02000000000000000000" pitchFamily="2" charset="0"/>
              </a:rPr>
              <a:t>Haggai 1:7-8</a:t>
            </a:r>
          </a:p>
          <a:p>
            <a:pPr marL="742950" indent="-742950">
              <a:lnSpc>
                <a:spcPct val="200000"/>
              </a:lnSpc>
              <a:buFont typeface="+mj-lt"/>
              <a:buAutoNum type="arabicPeriod"/>
            </a:pPr>
            <a:r>
              <a:rPr lang="en-US" sz="3600" dirty="0">
                <a:latin typeface="Bevan" panose="02000000000000000000" pitchFamily="2" charset="0"/>
              </a:rPr>
              <a:t>Consider Your Ways</a:t>
            </a:r>
          </a:p>
          <a:p>
            <a:pPr marL="742950" indent="-742950">
              <a:lnSpc>
                <a:spcPct val="200000"/>
              </a:lnSpc>
              <a:buFont typeface="+mj-lt"/>
              <a:buAutoNum type="arabicPeriod"/>
            </a:pPr>
            <a:r>
              <a:rPr lang="en-US" sz="3600" dirty="0">
                <a:latin typeface="Bevan" panose="02000000000000000000" pitchFamily="2" charset="0"/>
              </a:rPr>
              <a:t>Go Up To The Mountains</a:t>
            </a:r>
          </a:p>
          <a:p>
            <a:pPr marL="742950" indent="-742950">
              <a:lnSpc>
                <a:spcPct val="200000"/>
              </a:lnSpc>
              <a:buFont typeface="+mj-lt"/>
              <a:buAutoNum type="arabicPeriod"/>
            </a:pPr>
            <a:r>
              <a:rPr lang="en-US" sz="3600" dirty="0">
                <a:latin typeface="Bevan" panose="02000000000000000000" pitchFamily="2" charset="0"/>
              </a:rPr>
              <a:t>Build The Temple</a:t>
            </a:r>
          </a:p>
        </p:txBody>
      </p:sp>
    </p:spTree>
    <p:extLst>
      <p:ext uri="{BB962C8B-B14F-4D97-AF65-F5344CB8AC3E}">
        <p14:creationId xmlns:p14="http://schemas.microsoft.com/office/powerpoint/2010/main" val="41974862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2169825"/>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1. Consider Your Ways</a:t>
            </a:r>
          </a:p>
          <a:p>
            <a:pPr algn="ctr">
              <a:lnSpc>
                <a:spcPct val="200000"/>
              </a:lnSpc>
            </a:pPr>
            <a:r>
              <a:rPr lang="en-US" sz="3600" dirty="0">
                <a:latin typeface="Bevan" panose="02000000000000000000" pitchFamily="2" charset="0"/>
              </a:rPr>
              <a:t>“Consider” – 5 times in Haggai</a:t>
            </a:r>
          </a:p>
        </p:txBody>
      </p:sp>
    </p:spTree>
    <p:extLst>
      <p:ext uri="{BB962C8B-B14F-4D97-AF65-F5344CB8AC3E}">
        <p14:creationId xmlns:p14="http://schemas.microsoft.com/office/powerpoint/2010/main" val="24006542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1. Consider Your Ways</a:t>
            </a:r>
          </a:p>
          <a:p>
            <a:pPr algn="ctr">
              <a:lnSpc>
                <a:spcPct val="200000"/>
              </a:lnSpc>
            </a:pPr>
            <a:r>
              <a:rPr lang="en-US" sz="3600" dirty="0">
                <a:latin typeface="Bevan" panose="02000000000000000000" pitchFamily="2" charset="0"/>
              </a:rPr>
              <a:t>“Consider” – 5 times in Haggai</a:t>
            </a:r>
          </a:p>
          <a:p>
            <a:pPr algn="ctr">
              <a:lnSpc>
                <a:spcPct val="200000"/>
              </a:lnSpc>
            </a:pPr>
            <a:r>
              <a:rPr lang="en-US" sz="3600" dirty="0">
                <a:latin typeface="Bevan" panose="02000000000000000000" pitchFamily="2" charset="0"/>
              </a:rPr>
              <a:t>Survey the Present, Not the Past</a:t>
            </a:r>
          </a:p>
          <a:p>
            <a:pPr algn="ctr">
              <a:lnSpc>
                <a:spcPct val="200000"/>
              </a:lnSpc>
            </a:pPr>
            <a:r>
              <a:rPr lang="en-US" sz="3600" dirty="0">
                <a:latin typeface="Bevan" panose="02000000000000000000" pitchFamily="2" charset="0"/>
              </a:rPr>
              <a:t>2 Cor 6:16, 1 Cor. 10:14</a:t>
            </a:r>
          </a:p>
        </p:txBody>
      </p:sp>
    </p:spTree>
    <p:extLst>
      <p:ext uri="{BB962C8B-B14F-4D97-AF65-F5344CB8AC3E}">
        <p14:creationId xmlns:p14="http://schemas.microsoft.com/office/powerpoint/2010/main" val="15626201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algn="ctr"/>
            <a:r>
              <a:rPr lang="en-US" sz="4800" dirty="0">
                <a:solidFill>
                  <a:schemeClr val="bg1"/>
                </a:solidFill>
                <a:latin typeface="Bevan"/>
              </a:rPr>
              <a:t>3 Commands From God</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2169825"/>
          </a:xfrm>
          <a:prstGeom prst="rect">
            <a:avLst/>
          </a:prstGeom>
          <a:noFill/>
        </p:spPr>
        <p:txBody>
          <a:bodyPr wrap="square" rtlCol="0">
            <a:spAutoFit/>
          </a:bodyPr>
          <a:lstStyle/>
          <a:p>
            <a:pPr algn="ctr">
              <a:lnSpc>
                <a:spcPct val="200000"/>
              </a:lnSpc>
            </a:pPr>
            <a:r>
              <a:rPr lang="en-US" sz="3600" u="sng" dirty="0">
                <a:latin typeface="Bevan" panose="02000000000000000000" pitchFamily="2" charset="0"/>
              </a:rPr>
              <a:t>2. Go Up To The Mountain</a:t>
            </a:r>
          </a:p>
          <a:p>
            <a:pPr algn="ctr">
              <a:lnSpc>
                <a:spcPct val="200000"/>
              </a:lnSpc>
            </a:pPr>
            <a:r>
              <a:rPr lang="en-US" sz="3600" dirty="0">
                <a:latin typeface="Bevan" panose="02000000000000000000" pitchFamily="2" charset="0"/>
              </a:rPr>
              <a:t>“Go up” = ascend, move toward</a:t>
            </a:r>
          </a:p>
        </p:txBody>
      </p:sp>
    </p:spTree>
    <p:extLst>
      <p:ext uri="{BB962C8B-B14F-4D97-AF65-F5344CB8AC3E}">
        <p14:creationId xmlns:p14="http://schemas.microsoft.com/office/powerpoint/2010/main" val="3779955753"/>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2269</Words>
  <Application>Microsoft Office PowerPoint</Application>
  <PresentationFormat>Widescreen</PresentationFormat>
  <Paragraphs>500</Paragraphs>
  <Slides>156</Slides>
  <Notes>29</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156</vt:i4>
      </vt:variant>
    </vt:vector>
  </HeadingPairs>
  <TitlesOfParts>
    <vt:vector size="167" baseType="lpstr">
      <vt:lpstr>Arial</vt:lpstr>
      <vt:lpstr>Times</vt:lpstr>
      <vt:lpstr>Gobold</vt:lpstr>
      <vt:lpstr>Trebuchet MS</vt:lpstr>
      <vt:lpstr>Calibri</vt:lpstr>
      <vt:lpstr>Breathing Personal Use</vt:lpstr>
      <vt:lpstr>Bevan</vt:lpstr>
      <vt:lpstr>Blank</vt:lpstr>
      <vt:lpstr>1_Default</vt:lpstr>
      <vt:lpstr>1_Blank</vt:lpstr>
      <vt:lpstr>2_Blank</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PowerPoint Presentation</vt:lpstr>
      <vt:lpstr>1-1 The Battle Belongs to the Lord</vt:lpstr>
      <vt:lpstr>1-2 The Battle Belongs to the Lord</vt:lpstr>
      <vt:lpstr>C-1 The Battle Belongs to the Lord</vt:lpstr>
      <vt:lpstr>C-2 The Battle Belongs to the Lord</vt:lpstr>
      <vt:lpstr>2-1 The Battle Belongs to the Lord</vt:lpstr>
      <vt:lpstr>2-2 The Battle Belongs to the Lord</vt:lpstr>
      <vt:lpstr>C-1 The Battle Belongs to the Lord</vt:lpstr>
      <vt:lpstr>C-2 The Battle Belongs to the Lord</vt:lpstr>
      <vt:lpstr>3-1 The Battle Belongs to the Lord</vt:lpstr>
      <vt:lpstr>3-2 The Battle Belongs to the Lord</vt:lpstr>
      <vt:lpstr>C-1 The Battle Belongs to the Lord</vt:lpstr>
      <vt:lpstr>C-2 The Battle Belongs to the Lord</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1-1 As the Deer</vt:lpstr>
      <vt:lpstr>1-2 As the Deer</vt:lpstr>
      <vt:lpstr>C-1 As the Deer</vt:lpstr>
      <vt:lpstr>C-2 As the Deer</vt:lpstr>
      <vt:lpstr>2-1 As the Deer</vt:lpstr>
      <vt:lpstr>2-2 As the Deer</vt:lpstr>
      <vt:lpstr>C-1 As the Deer</vt:lpstr>
      <vt:lpstr>C-2 As the Deer</vt:lpstr>
      <vt:lpstr>PowerPoint Presentation</vt:lpstr>
      <vt:lpstr>Intro1 10,000 Reasons (Bless the Lord)</vt:lpstr>
      <vt:lpstr>Intro2 10,000 Reasons (Bless the Lord)</vt:lpstr>
      <vt:lpstr>1-1 10,000 Reasons (Bless the Lord)</vt:lpstr>
      <vt:lpstr>1-2 10,000 Reasons (Bless the Lord)</vt:lpstr>
      <vt:lpstr>1c-1 10,000 Reasons (Bless the Lord)</vt:lpstr>
      <vt:lpstr>1c-2 10,000 Reasons (Bless the Lord)</vt:lpstr>
      <vt:lpstr>2-1 10,000 Reasons (Bless the Lord)</vt:lpstr>
      <vt:lpstr>2-2 10,000 Reasons (Bless the Lord)</vt:lpstr>
      <vt:lpstr>2c-1 10,000 Reasons (Bless the Lord)</vt:lpstr>
      <vt:lpstr>2c-2 10,000 Reasons (Bless the Lord)</vt:lpstr>
      <vt:lpstr>3-1 10,000 Reasons (Bless the Lord)</vt:lpstr>
      <vt:lpstr>3-2 10,000 Reasons (Bless the Lord)</vt:lpstr>
      <vt:lpstr>3c-1 10,000 Reasons (Bless the Lord)</vt:lpstr>
      <vt:lpstr>3c-2 10,000 Reasons (Bless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lpstr>PowerPoint Presentation</vt:lpstr>
      <vt:lpstr>1-1 Lead Me To Calvary</vt:lpstr>
      <vt:lpstr>1-2 Lead Me To Calvary</vt:lpstr>
      <vt:lpstr>C-1 Lead Me To Calvary</vt:lpstr>
      <vt:lpstr>C-2 Lead Me To Calvary</vt:lpstr>
      <vt:lpstr>2-1 Lead Me To Calvary</vt:lpstr>
      <vt:lpstr>2-2 Lead Me To Calvary</vt:lpstr>
      <vt:lpstr>C-1 Lead Me To Calvary</vt:lpstr>
      <vt:lpstr>C-2 Lead Me To Calvary</vt:lpstr>
      <vt:lpstr>3-1 Lead Me To Calvary</vt:lpstr>
      <vt:lpstr>3-2 Lead Me To Calvary</vt:lpstr>
      <vt:lpstr>C-1 Lead Me To Calvary</vt:lpstr>
      <vt:lpstr>C-2 Lead Me To Calvary</vt:lpstr>
      <vt:lpstr>4-1 Lead Me To Calvary</vt:lpstr>
      <vt:lpstr>4-2 Lead Me To Calvary</vt:lpstr>
      <vt:lpstr>C-1 Lead Me To Calvary</vt:lpstr>
      <vt:lpstr>C-2 Lead Me To Calvary</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36</cp:revision>
  <dcterms:created xsi:type="dcterms:W3CDTF">2022-05-01T01:01:18Z</dcterms:created>
  <dcterms:modified xsi:type="dcterms:W3CDTF">2022-05-01T04:30:04Z</dcterms:modified>
</cp:coreProperties>
</file>