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701" r:id="rId2"/>
    <p:sldMasterId id="2147483706" r:id="rId3"/>
  </p:sldMasterIdLst>
  <p:notesMasterIdLst>
    <p:notesMasterId r:id="rId138"/>
  </p:notesMasterIdLst>
  <p:sldIdLst>
    <p:sldId id="951" r:id="rId4"/>
    <p:sldId id="291" r:id="rId5"/>
    <p:sldId id="953" r:id="rId6"/>
    <p:sldId id="256" r:id="rId7"/>
    <p:sldId id="257" r:id="rId8"/>
    <p:sldId id="265" r:id="rId9"/>
    <p:sldId id="266" r:id="rId10"/>
    <p:sldId id="267" r:id="rId11"/>
    <p:sldId id="258" r:id="rId12"/>
    <p:sldId id="259" r:id="rId13"/>
    <p:sldId id="268" r:id="rId14"/>
    <p:sldId id="269" r:id="rId15"/>
    <p:sldId id="270" r:id="rId16"/>
    <p:sldId id="260" r:id="rId17"/>
    <p:sldId id="261" r:id="rId18"/>
    <p:sldId id="1898" r:id="rId19"/>
    <p:sldId id="272" r:id="rId20"/>
    <p:sldId id="273" r:id="rId21"/>
    <p:sldId id="952" r:id="rId22"/>
    <p:sldId id="1899" r:id="rId23"/>
    <p:sldId id="1900" r:id="rId24"/>
    <p:sldId id="1901" r:id="rId25"/>
    <p:sldId id="1902" r:id="rId26"/>
    <p:sldId id="1903" r:id="rId27"/>
    <p:sldId id="262" r:id="rId28"/>
    <p:sldId id="263" r:id="rId29"/>
    <p:sldId id="264" r:id="rId30"/>
    <p:sldId id="1904" r:id="rId31"/>
    <p:sldId id="1905" r:id="rId32"/>
    <p:sldId id="1162" r:id="rId33"/>
    <p:sldId id="311" r:id="rId34"/>
    <p:sldId id="1906" r:id="rId35"/>
    <p:sldId id="1907" r:id="rId36"/>
    <p:sldId id="1908" r:id="rId37"/>
    <p:sldId id="1909" r:id="rId38"/>
    <p:sldId id="1910" r:id="rId39"/>
    <p:sldId id="1911" r:id="rId40"/>
    <p:sldId id="1912" r:id="rId41"/>
    <p:sldId id="1913" r:id="rId42"/>
    <p:sldId id="1914" r:id="rId43"/>
    <p:sldId id="1915" r:id="rId44"/>
    <p:sldId id="1879" r:id="rId45"/>
    <p:sldId id="1916" r:id="rId46"/>
    <p:sldId id="1917" r:id="rId47"/>
    <p:sldId id="1918" r:id="rId48"/>
    <p:sldId id="1919" r:id="rId49"/>
    <p:sldId id="1920" r:id="rId50"/>
    <p:sldId id="1921" r:id="rId51"/>
    <p:sldId id="1922" r:id="rId52"/>
    <p:sldId id="1923" r:id="rId53"/>
    <p:sldId id="1924" r:id="rId54"/>
    <p:sldId id="1925" r:id="rId55"/>
    <p:sldId id="1926" r:id="rId56"/>
    <p:sldId id="1927" r:id="rId57"/>
    <p:sldId id="1258" r:id="rId58"/>
    <p:sldId id="1989" r:id="rId59"/>
    <p:sldId id="278" r:id="rId60"/>
    <p:sldId id="1611" r:id="rId61"/>
    <p:sldId id="1777" r:id="rId62"/>
    <p:sldId id="1962" r:id="rId63"/>
    <p:sldId id="1880" r:id="rId64"/>
    <p:sldId id="1963" r:id="rId65"/>
    <p:sldId id="1889" r:id="rId66"/>
    <p:sldId id="1964" r:id="rId67"/>
    <p:sldId id="1969" r:id="rId68"/>
    <p:sldId id="1970" r:id="rId69"/>
    <p:sldId id="1965" r:id="rId70"/>
    <p:sldId id="1971" r:id="rId71"/>
    <p:sldId id="1972" r:id="rId72"/>
    <p:sldId id="1966" r:id="rId73"/>
    <p:sldId id="1973" r:id="rId74"/>
    <p:sldId id="1975" r:id="rId75"/>
    <p:sldId id="1976" r:id="rId76"/>
    <p:sldId id="1891" r:id="rId77"/>
    <p:sldId id="1984" r:id="rId78"/>
    <p:sldId id="1977" r:id="rId79"/>
    <p:sldId id="1985" r:id="rId80"/>
    <p:sldId id="1978" r:id="rId81"/>
    <p:sldId id="1986" r:id="rId82"/>
    <p:sldId id="1979" r:id="rId83"/>
    <p:sldId id="1987" r:id="rId84"/>
    <p:sldId id="1980" r:id="rId85"/>
    <p:sldId id="1988" r:id="rId86"/>
    <p:sldId id="1967" r:id="rId87"/>
    <p:sldId id="1981" r:id="rId88"/>
    <p:sldId id="1982" r:id="rId89"/>
    <p:sldId id="1983" r:id="rId90"/>
    <p:sldId id="1968" r:id="rId91"/>
    <p:sldId id="1790" r:id="rId92"/>
    <p:sldId id="1787" r:id="rId93"/>
    <p:sldId id="1702" r:id="rId94"/>
    <p:sldId id="1160" r:id="rId95"/>
    <p:sldId id="1928" r:id="rId96"/>
    <p:sldId id="1929" r:id="rId97"/>
    <p:sldId id="1930" r:id="rId98"/>
    <p:sldId id="1931" r:id="rId99"/>
    <p:sldId id="1932" r:id="rId100"/>
    <p:sldId id="1933" r:id="rId101"/>
    <p:sldId id="1934" r:id="rId102"/>
    <p:sldId id="1935" r:id="rId103"/>
    <p:sldId id="1936" r:id="rId104"/>
    <p:sldId id="1937" r:id="rId105"/>
    <p:sldId id="1938" r:id="rId106"/>
    <p:sldId id="1939" r:id="rId107"/>
    <p:sldId id="1940" r:id="rId108"/>
    <p:sldId id="1941" r:id="rId109"/>
    <p:sldId id="1161" r:id="rId110"/>
    <p:sldId id="1942" r:id="rId111"/>
    <p:sldId id="1943" r:id="rId112"/>
    <p:sldId id="1944" r:id="rId113"/>
    <p:sldId id="1945" r:id="rId114"/>
    <p:sldId id="1946" r:id="rId115"/>
    <p:sldId id="1947" r:id="rId116"/>
    <p:sldId id="1948" r:id="rId117"/>
    <p:sldId id="1949" r:id="rId118"/>
    <p:sldId id="276" r:id="rId119"/>
    <p:sldId id="467" r:id="rId120"/>
    <p:sldId id="468" r:id="rId121"/>
    <p:sldId id="469" r:id="rId122"/>
    <p:sldId id="924" r:id="rId123"/>
    <p:sldId id="271" r:id="rId124"/>
    <p:sldId id="1950" r:id="rId125"/>
    <p:sldId id="1951" r:id="rId126"/>
    <p:sldId id="1952" r:id="rId127"/>
    <p:sldId id="1953" r:id="rId128"/>
    <p:sldId id="1954" r:id="rId129"/>
    <p:sldId id="1955" r:id="rId130"/>
    <p:sldId id="1956" r:id="rId131"/>
    <p:sldId id="1957" r:id="rId132"/>
    <p:sldId id="1958" r:id="rId133"/>
    <p:sldId id="1959" r:id="rId134"/>
    <p:sldId id="1960" r:id="rId135"/>
    <p:sldId id="1961" r:id="rId136"/>
    <p:sldId id="1559" r:id="rId137"/>
  </p:sldIdLst>
  <p:sldSz cx="12192000" cy="6858000"/>
  <p:notesSz cx="6858000" cy="9144000"/>
  <p:embeddedFontLst>
    <p:embeddedFont>
      <p:font typeface="MS PGothic" panose="020B0600070205080204" pitchFamily="34" charset="-128"/>
      <p:regular r:id="rId139"/>
    </p:embeddedFont>
    <p:embeddedFont>
      <p:font typeface="Aharoni" panose="02010803020104030203" pitchFamily="2" charset="-79"/>
      <p:bold r:id="rId140"/>
    </p:embeddedFont>
    <p:embeddedFont>
      <p:font typeface="Arial Narrow" panose="020B0606020202030204" pitchFamily="34" charset="0"/>
      <p:regular r:id="rId141"/>
      <p:bold r:id="rId142"/>
      <p:italic r:id="rId143"/>
      <p:boldItalic r:id="rId144"/>
    </p:embeddedFont>
    <p:embeddedFont>
      <p:font typeface="Calibri" panose="020F0502020204030204" pitchFamily="34" charset="0"/>
      <p:regular r:id="rId145"/>
      <p:bold r:id="rId146"/>
      <p:italic r:id="rId147"/>
      <p:boldItalic r:id="rId148"/>
    </p:embeddedFont>
    <p:embeddedFont>
      <p:font typeface="Georgia" panose="02040502050405020303" pitchFamily="18" charset="0"/>
      <p:regular r:id="rId149"/>
      <p:bold r:id="rId150"/>
      <p:italic r:id="rId151"/>
      <p:boldItalic r:id="rId152"/>
    </p:embeddedFont>
    <p:embeddedFont>
      <p:font typeface="Times" panose="02020603050405020304" pitchFamily="18" charset="0"/>
      <p:regular r:id="rId153"/>
      <p:bold r:id="rId154"/>
      <p:italic r:id="rId155"/>
      <p:boldItalic r:id="rId156"/>
    </p:embeddedFont>
    <p:embeddedFont>
      <p:font typeface="Trebuchet MS" panose="020B0603020202020204" pitchFamily="34" charset="0"/>
      <p:regular r:id="rId157"/>
      <p:bold r:id="rId158"/>
      <p:italic r:id="rId159"/>
      <p:boldItalic r:id="rId16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>
        <p:scale>
          <a:sx n="60" d="100"/>
          <a:sy n="60" d="100"/>
        </p:scale>
        <p:origin x="872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notesMaster" Target="notesMasters/notesMaster1.xml"/><Relationship Id="rId154" Type="http://schemas.openxmlformats.org/officeDocument/2006/relationships/font" Target="fonts/font16.fntdata"/><Relationship Id="rId159" Type="http://schemas.openxmlformats.org/officeDocument/2006/relationships/font" Target="fonts/font21.fntdata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font" Target="fonts/font6.fntdata"/><Relationship Id="rId149" Type="http://schemas.openxmlformats.org/officeDocument/2006/relationships/font" Target="fonts/font11.fntdata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font" Target="fonts/font22.fntdata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font" Target="fonts/font1.fntdata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font" Target="fonts/font12.fntdata"/><Relationship Id="rId155" Type="http://schemas.openxmlformats.org/officeDocument/2006/relationships/font" Target="fonts/font17.fntdata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font" Target="fonts/font2.fntdata"/><Relationship Id="rId145" Type="http://schemas.openxmlformats.org/officeDocument/2006/relationships/font" Target="fonts/font7.fntdata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font" Target="fonts/font5.fntdata"/><Relationship Id="rId148" Type="http://schemas.openxmlformats.org/officeDocument/2006/relationships/font" Target="fonts/font10.fntdata"/><Relationship Id="rId151" Type="http://schemas.openxmlformats.org/officeDocument/2006/relationships/font" Target="fonts/font13.fntdata"/><Relationship Id="rId156" Type="http://schemas.openxmlformats.org/officeDocument/2006/relationships/font" Target="fonts/font18.fntdata"/><Relationship Id="rId16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font" Target="fonts/font3.fntdata"/><Relationship Id="rId146" Type="http://schemas.openxmlformats.org/officeDocument/2006/relationships/font" Target="fonts/font8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font" Target="fonts/font19.fntdata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font" Target="fonts/font14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font" Target="fonts/font4.fntdata"/><Relationship Id="rId16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font" Target="fonts/font20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C87B4-AA87-466B-A38A-449F33DF8070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64256-9936-4F4C-9A95-F9B900ED2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19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19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A52282-431B-4F40-8A9E-1576CA26FB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E5D1BB-C290-46FD-B528-79E2319397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14A7F2-9B9A-4CC9-A0B5-8A0B18C16F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D3643E-ABBB-4114-88EF-213F9CEE01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78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C7402F-F7AF-45A9-B9A3-C2E69605F7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9A58B4-F148-4D41-BD88-7570A838CF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87CF32-1C61-442C-A71F-6966E199FB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D28B1-1012-4251-AE47-D325B24D77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393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0F335C-2CE8-4A7D-A98A-229D659447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476834-8A80-4294-AEED-E87C066BEF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9D2C1C-DE95-4068-BBB4-A9A90F64E8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8D904C-7DD3-4954-AD44-D774E14F41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338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BF22108-2838-4658-9709-A1705E37CD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3735E9B-03E0-47D0-939C-6779BFCAFE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8E9145C-B256-4184-B58C-C252D1C191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CD9AA3-CC29-43D4-BEB1-6B5290B98C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128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22B96CE-16F3-4AE8-BA9A-2E1C92A378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769AC1C-67AC-49FC-AEBC-B9DB5AEF2C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92EF19-2D21-4E75-9D48-C36FCDD697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A04B98-06B8-4ABE-BA68-765088417B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79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1DDAB3D-FB68-4A1F-8398-A3E12B1BC0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57705D3-0AAC-4FE4-B726-E4AF61D71F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A1BFC9-D7D5-4521-8F15-8E07236001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EB2951-6834-4585-93CD-1BD7C0340D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873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82AFB0-0EC6-4D4E-BEE3-94DCDF02C6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FCB348-1B28-4DAC-B13E-44BD3818E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7D6548-B57B-47DA-A3B5-1C2D0934C4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8B5B16-5B92-41E8-996A-D68E0374A4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359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FDA715-6DEC-44E0-9D06-B1D9374C36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261A3E-AB64-4082-91D9-97684B7F94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D63FAE-AF01-4DFE-B836-22D9DEFF1A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0397DA-19C3-4021-85F0-98BF0ABAB8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970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7DFFFF-4847-4220-89F9-058FB7DF0C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545E03-38A5-422C-A969-07814D2092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1B7CD1-3052-4CE3-8037-A2B51B7AAF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7EC055-4DF1-4A4E-BBAB-D1A4041C21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601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CE5771-95D2-4BFA-9DD5-BF72EA38ED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97B39E-F81D-4EBB-A11C-BCE43BB41E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1FCF35-E015-45B1-94A1-B0009BBFA9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292754-2224-423A-A7FB-074C20C4B3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81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21244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970938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32721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27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3AC2C8F-2581-F44C-9964-EAA8F0898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4712" y="3201638"/>
            <a:ext cx="6522224" cy="44604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343167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4805ABD-820F-A646-9C8D-587CFB7EA6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008" y="1476281"/>
            <a:ext cx="10972800" cy="474857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93416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FD8A83D-52FD-4B41-8C9F-84059E22F4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008" y="1476281"/>
            <a:ext cx="10972800" cy="474857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8B02E5-8CB8-9246-A311-BD1B0E3BF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4352" y="747461"/>
            <a:ext cx="4143297" cy="303232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663688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1A429B-7502-4769-A80E-6209889D78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F38250-4134-4B0F-BADF-39FF2AADC7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AB3E24-46E6-47C0-B3B1-5D208CA42C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66FF84-4A9F-4710-9FAA-466C1312ED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61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342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6BFECD78-3C8E-49F2-8FAB-59489D168ABB}" type="datetimeFigureOut">
              <a:rPr lang="en-US" smtClean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561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8F6FC"/>
          </a:solidFill>
          <a:latin typeface="Georgia" panose="02040502050405020303" pitchFamily="18" charset="0"/>
          <a:ea typeface="+mj-ea"/>
          <a:cs typeface="Georgia" panose="02040502050405020303" pitchFamily="18" charset="0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355EE4B-3D7C-4BF9-BEF3-566F788815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B7E72E5-C84F-4D0A-96CD-E6CE32D46C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AD6F10F-1DFA-4042-BA65-27845B1A5A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95A345D-5271-4020-A46D-9B7434CA6A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A9EC8C8-63FB-4D9F-AE6C-D32D9FB3B9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77987650-2DE3-4678-8CCF-7C23CA603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828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3A3DC75A-A487-4E3B-A4DB-F58AFD31425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He Bore It All</a:t>
            </a:r>
            <a:endParaRPr lang="en-US">
              <a:ea typeface="+mj-ea"/>
            </a:endParaRPr>
          </a:p>
        </p:txBody>
      </p:sp>
      <p:pic>
        <p:nvPicPr>
          <p:cNvPr id="8194" name="Picture 5" descr="He bore it all-pp">
            <a:extLst>
              <a:ext uri="{FF2B5EF4-FFF2-40B4-BE49-F238E27FC236}">
                <a16:creationId xmlns:a16="http://schemas.microsoft.com/office/drawing/2014/main" id="{EB566B94-A8A7-4992-85E3-A18E03CF1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8" name="Text Box 6">
            <a:extLst>
              <a:ext uri="{FF2B5EF4-FFF2-40B4-BE49-F238E27FC236}">
                <a16:creationId xmlns:a16="http://schemas.microsoft.com/office/drawing/2014/main" id="{8CC28E0A-B2D2-452C-B894-87C5EE52D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2519" name="Text Box 7">
            <a:extLst>
              <a:ext uri="{FF2B5EF4-FFF2-40B4-BE49-F238E27FC236}">
                <a16:creationId xmlns:a16="http://schemas.microsoft.com/office/drawing/2014/main" id="{4882B5CD-C1B2-44E3-8ED0-40C579710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6B87E446-37A8-4B91-AABB-C7DB5BB6FF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Heaven Came Down</a:t>
            </a:r>
            <a:endParaRPr lang="en-US">
              <a:ea typeface="+mj-ea"/>
            </a:endParaRPr>
          </a:p>
        </p:txBody>
      </p:sp>
      <p:pic>
        <p:nvPicPr>
          <p:cNvPr id="16386" name="Picture 3" descr="Heaven Came Down-pp">
            <a:extLst>
              <a:ext uri="{FF2B5EF4-FFF2-40B4-BE49-F238E27FC236}">
                <a16:creationId xmlns:a16="http://schemas.microsoft.com/office/drawing/2014/main" id="{D5248739-E179-4E56-BE0D-41D021BF7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C9F225C8-FE25-4793-B72A-D7BB55904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64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Heaven Came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2A373EF4-E279-43A7-8FBB-B8FDFBB9F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9822167D-4766-41D4-B6DA-6F68EC0ADE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Heaven Came Down</a:t>
            </a:r>
            <a:endParaRPr lang="en-US">
              <a:ea typeface="+mj-ea"/>
            </a:endParaRPr>
          </a:p>
        </p:txBody>
      </p:sp>
      <p:pic>
        <p:nvPicPr>
          <p:cNvPr id="17410" name="Picture 3" descr="Heaven Came Down-pp">
            <a:extLst>
              <a:ext uri="{FF2B5EF4-FFF2-40B4-BE49-F238E27FC236}">
                <a16:creationId xmlns:a16="http://schemas.microsoft.com/office/drawing/2014/main" id="{58FE1679-21CA-4443-9E2F-ECEFC6B5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AD1F3317-F269-4D9A-99FA-900B317D2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64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Heaven Came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4756000F-81B7-4FB3-94F9-AC3B63D24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BAD28342-FD98-4629-84FA-496A3B17DE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Heaven Came Down</a:t>
            </a:r>
            <a:endParaRPr lang="en-US">
              <a:ea typeface="+mj-ea"/>
            </a:endParaRPr>
          </a:p>
        </p:txBody>
      </p:sp>
      <p:pic>
        <p:nvPicPr>
          <p:cNvPr id="18434" name="Picture 3" descr="Heaven Came Down-pp">
            <a:extLst>
              <a:ext uri="{FF2B5EF4-FFF2-40B4-BE49-F238E27FC236}">
                <a16:creationId xmlns:a16="http://schemas.microsoft.com/office/drawing/2014/main" id="{00BB0E5D-F90D-4A91-BBA1-6A1A4D78A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>
            <a:extLst>
              <a:ext uri="{FF2B5EF4-FFF2-40B4-BE49-F238E27FC236}">
                <a16:creationId xmlns:a16="http://schemas.microsoft.com/office/drawing/2014/main" id="{C6E892C6-256F-456B-9B50-D70EA6EFB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64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Heaven Came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7" name="Text Box 5">
            <a:extLst>
              <a:ext uri="{FF2B5EF4-FFF2-40B4-BE49-F238E27FC236}">
                <a16:creationId xmlns:a16="http://schemas.microsoft.com/office/drawing/2014/main" id="{FC61489B-A4B8-4695-BDB6-70D72D01F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>
            <a:extLst>
              <a:ext uri="{FF2B5EF4-FFF2-40B4-BE49-F238E27FC236}">
                <a16:creationId xmlns:a16="http://schemas.microsoft.com/office/drawing/2014/main" id="{8EAA75C8-AA25-43FE-922D-15D25C7BE2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3-4 Heaven Came Down</a:t>
            </a:r>
            <a:endParaRPr lang="en-US">
              <a:ea typeface="+mj-ea"/>
            </a:endParaRPr>
          </a:p>
        </p:txBody>
      </p:sp>
      <p:pic>
        <p:nvPicPr>
          <p:cNvPr id="19458" name="Picture 3" descr="Heaven Came Down-pp">
            <a:extLst>
              <a:ext uri="{FF2B5EF4-FFF2-40B4-BE49-F238E27FC236}">
                <a16:creationId xmlns:a16="http://schemas.microsoft.com/office/drawing/2014/main" id="{B9171E31-E2AD-4252-BC32-7B039E922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Text Box 4">
            <a:extLst>
              <a:ext uri="{FF2B5EF4-FFF2-40B4-BE49-F238E27FC236}">
                <a16:creationId xmlns:a16="http://schemas.microsoft.com/office/drawing/2014/main" id="{AF05C61F-8AFB-428B-A842-285865261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64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Heaven Came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4021" name="Text Box 5">
            <a:extLst>
              <a:ext uri="{FF2B5EF4-FFF2-40B4-BE49-F238E27FC236}">
                <a16:creationId xmlns:a16="http://schemas.microsoft.com/office/drawing/2014/main" id="{7883E0DD-4D5A-4316-840A-46BF4EDDA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CF0C25AE-3D8B-459B-887B-C788C1C24F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Heaven Came Down</a:t>
            </a:r>
            <a:endParaRPr lang="en-US">
              <a:ea typeface="+mj-ea"/>
            </a:endParaRPr>
          </a:p>
        </p:txBody>
      </p:sp>
      <p:pic>
        <p:nvPicPr>
          <p:cNvPr id="20482" name="Picture 3" descr="Heaven Came Down-pp">
            <a:extLst>
              <a:ext uri="{FF2B5EF4-FFF2-40B4-BE49-F238E27FC236}">
                <a16:creationId xmlns:a16="http://schemas.microsoft.com/office/drawing/2014/main" id="{C0045FAB-CFC0-436F-9D53-CFAD00A9E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4">
            <a:extLst>
              <a:ext uri="{FF2B5EF4-FFF2-40B4-BE49-F238E27FC236}">
                <a16:creationId xmlns:a16="http://schemas.microsoft.com/office/drawing/2014/main" id="{0973242D-BDA8-46F7-BD6F-4511F50C1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64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Heaven Came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45" name="Text Box 5">
            <a:extLst>
              <a:ext uri="{FF2B5EF4-FFF2-40B4-BE49-F238E27FC236}">
                <a16:creationId xmlns:a16="http://schemas.microsoft.com/office/drawing/2014/main" id="{19727574-73BD-4134-9723-82C63D5EB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17CD7435-65E4-4599-85D1-9B544A4167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Heaven Came Down</a:t>
            </a:r>
            <a:endParaRPr lang="en-US">
              <a:ea typeface="+mj-ea"/>
            </a:endParaRPr>
          </a:p>
        </p:txBody>
      </p:sp>
      <p:pic>
        <p:nvPicPr>
          <p:cNvPr id="21506" name="Picture 6" descr="Heaven Came Down-pp">
            <a:extLst>
              <a:ext uri="{FF2B5EF4-FFF2-40B4-BE49-F238E27FC236}">
                <a16:creationId xmlns:a16="http://schemas.microsoft.com/office/drawing/2014/main" id="{738C2129-911D-4FA4-BD18-4CED6F8A3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1" name="Text Box 7">
            <a:extLst>
              <a:ext uri="{FF2B5EF4-FFF2-40B4-BE49-F238E27FC236}">
                <a16:creationId xmlns:a16="http://schemas.microsoft.com/office/drawing/2014/main" id="{3668C904-088C-457E-B91E-322242E81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64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Heaven Came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6072" name="Text Box 8">
            <a:extLst>
              <a:ext uri="{FF2B5EF4-FFF2-40B4-BE49-F238E27FC236}">
                <a16:creationId xmlns:a16="http://schemas.microsoft.com/office/drawing/2014/main" id="{40ADB969-33BD-45EB-BECB-91D52DE5B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18E2DF83-A7C9-4340-9666-889CF8BBD0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Heaven Came Down</a:t>
            </a:r>
            <a:endParaRPr lang="en-US">
              <a:ea typeface="+mj-ea"/>
            </a:endParaRPr>
          </a:p>
        </p:txBody>
      </p:sp>
      <p:pic>
        <p:nvPicPr>
          <p:cNvPr id="22530" name="Picture 3" descr="Heaven Came Down-pp">
            <a:extLst>
              <a:ext uri="{FF2B5EF4-FFF2-40B4-BE49-F238E27FC236}">
                <a16:creationId xmlns:a16="http://schemas.microsoft.com/office/drawing/2014/main" id="{0BEF13D5-829C-4199-8B55-A70960D5D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2" name="Text Box 4">
            <a:extLst>
              <a:ext uri="{FF2B5EF4-FFF2-40B4-BE49-F238E27FC236}">
                <a16:creationId xmlns:a16="http://schemas.microsoft.com/office/drawing/2014/main" id="{A6898950-341E-417F-91A3-7194B1261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64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Heaven Came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093" name="Text Box 5">
            <a:extLst>
              <a:ext uri="{FF2B5EF4-FFF2-40B4-BE49-F238E27FC236}">
                <a16:creationId xmlns:a16="http://schemas.microsoft.com/office/drawing/2014/main" id="{C1C0F265-6730-4917-8CF3-069F085D1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When I Survey</a:t>
            </a:r>
          </a:p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The Wondrous Cross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8174286-E0A5-4CB2-A2C0-2D6688C6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#315</a:t>
            </a:r>
          </a:p>
        </p:txBody>
      </p:sp>
    </p:spTree>
    <p:extLst>
      <p:ext uri="{BB962C8B-B14F-4D97-AF65-F5344CB8AC3E}">
        <p14:creationId xmlns:p14="http://schemas.microsoft.com/office/powerpoint/2010/main" val="3357564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D0B46E5-411B-4B19-A0E7-0F8365801A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When I Survey the Wondrous Cross</a:t>
            </a:r>
            <a:endParaRPr lang="en-US">
              <a:ea typeface="+mj-ea"/>
            </a:endParaRPr>
          </a:p>
        </p:txBody>
      </p:sp>
      <p:pic>
        <p:nvPicPr>
          <p:cNvPr id="2" name="Picture 63" descr="When I Survey the Wondrous-pp">
            <a:extLst>
              <a:ext uri="{FF2B5EF4-FFF2-40B4-BE49-F238E27FC236}">
                <a16:creationId xmlns:a16="http://schemas.microsoft.com/office/drawing/2014/main" id="{7FBECA4A-95C0-4529-8A04-56B974BE1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7FACFFC1-F371-4990-9648-C6B6E717C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DC0FF5DA-F8A3-4EBA-BFD4-C22CFF2AA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490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I Survey the Wondrous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31E631E1-003A-4A17-BF54-BE4D67B91B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When I Survey the Wondrous Cross</a:t>
            </a:r>
            <a:endParaRPr lang="en-US">
              <a:ea typeface="+mj-ea"/>
            </a:endParaRPr>
          </a:p>
        </p:txBody>
      </p:sp>
      <p:pic>
        <p:nvPicPr>
          <p:cNvPr id="3074" name="Picture 3" descr="When I Survey the Wondrous-pp">
            <a:extLst>
              <a:ext uri="{FF2B5EF4-FFF2-40B4-BE49-F238E27FC236}">
                <a16:creationId xmlns:a16="http://schemas.microsoft.com/office/drawing/2014/main" id="{7B5671F9-DD1F-483D-B5FF-64E67851F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ED293307-9D70-4887-B985-64CFDBF9B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5830" name="Text Box 6">
            <a:extLst>
              <a:ext uri="{FF2B5EF4-FFF2-40B4-BE49-F238E27FC236}">
                <a16:creationId xmlns:a16="http://schemas.microsoft.com/office/drawing/2014/main" id="{CEF0AD3B-F0BA-490D-AFD6-6609E0430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490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I Survey the Wondrous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EB293D8D-A2C2-4B63-ACEE-FE412AC4D9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He Bore It All</a:t>
            </a:r>
            <a:endParaRPr lang="en-US">
              <a:ea typeface="+mj-ea"/>
            </a:endParaRPr>
          </a:p>
        </p:txBody>
      </p:sp>
      <p:pic>
        <p:nvPicPr>
          <p:cNvPr id="9218" name="Picture 3" descr="He bore it all-pp">
            <a:extLst>
              <a:ext uri="{FF2B5EF4-FFF2-40B4-BE49-F238E27FC236}">
                <a16:creationId xmlns:a16="http://schemas.microsoft.com/office/drawing/2014/main" id="{E8691AA3-EB7C-432B-A450-B6E75B51E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5C8AB2CA-5805-446A-A99E-1921CFBC9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00F83C97-46A9-4007-AE9C-8195B2B1C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2AA109DC-7D4F-48C0-AD99-D1B5F95D29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When I Survey the Wondrous Cross</a:t>
            </a:r>
            <a:endParaRPr lang="en-US">
              <a:ea typeface="+mj-ea"/>
            </a:endParaRPr>
          </a:p>
        </p:txBody>
      </p:sp>
      <p:pic>
        <p:nvPicPr>
          <p:cNvPr id="4098" name="Picture 6" descr="When I Survey the Wondrous-pp">
            <a:extLst>
              <a:ext uri="{FF2B5EF4-FFF2-40B4-BE49-F238E27FC236}">
                <a16:creationId xmlns:a16="http://schemas.microsoft.com/office/drawing/2014/main" id="{A39F5107-14C0-49EF-9BA1-3465FBFAF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5" name="Text Box 7">
            <a:extLst>
              <a:ext uri="{FF2B5EF4-FFF2-40B4-BE49-F238E27FC236}">
                <a16:creationId xmlns:a16="http://schemas.microsoft.com/office/drawing/2014/main" id="{DCEADCF8-AE48-4632-AEB4-6C4802225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6856" name="Text Box 8">
            <a:extLst>
              <a:ext uri="{FF2B5EF4-FFF2-40B4-BE49-F238E27FC236}">
                <a16:creationId xmlns:a16="http://schemas.microsoft.com/office/drawing/2014/main" id="{9F3D4D7A-F9BD-4E68-AFFB-0A48AD326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490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I Survey the Wondrous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DDAF1532-9513-4A9A-BBC5-78BB2E4D7E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When I Survey the Wondrous Cross</a:t>
            </a:r>
            <a:endParaRPr lang="en-US">
              <a:ea typeface="+mj-ea"/>
            </a:endParaRPr>
          </a:p>
        </p:txBody>
      </p:sp>
      <p:pic>
        <p:nvPicPr>
          <p:cNvPr id="5122" name="Picture 3" descr="When I Survey the Wondrous-pp">
            <a:extLst>
              <a:ext uri="{FF2B5EF4-FFF2-40B4-BE49-F238E27FC236}">
                <a16:creationId xmlns:a16="http://schemas.microsoft.com/office/drawing/2014/main" id="{F2ADAEE9-47EA-45F5-8A02-E128D64F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626EB0F7-4EA4-4240-A890-D30EBC387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EEC05EAA-9DA1-4D3F-8B4E-5EA832B69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490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I Survey the Wondrous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A3CE21A0-547C-4D15-A0ED-0721ADF4DDF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When I Survey the Wondrous Cross</a:t>
            </a:r>
            <a:endParaRPr lang="en-US">
              <a:ea typeface="+mj-ea"/>
            </a:endParaRPr>
          </a:p>
        </p:txBody>
      </p:sp>
      <p:pic>
        <p:nvPicPr>
          <p:cNvPr id="6146" name="Picture 3" descr="When I Survey the Wondrous-pp">
            <a:extLst>
              <a:ext uri="{FF2B5EF4-FFF2-40B4-BE49-F238E27FC236}">
                <a16:creationId xmlns:a16="http://schemas.microsoft.com/office/drawing/2014/main" id="{6F65EEFF-4554-45A8-BAD1-BF3922726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7E42DC2D-3723-4FFF-8E0C-73FB1291C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C41ED983-1F6F-4ACA-88E2-AE3BDCF22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490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I Survey the Wondrous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C957380A-7111-41EE-B7EA-A42F66BC743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When I Survey the Wondrous Cross</a:t>
            </a:r>
            <a:endParaRPr lang="en-US">
              <a:ea typeface="+mj-ea"/>
            </a:endParaRPr>
          </a:p>
        </p:txBody>
      </p:sp>
      <p:pic>
        <p:nvPicPr>
          <p:cNvPr id="7170" name="Picture 3" descr="When I Survey the Wondrous-pp">
            <a:extLst>
              <a:ext uri="{FF2B5EF4-FFF2-40B4-BE49-F238E27FC236}">
                <a16:creationId xmlns:a16="http://schemas.microsoft.com/office/drawing/2014/main" id="{467B6250-7C65-4C12-8069-758096B9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E2A653ED-61F7-450F-B2CD-EE64CAD7F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D4B4B46B-089F-443A-A6A1-A0D7E5A43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490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I Survey the Wondrous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7B7BE8F3-326D-4C11-8DC5-BEC725FE69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When I Survey the Wondrous Cross</a:t>
            </a:r>
            <a:endParaRPr lang="en-US">
              <a:ea typeface="+mj-ea"/>
            </a:endParaRPr>
          </a:p>
        </p:txBody>
      </p:sp>
      <p:pic>
        <p:nvPicPr>
          <p:cNvPr id="8194" name="Picture 3" descr="When I Survey the Wondrous-pp">
            <a:extLst>
              <a:ext uri="{FF2B5EF4-FFF2-40B4-BE49-F238E27FC236}">
                <a16:creationId xmlns:a16="http://schemas.microsoft.com/office/drawing/2014/main" id="{D74E62F9-CA73-4025-AF8A-EFA990C36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7D95AB62-AA7B-4868-9513-FE4593080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BE050A66-F3BA-4A49-B136-ACC031E93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490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I Survey the Wondrous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32FE2996-19FF-432D-929A-2DA0183B70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When I Survey the Wondrous Cross</a:t>
            </a:r>
            <a:endParaRPr lang="en-US">
              <a:ea typeface="+mj-ea"/>
            </a:endParaRPr>
          </a:p>
        </p:txBody>
      </p:sp>
      <p:pic>
        <p:nvPicPr>
          <p:cNvPr id="9218" name="Picture 3" descr="When I Survey the Wondrous-pp">
            <a:extLst>
              <a:ext uri="{FF2B5EF4-FFF2-40B4-BE49-F238E27FC236}">
                <a16:creationId xmlns:a16="http://schemas.microsoft.com/office/drawing/2014/main" id="{C0DF52F3-3B0B-47DE-8B6A-C011D66F7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58B8799B-9708-4794-AFB7-56E7B0258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315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908871A3-EEF3-4412-B992-090F39F80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490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When I Survey the Wondrous Cross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2334985"/>
            <a:ext cx="5939405" cy="2937545"/>
          </a:xfrm>
        </p:spPr>
        <p:txBody>
          <a:bodyPr>
            <a:noAutofit/>
          </a:bodyPr>
          <a:lstStyle/>
          <a:p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LORD’S</a:t>
            </a:r>
            <a:b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SUPPER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6216612" y="5272530"/>
            <a:ext cx="4223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 Cor. 11:23-26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BB754-621B-4A90-BE66-288FFEACF64D}"/>
              </a:ext>
            </a:extLst>
          </p:cNvPr>
          <p:cNvSpPr txBox="1"/>
          <p:nvPr/>
        </p:nvSpPr>
        <p:spPr>
          <a:xfrm>
            <a:off x="5815693" y="765325"/>
            <a:ext cx="6098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28232" y="1926444"/>
            <a:ext cx="8522899" cy="3255548"/>
          </a:xfrm>
        </p:spPr>
        <p:txBody>
          <a:bodyPr>
            <a:noAutofit/>
          </a:bodyPr>
          <a:lstStyle/>
          <a:p>
            <a:pPr algn="just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</a:t>
            </a:r>
          </a:p>
          <a:p>
            <a:pPr algn="just" fontAlgn="base"/>
            <a:endParaRPr lang="en-US" sz="12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just" fontAlgn="base"/>
            <a:endParaRPr lang="en-US" sz="1200" b="0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algn="just" fontAlgn="base"/>
            <a:endParaRPr lang="en-US" sz="12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just" fontAlgn="base"/>
            <a:endParaRPr lang="en-US" sz="1200" b="0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algn="just" fontAlgn="base"/>
            <a:endParaRPr lang="en-US" sz="12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just" fontAlgn="base"/>
            <a:endParaRPr lang="en-US" sz="3600" b="0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algn="just" fontAlgn="base"/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Therefore, since Christ suffered for us in the flesh, arm yourselves also with the same mind, for he who has suffered in the flesh has ceased from sin, 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2 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that he no longer should live the rest of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his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time in the flesh for the lusts of men, but for the will of God. </a:t>
            </a:r>
          </a:p>
          <a:p>
            <a:pPr algn="just" fontAlgn="base"/>
            <a:endParaRPr lang="en-US" sz="36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just" fontAlgn="base"/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n-U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5252" y="36764"/>
            <a:ext cx="6488860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Unleavened Bread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88291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C57E49A-C2FF-4652-8090-C44E851B52FD}"/>
              </a:ext>
            </a:extLst>
          </p:cNvPr>
          <p:cNvSpPr txBox="1">
            <a:spLocks/>
          </p:cNvSpPr>
          <p:nvPr/>
        </p:nvSpPr>
        <p:spPr>
          <a:xfrm>
            <a:off x="5914103" y="5505728"/>
            <a:ext cx="76405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1 Peter 4:1-2</a:t>
            </a:r>
          </a:p>
        </p:txBody>
      </p:sp>
    </p:spTree>
    <p:extLst>
      <p:ext uri="{BB962C8B-B14F-4D97-AF65-F5344CB8AC3E}">
        <p14:creationId xmlns:p14="http://schemas.microsoft.com/office/powerpoint/2010/main" val="19282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55953" y="1930947"/>
            <a:ext cx="8522899" cy="3713925"/>
          </a:xfrm>
        </p:spPr>
        <p:txBody>
          <a:bodyPr>
            <a:noAutofit/>
          </a:bodyPr>
          <a:lstStyle/>
          <a:p>
            <a:pPr marL="457200" indent="-457200" algn="just" fontAlgn="base"/>
            <a:r>
              <a:rPr lang="en-US" sz="3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	And if you call on the Father, who without partiality judges according to each one’s work, conduct yourselves throughout the time of your stay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here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 in fear; 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18 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knowing that you were not redeemed with corruptible things,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like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 silver or gold, from your aimless conduct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received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 by tradition from your fathers, </a:t>
            </a:r>
            <a:r>
              <a:rPr lang="en-US" sz="32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19 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but with the precious blood of Christ, as of a lamb without blemish and without spot.  </a:t>
            </a:r>
            <a:endParaRPr lang="en-US" sz="32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77911" y="235800"/>
            <a:ext cx="6299078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Fruit of the Vine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24849" y="356526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3D23FC1-BC84-49AB-B2A0-DA5A388ADA89}"/>
              </a:ext>
            </a:extLst>
          </p:cNvPr>
          <p:cNvSpPr txBox="1">
            <a:spLocks/>
          </p:cNvSpPr>
          <p:nvPr/>
        </p:nvSpPr>
        <p:spPr>
          <a:xfrm>
            <a:off x="5574599" y="5431353"/>
            <a:ext cx="739764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1 Peter 1:17-19</a:t>
            </a:r>
          </a:p>
        </p:txBody>
      </p:sp>
    </p:spTree>
    <p:extLst>
      <p:ext uri="{BB962C8B-B14F-4D97-AF65-F5344CB8AC3E}">
        <p14:creationId xmlns:p14="http://schemas.microsoft.com/office/powerpoint/2010/main" val="5680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834549" y="2258951"/>
            <a:ext cx="8522899" cy="3255548"/>
          </a:xfrm>
        </p:spPr>
        <p:txBody>
          <a:bodyPr>
            <a:noAutofit/>
          </a:bodyPr>
          <a:lstStyle/>
          <a:p>
            <a:pPr marL="457200" indent="-457200" algn="just" fontAlgn="base">
              <a:spcBef>
                <a:spcPts val="900"/>
              </a:spcBef>
            </a:pPr>
            <a:r>
              <a:rPr lang="en-US" sz="36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7 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So let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 each one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give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 as he purposes in his heart, not grudgingly or of necessity; for God loves a cheerful giver. 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8 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And God 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is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 able to make all grace abound toward you, that you, always having all sufficiency in all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things,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 may have an abundance for every good work. </a:t>
            </a:r>
            <a:endParaRPr lang="en-US" sz="36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8053" y="369271"/>
            <a:ext cx="6695892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2 Corinthians 9:7-8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312723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9C940C27-9940-4061-91AE-168F3375B6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He Bore It All</a:t>
            </a:r>
            <a:endParaRPr lang="en-US">
              <a:ea typeface="+mj-ea"/>
            </a:endParaRPr>
          </a:p>
        </p:txBody>
      </p:sp>
      <p:pic>
        <p:nvPicPr>
          <p:cNvPr id="10242" name="Picture 6" descr="He bore it all-pp">
            <a:extLst>
              <a:ext uri="{FF2B5EF4-FFF2-40B4-BE49-F238E27FC236}">
                <a16:creationId xmlns:a16="http://schemas.microsoft.com/office/drawing/2014/main" id="{FBE37454-5E5D-4DCE-952B-43CC6683A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1" name="Text Box 7">
            <a:extLst>
              <a:ext uri="{FF2B5EF4-FFF2-40B4-BE49-F238E27FC236}">
                <a16:creationId xmlns:a16="http://schemas.microsoft.com/office/drawing/2014/main" id="{663FEB73-2046-42DE-986A-B68A0426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5832" name="Text Box 8">
            <a:extLst>
              <a:ext uri="{FF2B5EF4-FFF2-40B4-BE49-F238E27FC236}">
                <a16:creationId xmlns:a16="http://schemas.microsoft.com/office/drawing/2014/main" id="{E60A342C-7891-4CE0-A15D-58E15BDE6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73943634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When All of God’s Singers Get Home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</a:t>
            </a: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</a:rPr>
              <a:t>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22F75B3-6EC3-4DF2-A857-5A317A3EC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#859</a:t>
            </a:r>
          </a:p>
        </p:txBody>
      </p:sp>
    </p:spTree>
    <p:extLst>
      <p:ext uri="{BB962C8B-B14F-4D97-AF65-F5344CB8AC3E}">
        <p14:creationId xmlns:p14="http://schemas.microsoft.com/office/powerpoint/2010/main" val="113886791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5B96A34-40D3-45A6-AC82-47D1D6DEA1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283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1-1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2" name="Picture 66" descr="When all of God's -pp">
            <a:extLst>
              <a:ext uri="{FF2B5EF4-FFF2-40B4-BE49-F238E27FC236}">
                <a16:creationId xmlns:a16="http://schemas.microsoft.com/office/drawing/2014/main" id="{5A6436B9-CFAA-41E8-81F5-5DC6540BF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5" name="Text Box 67">
            <a:extLst>
              <a:ext uri="{FF2B5EF4-FFF2-40B4-BE49-F238E27FC236}">
                <a16:creationId xmlns:a16="http://schemas.microsoft.com/office/drawing/2014/main" id="{A74B2762-08DF-4EC8-ADA0-D63DA25B1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116" name="Text Box 68">
            <a:extLst>
              <a:ext uri="{FF2B5EF4-FFF2-40B4-BE49-F238E27FC236}">
                <a16:creationId xmlns:a16="http://schemas.microsoft.com/office/drawing/2014/main" id="{230CD02D-FC70-48D4-8815-34B81CA67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C429BCF4-4B92-4AA6-9364-A4B52F01C6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283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1-2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3074" name="Picture 5" descr="When all of God's -pp">
            <a:extLst>
              <a:ext uri="{FF2B5EF4-FFF2-40B4-BE49-F238E27FC236}">
                <a16:creationId xmlns:a16="http://schemas.microsoft.com/office/drawing/2014/main" id="{F9BDEB7D-F38F-42E3-9AD3-84B81748A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Text Box 6">
            <a:extLst>
              <a:ext uri="{FF2B5EF4-FFF2-40B4-BE49-F238E27FC236}">
                <a16:creationId xmlns:a16="http://schemas.microsoft.com/office/drawing/2014/main" id="{704890D1-A98D-44EE-A6D6-B79FC0C19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0471" name="Text Box 7">
            <a:extLst>
              <a:ext uri="{FF2B5EF4-FFF2-40B4-BE49-F238E27FC236}">
                <a16:creationId xmlns:a16="http://schemas.microsoft.com/office/drawing/2014/main" id="{05C67ED2-6068-4828-A231-0AA64632B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2937B45B-CDC9-40BC-84AA-E627D2D696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6896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C-1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4098" name="Picture 3" descr="When all of God's -pp">
            <a:extLst>
              <a:ext uri="{FF2B5EF4-FFF2-40B4-BE49-F238E27FC236}">
                <a16:creationId xmlns:a16="http://schemas.microsoft.com/office/drawing/2014/main" id="{64E3F764-9901-407A-910A-1E38354EA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104380F1-78B6-4E60-981B-371D266A3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3363CB16-A71E-4410-8A2C-5F63B236D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7847A810-69F0-4D1E-978D-A3D95F3F3F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C-2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5122" name="Picture 3" descr="When all of God's -pp">
            <a:extLst>
              <a:ext uri="{FF2B5EF4-FFF2-40B4-BE49-F238E27FC236}">
                <a16:creationId xmlns:a16="http://schemas.microsoft.com/office/drawing/2014/main" id="{8C744D73-0ECB-4C1F-A4D9-19B4770F9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0885CEBF-4320-492A-BF04-D373F2C30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E1CC302F-A6A4-492B-9E90-DC760DFE9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465138FD-0252-42D2-B74B-CD19F82CCE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283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2-1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6146" name="Picture 5" descr="When all of God's -pp">
            <a:extLst>
              <a:ext uri="{FF2B5EF4-FFF2-40B4-BE49-F238E27FC236}">
                <a16:creationId xmlns:a16="http://schemas.microsoft.com/office/drawing/2014/main" id="{E4067EFF-E49C-4EE8-B917-9659A3487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Text Box 6">
            <a:extLst>
              <a:ext uri="{FF2B5EF4-FFF2-40B4-BE49-F238E27FC236}">
                <a16:creationId xmlns:a16="http://schemas.microsoft.com/office/drawing/2014/main" id="{13F91268-530B-4098-84FB-B5A5ABCBA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1495" name="Text Box 7">
            <a:extLst>
              <a:ext uri="{FF2B5EF4-FFF2-40B4-BE49-F238E27FC236}">
                <a16:creationId xmlns:a16="http://schemas.microsoft.com/office/drawing/2014/main" id="{0E1413C2-D4CB-4A9B-86AA-A701ACC35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8446DAA0-AD85-4CA1-A9BA-20911B3423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283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2-2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7170" name="Picture 5" descr="When all of God's -pp">
            <a:extLst>
              <a:ext uri="{FF2B5EF4-FFF2-40B4-BE49-F238E27FC236}">
                <a16:creationId xmlns:a16="http://schemas.microsoft.com/office/drawing/2014/main" id="{163D9536-B03C-4FA5-876F-CA80C0A03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8" name="Text Box 6">
            <a:extLst>
              <a:ext uri="{FF2B5EF4-FFF2-40B4-BE49-F238E27FC236}">
                <a16:creationId xmlns:a16="http://schemas.microsoft.com/office/drawing/2014/main" id="{F32C79A8-7D51-40F1-A59F-03FDF77EF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2519" name="Text Box 7">
            <a:extLst>
              <a:ext uri="{FF2B5EF4-FFF2-40B4-BE49-F238E27FC236}">
                <a16:creationId xmlns:a16="http://schemas.microsoft.com/office/drawing/2014/main" id="{F24A4494-6FD4-4070-9F6C-BAC330002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4738F04F-E429-46C2-A36A-968939BC71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6896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C-1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8194" name="Picture 3" descr="When all of God's -pp">
            <a:extLst>
              <a:ext uri="{FF2B5EF4-FFF2-40B4-BE49-F238E27FC236}">
                <a16:creationId xmlns:a16="http://schemas.microsoft.com/office/drawing/2014/main" id="{E34B5A28-18AF-47C3-88AD-659BDAA6C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D29A15D7-CE9C-4BEB-A20A-2C886C392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EAC60D4D-95C7-478B-8311-06E696460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22589386-DE8C-4A0E-8439-85FA841A0F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C-2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9218" name="Picture 3" descr="When all of God's -pp">
            <a:extLst>
              <a:ext uri="{FF2B5EF4-FFF2-40B4-BE49-F238E27FC236}">
                <a16:creationId xmlns:a16="http://schemas.microsoft.com/office/drawing/2014/main" id="{9734E10A-B486-49FC-96D0-67FCB100F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6B1479A9-A6BD-4B5C-8E37-9C93037DB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2EB1AF35-16E0-4022-9463-DF12B1CC5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42A77C88-E7CE-4C12-9C5F-0E84F6CDA7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He Bore It All</a:t>
            </a:r>
            <a:endParaRPr lang="en-US">
              <a:ea typeface="+mj-ea"/>
            </a:endParaRPr>
          </a:p>
        </p:txBody>
      </p:sp>
      <p:pic>
        <p:nvPicPr>
          <p:cNvPr id="11266" name="Picture 3" descr="He bore it all-pp">
            <a:extLst>
              <a:ext uri="{FF2B5EF4-FFF2-40B4-BE49-F238E27FC236}">
                <a16:creationId xmlns:a16="http://schemas.microsoft.com/office/drawing/2014/main" id="{711B1CA4-19C3-4C7F-BC3D-F6759541E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4681FF5E-2399-4B04-B442-1A28BDA2F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885D0CC8-10FD-4834-AA17-23C9142C8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04068B02-88E3-41DD-8DD7-FCE6913490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283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3-1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10242" name="Picture 5" descr="When all of God's -pp">
            <a:extLst>
              <a:ext uri="{FF2B5EF4-FFF2-40B4-BE49-F238E27FC236}">
                <a16:creationId xmlns:a16="http://schemas.microsoft.com/office/drawing/2014/main" id="{9833339C-9320-4BDE-93EA-F2AB5ADB4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2" name="Text Box 6">
            <a:extLst>
              <a:ext uri="{FF2B5EF4-FFF2-40B4-BE49-F238E27FC236}">
                <a16:creationId xmlns:a16="http://schemas.microsoft.com/office/drawing/2014/main" id="{111CD3E1-96B2-4F5A-9C52-E2E800AE6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3543" name="Text Box 7">
            <a:extLst>
              <a:ext uri="{FF2B5EF4-FFF2-40B4-BE49-F238E27FC236}">
                <a16:creationId xmlns:a16="http://schemas.microsoft.com/office/drawing/2014/main" id="{4998E165-7D93-40F7-BFE7-F2CFFD1A9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666D9C4F-7F03-4DF1-8BB5-5D8174BC0A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283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3-2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11266" name="Picture 5" descr="When all of God's -pp">
            <a:extLst>
              <a:ext uri="{FF2B5EF4-FFF2-40B4-BE49-F238E27FC236}">
                <a16:creationId xmlns:a16="http://schemas.microsoft.com/office/drawing/2014/main" id="{DB9921EE-A40B-4A05-ADD2-62F7D85C2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Text Box 6">
            <a:extLst>
              <a:ext uri="{FF2B5EF4-FFF2-40B4-BE49-F238E27FC236}">
                <a16:creationId xmlns:a16="http://schemas.microsoft.com/office/drawing/2014/main" id="{0CBB65D2-3415-4BF9-BD52-CF82E1E4A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4567" name="Text Box 7">
            <a:extLst>
              <a:ext uri="{FF2B5EF4-FFF2-40B4-BE49-F238E27FC236}">
                <a16:creationId xmlns:a16="http://schemas.microsoft.com/office/drawing/2014/main" id="{C9838A12-622D-4764-AAE8-744EBACB0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AFD47DE8-1226-4F50-8A4C-5D26A4976C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6896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C-1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12290" name="Picture 5" descr="When all of God's -pp">
            <a:extLst>
              <a:ext uri="{FF2B5EF4-FFF2-40B4-BE49-F238E27FC236}">
                <a16:creationId xmlns:a16="http://schemas.microsoft.com/office/drawing/2014/main" id="{F7A80446-F71D-4B28-8418-FCA737C80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0" name="Text Box 6">
            <a:extLst>
              <a:ext uri="{FF2B5EF4-FFF2-40B4-BE49-F238E27FC236}">
                <a16:creationId xmlns:a16="http://schemas.microsoft.com/office/drawing/2014/main" id="{2C415E30-FC8D-4AEC-B7DE-A4D9843DD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5591" name="Text Box 7">
            <a:extLst>
              <a:ext uri="{FF2B5EF4-FFF2-40B4-BE49-F238E27FC236}">
                <a16:creationId xmlns:a16="http://schemas.microsoft.com/office/drawing/2014/main" id="{8CC9630C-5170-4996-9090-D16C2B1EC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E4B37A68-4B15-461A-B925-A9BFEACBBA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791200" cy="304800"/>
          </a:xfrm>
        </p:spPr>
        <p:txBody>
          <a:bodyPr/>
          <a:lstStyle/>
          <a:p>
            <a:pPr eaLnBrk="1" hangingPunct="1"/>
            <a:r>
              <a:rPr lang="en-US" altLang="en-US" sz="2400"/>
              <a:t>C-2 When all of God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Singers get Home</a:t>
            </a:r>
            <a:endParaRPr lang="en-US" altLang="en-US"/>
          </a:p>
        </p:txBody>
      </p:sp>
      <p:pic>
        <p:nvPicPr>
          <p:cNvPr id="13314" name="Picture 5" descr="When all of God's -pp">
            <a:extLst>
              <a:ext uri="{FF2B5EF4-FFF2-40B4-BE49-F238E27FC236}">
                <a16:creationId xmlns:a16="http://schemas.microsoft.com/office/drawing/2014/main" id="{3A75AACB-23F1-4F17-BCE3-0071D49A2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4" name="Text Box 6">
            <a:extLst>
              <a:ext uri="{FF2B5EF4-FFF2-40B4-BE49-F238E27FC236}">
                <a16:creationId xmlns:a16="http://schemas.microsoft.com/office/drawing/2014/main" id="{C3360A63-0DCC-4D92-B6B6-20E3F229D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9106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When All Of God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Singers Get Home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6615" name="Text Box 7">
            <a:extLst>
              <a:ext uri="{FF2B5EF4-FFF2-40B4-BE49-F238E27FC236}">
                <a16:creationId xmlns:a16="http://schemas.microsoft.com/office/drawing/2014/main" id="{C018F32A-3920-48C6-BF66-B3D17019D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859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@ </a:t>
            </a:r>
            <a:r>
              <a:rPr lang="en-US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6:00</a:t>
            </a: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1" y="4994944"/>
            <a:ext cx="644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HOPE TO SEE YOU THERE!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1" y="1155169"/>
            <a:ext cx="64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JOIN US</a:t>
            </a:r>
          </a:p>
        </p:txBody>
      </p:sp>
    </p:spTree>
    <p:extLst>
      <p:ext uri="{BB962C8B-B14F-4D97-AF65-F5344CB8AC3E}">
        <p14:creationId xmlns:p14="http://schemas.microsoft.com/office/powerpoint/2010/main" val="2723830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0C6BA073-9362-44BC-8EBB-F4274BBBB9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He Bore It All</a:t>
            </a:r>
            <a:endParaRPr lang="en-US">
              <a:ea typeface="+mj-ea"/>
            </a:endParaRPr>
          </a:p>
        </p:txBody>
      </p:sp>
      <p:pic>
        <p:nvPicPr>
          <p:cNvPr id="12290" name="Picture 5" descr="He bore it all-pp">
            <a:extLst>
              <a:ext uri="{FF2B5EF4-FFF2-40B4-BE49-F238E27FC236}">
                <a16:creationId xmlns:a16="http://schemas.microsoft.com/office/drawing/2014/main" id="{FEAA1D43-0658-4D12-B90A-42A426A25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2" name="Text Box 6">
            <a:extLst>
              <a:ext uri="{FF2B5EF4-FFF2-40B4-BE49-F238E27FC236}">
                <a16:creationId xmlns:a16="http://schemas.microsoft.com/office/drawing/2014/main" id="{1E1C868A-8BD4-4F01-8E76-31E5C6BD8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3543" name="Text Box 7">
            <a:extLst>
              <a:ext uri="{FF2B5EF4-FFF2-40B4-BE49-F238E27FC236}">
                <a16:creationId xmlns:a16="http://schemas.microsoft.com/office/drawing/2014/main" id="{4220E9EA-3218-4D65-B498-2FA05195F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19257B30-F39B-4228-8B8A-EC943E6495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He Bore It All</a:t>
            </a:r>
            <a:endParaRPr lang="en-US">
              <a:ea typeface="+mj-ea"/>
            </a:endParaRPr>
          </a:p>
        </p:txBody>
      </p:sp>
      <p:pic>
        <p:nvPicPr>
          <p:cNvPr id="13314" name="Picture 5" descr="He bore it all-pp">
            <a:extLst>
              <a:ext uri="{FF2B5EF4-FFF2-40B4-BE49-F238E27FC236}">
                <a16:creationId xmlns:a16="http://schemas.microsoft.com/office/drawing/2014/main" id="{EE529F91-5218-4767-88F4-23151A57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Text Box 6">
            <a:extLst>
              <a:ext uri="{FF2B5EF4-FFF2-40B4-BE49-F238E27FC236}">
                <a16:creationId xmlns:a16="http://schemas.microsoft.com/office/drawing/2014/main" id="{0149D57E-7553-4085-9184-4387905E2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4567" name="Text Box 7">
            <a:extLst>
              <a:ext uri="{FF2B5EF4-FFF2-40B4-BE49-F238E27FC236}">
                <a16:creationId xmlns:a16="http://schemas.microsoft.com/office/drawing/2014/main" id="{35198E32-52AD-414F-8266-BD0C65209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3519B828-71D5-42CD-B1E6-FF7105D89D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He Bore It All</a:t>
            </a:r>
            <a:endParaRPr lang="en-US">
              <a:ea typeface="+mj-ea"/>
            </a:endParaRPr>
          </a:p>
        </p:txBody>
      </p:sp>
      <p:pic>
        <p:nvPicPr>
          <p:cNvPr id="14338" name="Picture 3" descr="He bore it all-pp">
            <a:extLst>
              <a:ext uri="{FF2B5EF4-FFF2-40B4-BE49-F238E27FC236}">
                <a16:creationId xmlns:a16="http://schemas.microsoft.com/office/drawing/2014/main" id="{170F92C4-A57C-4BD5-9C11-F0A3C2BE2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B81DD904-71A7-4965-BBCD-B56294F9A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B0307BF4-867B-456A-BC00-1CE245D10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FABB849F-ED43-4492-A449-EA9864598F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He Bore It All</a:t>
            </a:r>
            <a:endParaRPr lang="en-US">
              <a:ea typeface="+mj-ea"/>
            </a:endParaRPr>
          </a:p>
        </p:txBody>
      </p:sp>
      <p:pic>
        <p:nvPicPr>
          <p:cNvPr id="15362" name="Picture 6" descr="He bore it all-pp">
            <a:extLst>
              <a:ext uri="{FF2B5EF4-FFF2-40B4-BE49-F238E27FC236}">
                <a16:creationId xmlns:a16="http://schemas.microsoft.com/office/drawing/2014/main" id="{3E7889A0-CBC6-4AFC-A19F-0DBA7EED9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3" name="Text Box 7">
            <a:extLst>
              <a:ext uri="{FF2B5EF4-FFF2-40B4-BE49-F238E27FC236}">
                <a16:creationId xmlns:a16="http://schemas.microsoft.com/office/drawing/2014/main" id="{FB3C4CE2-FB04-40DD-B60D-CC2CDF46C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904" name="Text Box 8">
            <a:extLst>
              <a:ext uri="{FF2B5EF4-FFF2-40B4-BE49-F238E27FC236}">
                <a16:creationId xmlns:a16="http://schemas.microsoft.com/office/drawing/2014/main" id="{8B63896A-7A0C-48D7-8CBE-CFD626C7B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6A71694A-8AD9-4CB8-ACEE-8DBA553ABE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He Bore It All</a:t>
            </a:r>
            <a:endParaRPr lang="en-US">
              <a:ea typeface="+mj-ea"/>
            </a:endParaRPr>
          </a:p>
        </p:txBody>
      </p:sp>
      <p:pic>
        <p:nvPicPr>
          <p:cNvPr id="16386" name="Picture 3" descr="He bore it all-pp">
            <a:extLst>
              <a:ext uri="{FF2B5EF4-FFF2-40B4-BE49-F238E27FC236}">
                <a16:creationId xmlns:a16="http://schemas.microsoft.com/office/drawing/2014/main" id="{439D6C78-91D0-4AC4-A99F-6F5F1ABC7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D8B7B08A-CB81-4334-8A98-1533742CF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286EB850-4320-494D-9470-108C63497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Whispering Hope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5F683E6-D08B-4A53-964A-2658CB1B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#497</a:t>
            </a:r>
          </a:p>
        </p:txBody>
      </p:sp>
    </p:spTree>
    <p:extLst>
      <p:ext uri="{BB962C8B-B14F-4D97-AF65-F5344CB8AC3E}">
        <p14:creationId xmlns:p14="http://schemas.microsoft.com/office/powerpoint/2010/main" val="3701644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6738FBF-22EE-49FF-B1DF-DC11E08DD8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1-1 Whispering Hope</a:t>
            </a:r>
            <a:endParaRPr lang="en-US" dirty="0">
              <a:ea typeface="+mj-ea"/>
            </a:endParaRPr>
          </a:p>
        </p:txBody>
      </p:sp>
      <p:pic>
        <p:nvPicPr>
          <p:cNvPr id="2" name="Picture 37" descr="Whispering Hope-pp-SFP">
            <a:extLst>
              <a:ext uri="{FF2B5EF4-FFF2-40B4-BE49-F238E27FC236}">
                <a16:creationId xmlns:a16="http://schemas.microsoft.com/office/drawing/2014/main" id="{48550652-09C6-44FC-A4FE-65FC16E7D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6" name="Text Box 38">
            <a:extLst>
              <a:ext uri="{FF2B5EF4-FFF2-40B4-BE49-F238E27FC236}">
                <a16:creationId xmlns:a16="http://schemas.microsoft.com/office/drawing/2014/main" id="{B3C89435-6DD7-45FA-B6EF-1B45D653A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85" y="76201"/>
            <a:ext cx="32736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Whispering Hope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7" name="Text Box 39">
            <a:extLst>
              <a:ext uri="{FF2B5EF4-FFF2-40B4-BE49-F238E27FC236}">
                <a16:creationId xmlns:a16="http://schemas.microsoft.com/office/drawing/2014/main" id="{2E42EDD4-EAE2-4877-AF71-DB20E17F6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497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0DA5A373-6033-46AD-B8FA-9FC6621F0C4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1-2 Whispering Hope</a:t>
            </a:r>
            <a:endParaRPr lang="en-US" dirty="0">
              <a:ea typeface="+mj-ea"/>
            </a:endParaRPr>
          </a:p>
        </p:txBody>
      </p:sp>
      <p:pic>
        <p:nvPicPr>
          <p:cNvPr id="3074" name="Picture 8" descr="Whispering Hope-pp-SFP">
            <a:extLst>
              <a:ext uri="{FF2B5EF4-FFF2-40B4-BE49-F238E27FC236}">
                <a16:creationId xmlns:a16="http://schemas.microsoft.com/office/drawing/2014/main" id="{381BDEC1-1C0E-4382-AA1A-43AD00176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9" name="Text Box 9">
            <a:extLst>
              <a:ext uri="{FF2B5EF4-FFF2-40B4-BE49-F238E27FC236}">
                <a16:creationId xmlns:a16="http://schemas.microsoft.com/office/drawing/2014/main" id="{E7C3F62E-D498-4CD9-98CB-B2E4F992A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85" y="76201"/>
            <a:ext cx="32736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Whispering Hope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2890" name="Text Box 10">
            <a:extLst>
              <a:ext uri="{FF2B5EF4-FFF2-40B4-BE49-F238E27FC236}">
                <a16:creationId xmlns:a16="http://schemas.microsoft.com/office/drawing/2014/main" id="{64B95444-6A6B-47D5-AC8C-1C71BFA9B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497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C7DB611A-511B-40E8-BCCC-8C84CED5C1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Whispering Hope</a:t>
            </a:r>
            <a:endParaRPr lang="en-US">
              <a:ea typeface="+mj-ea"/>
            </a:endParaRPr>
          </a:p>
        </p:txBody>
      </p:sp>
      <p:pic>
        <p:nvPicPr>
          <p:cNvPr id="4098" name="Picture 8" descr="Whispering Hope-pp-SFP">
            <a:extLst>
              <a:ext uri="{FF2B5EF4-FFF2-40B4-BE49-F238E27FC236}">
                <a16:creationId xmlns:a16="http://schemas.microsoft.com/office/drawing/2014/main" id="{6964250D-AE2A-4191-8231-C605373AC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3" name="Text Box 9">
            <a:extLst>
              <a:ext uri="{FF2B5EF4-FFF2-40B4-BE49-F238E27FC236}">
                <a16:creationId xmlns:a16="http://schemas.microsoft.com/office/drawing/2014/main" id="{CA7851E0-758D-4DA0-BE34-34E394D8E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85" y="76201"/>
            <a:ext cx="32736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Whispering Hope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3914" name="Text Box 10">
            <a:extLst>
              <a:ext uri="{FF2B5EF4-FFF2-40B4-BE49-F238E27FC236}">
                <a16:creationId xmlns:a16="http://schemas.microsoft.com/office/drawing/2014/main" id="{A16630C9-38E4-4536-AE8A-92FD0D06B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497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48FD9603-3C1E-4D44-A149-F5C3668845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Whispering Hope</a:t>
            </a:r>
            <a:endParaRPr lang="en-US">
              <a:ea typeface="+mj-ea"/>
            </a:endParaRPr>
          </a:p>
        </p:txBody>
      </p:sp>
      <p:pic>
        <p:nvPicPr>
          <p:cNvPr id="5122" name="Picture 3" descr="Whispering Hope-pp-SFP">
            <a:extLst>
              <a:ext uri="{FF2B5EF4-FFF2-40B4-BE49-F238E27FC236}">
                <a16:creationId xmlns:a16="http://schemas.microsoft.com/office/drawing/2014/main" id="{25140C0D-538A-4D15-AF2E-2A66993C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Text Box 4">
            <a:extLst>
              <a:ext uri="{FF2B5EF4-FFF2-40B4-BE49-F238E27FC236}">
                <a16:creationId xmlns:a16="http://schemas.microsoft.com/office/drawing/2014/main" id="{3D01B164-BA8A-46D9-9519-2DF595EA5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85" y="76201"/>
            <a:ext cx="32736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Whispering Hope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7221" name="Text Box 5">
            <a:extLst>
              <a:ext uri="{FF2B5EF4-FFF2-40B4-BE49-F238E27FC236}">
                <a16:creationId xmlns:a16="http://schemas.microsoft.com/office/drawing/2014/main" id="{1C311D03-2970-4C8B-A7CF-66648C532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497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6142B1C2-BA9E-4D7C-A4DF-27C19BC1B13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C-2 Whispering Hope</a:t>
            </a:r>
            <a:endParaRPr lang="en-US" dirty="0">
              <a:ea typeface="+mj-ea"/>
            </a:endParaRPr>
          </a:p>
        </p:txBody>
      </p:sp>
      <p:pic>
        <p:nvPicPr>
          <p:cNvPr id="6146" name="Picture 3" descr="Whispering Hope-pp-SFP">
            <a:extLst>
              <a:ext uri="{FF2B5EF4-FFF2-40B4-BE49-F238E27FC236}">
                <a16:creationId xmlns:a16="http://schemas.microsoft.com/office/drawing/2014/main" id="{51E7EE1F-AE7B-47BD-A245-81440FE88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 Box 4">
            <a:extLst>
              <a:ext uri="{FF2B5EF4-FFF2-40B4-BE49-F238E27FC236}">
                <a16:creationId xmlns:a16="http://schemas.microsoft.com/office/drawing/2014/main" id="{E0E98B0C-AABC-4CFE-99B0-15F20C6ED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85" y="76201"/>
            <a:ext cx="32736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Whispering Hope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8245" name="Text Box 5">
            <a:extLst>
              <a:ext uri="{FF2B5EF4-FFF2-40B4-BE49-F238E27FC236}">
                <a16:creationId xmlns:a16="http://schemas.microsoft.com/office/drawing/2014/main" id="{DCA0D559-696F-4D54-B08A-EA34B11AA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497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EEAE9BD6-CC4C-4B2B-9145-A213B97A3F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Whispering Hope</a:t>
            </a:r>
            <a:endParaRPr lang="en-US">
              <a:ea typeface="+mj-ea"/>
            </a:endParaRPr>
          </a:p>
        </p:txBody>
      </p:sp>
      <p:pic>
        <p:nvPicPr>
          <p:cNvPr id="12290" name="Picture 5" descr="Whispering Hope-pp-SFP">
            <a:extLst>
              <a:ext uri="{FF2B5EF4-FFF2-40B4-BE49-F238E27FC236}">
                <a16:creationId xmlns:a16="http://schemas.microsoft.com/office/drawing/2014/main" id="{BF98F598-904E-4312-A031-79729EA69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 Box 6">
            <a:extLst>
              <a:ext uri="{FF2B5EF4-FFF2-40B4-BE49-F238E27FC236}">
                <a16:creationId xmlns:a16="http://schemas.microsoft.com/office/drawing/2014/main" id="{5C26BC78-EA4C-45FE-8FE5-E45A7A54A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85" y="76201"/>
            <a:ext cx="32736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Whispering Hope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8007" name="Text Box 7">
            <a:extLst>
              <a:ext uri="{FF2B5EF4-FFF2-40B4-BE49-F238E27FC236}">
                <a16:creationId xmlns:a16="http://schemas.microsoft.com/office/drawing/2014/main" id="{9CA652E7-F8D1-42E9-A2AA-DFD58021B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497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25FE634A-DFA0-4D66-A90E-47D459B842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Whispering Hope</a:t>
            </a:r>
            <a:endParaRPr lang="en-US">
              <a:ea typeface="+mj-ea"/>
            </a:endParaRPr>
          </a:p>
        </p:txBody>
      </p:sp>
      <p:pic>
        <p:nvPicPr>
          <p:cNvPr id="13314" name="Picture 9" descr="Whispering Hope-pp-SFP">
            <a:extLst>
              <a:ext uri="{FF2B5EF4-FFF2-40B4-BE49-F238E27FC236}">
                <a16:creationId xmlns:a16="http://schemas.microsoft.com/office/drawing/2014/main" id="{4D6687C8-7F97-455B-AFFB-DB9F56FE0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4" name="Text Box 10">
            <a:extLst>
              <a:ext uri="{FF2B5EF4-FFF2-40B4-BE49-F238E27FC236}">
                <a16:creationId xmlns:a16="http://schemas.microsoft.com/office/drawing/2014/main" id="{49881169-ECEC-40F6-97CA-47C8C0364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85" y="76201"/>
            <a:ext cx="32736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Whispering Hope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9035" name="Text Box 11">
            <a:extLst>
              <a:ext uri="{FF2B5EF4-FFF2-40B4-BE49-F238E27FC236}">
                <a16:creationId xmlns:a16="http://schemas.microsoft.com/office/drawing/2014/main" id="{D33735A5-2273-4290-ADBC-8CC326D28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497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125E3B2C-24BF-4DE4-8B23-EDA72418A1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Whispering Hope</a:t>
            </a:r>
            <a:endParaRPr lang="en-US">
              <a:ea typeface="+mj-ea"/>
            </a:endParaRPr>
          </a:p>
        </p:txBody>
      </p:sp>
      <p:pic>
        <p:nvPicPr>
          <p:cNvPr id="14338" name="Picture 5" descr="Whispering Hope-pp-SFP">
            <a:extLst>
              <a:ext uri="{FF2B5EF4-FFF2-40B4-BE49-F238E27FC236}">
                <a16:creationId xmlns:a16="http://schemas.microsoft.com/office/drawing/2014/main" id="{DF088457-AAB8-4E86-9B48-585D7CF60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Text Box 6">
            <a:extLst>
              <a:ext uri="{FF2B5EF4-FFF2-40B4-BE49-F238E27FC236}">
                <a16:creationId xmlns:a16="http://schemas.microsoft.com/office/drawing/2014/main" id="{E7A18C74-0D98-405D-B2AC-78D775EE4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85" y="76201"/>
            <a:ext cx="32736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Whispering Hope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0055" name="Text Box 7">
            <a:extLst>
              <a:ext uri="{FF2B5EF4-FFF2-40B4-BE49-F238E27FC236}">
                <a16:creationId xmlns:a16="http://schemas.microsoft.com/office/drawing/2014/main" id="{A96C8CAE-B77E-4EA4-97CC-EC2CFE1D4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497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4B4C5C8C-8048-4641-93F4-54BBA0A644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Whispering Hope</a:t>
            </a:r>
            <a:endParaRPr lang="en-US">
              <a:ea typeface="+mj-ea"/>
            </a:endParaRPr>
          </a:p>
        </p:txBody>
      </p:sp>
      <p:pic>
        <p:nvPicPr>
          <p:cNvPr id="15362" name="Picture 5" descr="Whispering Hope-pp-SFP">
            <a:extLst>
              <a:ext uri="{FF2B5EF4-FFF2-40B4-BE49-F238E27FC236}">
                <a16:creationId xmlns:a16="http://schemas.microsoft.com/office/drawing/2014/main" id="{6B5FA3B0-6741-4E1D-91EC-B96A59429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Text Box 6">
            <a:extLst>
              <a:ext uri="{FF2B5EF4-FFF2-40B4-BE49-F238E27FC236}">
                <a16:creationId xmlns:a16="http://schemas.microsoft.com/office/drawing/2014/main" id="{622B47C2-7E79-480A-B127-7BACE2F71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85" y="76201"/>
            <a:ext cx="32736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Whispering Hope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1079" name="Text Box 7">
            <a:extLst>
              <a:ext uri="{FF2B5EF4-FFF2-40B4-BE49-F238E27FC236}">
                <a16:creationId xmlns:a16="http://schemas.microsoft.com/office/drawing/2014/main" id="{C9167E16-353C-4538-BF7E-57E08CA07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497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8589BEF4-0702-4E2B-901B-552B0AA6EB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Whispering Hope</a:t>
            </a:r>
            <a:endParaRPr lang="en-US">
              <a:ea typeface="+mj-ea"/>
            </a:endParaRPr>
          </a:p>
        </p:txBody>
      </p:sp>
      <p:pic>
        <p:nvPicPr>
          <p:cNvPr id="16386" name="Picture 5" descr="Whispering Hope-pp-SFP">
            <a:extLst>
              <a:ext uri="{FF2B5EF4-FFF2-40B4-BE49-F238E27FC236}">
                <a16:creationId xmlns:a16="http://schemas.microsoft.com/office/drawing/2014/main" id="{817633DA-5D6D-4461-A239-26F53BDFD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2" name="Text Box 6">
            <a:extLst>
              <a:ext uri="{FF2B5EF4-FFF2-40B4-BE49-F238E27FC236}">
                <a16:creationId xmlns:a16="http://schemas.microsoft.com/office/drawing/2014/main" id="{0CC8D125-6EAE-4563-9FAA-FE70B6E51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85" y="76201"/>
            <a:ext cx="32736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Whispering Hope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2103" name="Text Box 7">
            <a:extLst>
              <a:ext uri="{FF2B5EF4-FFF2-40B4-BE49-F238E27FC236}">
                <a16:creationId xmlns:a16="http://schemas.microsoft.com/office/drawing/2014/main" id="{95EB23F0-D510-4AA7-90F9-FFA5C9600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497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He Bore It All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730040-8A2B-44E7-8590-B528461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#351</a:t>
            </a:r>
          </a:p>
        </p:txBody>
      </p:sp>
    </p:spTree>
    <p:extLst>
      <p:ext uri="{BB962C8B-B14F-4D97-AF65-F5344CB8AC3E}">
        <p14:creationId xmlns:p14="http://schemas.microsoft.com/office/powerpoint/2010/main" val="4224812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Opening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652622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Sweet, Sweet Spirit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5EB7705-F329-4CF0-8483-865C3ECE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#421</a:t>
            </a:r>
          </a:p>
        </p:txBody>
      </p:sp>
    </p:spTree>
    <p:extLst>
      <p:ext uri="{BB962C8B-B14F-4D97-AF65-F5344CB8AC3E}">
        <p14:creationId xmlns:p14="http://schemas.microsoft.com/office/powerpoint/2010/main" val="3774047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4048462-9A34-4A3B-87F6-F240C1E0A78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Sweet Sweet Spirit</a:t>
            </a:r>
            <a:endParaRPr lang="en-US">
              <a:ea typeface="+mj-ea"/>
            </a:endParaRPr>
          </a:p>
        </p:txBody>
      </p:sp>
      <p:pic>
        <p:nvPicPr>
          <p:cNvPr id="2" name="Picture 63" descr="Sweet Sweet Spirit-pp">
            <a:extLst>
              <a:ext uri="{FF2B5EF4-FFF2-40B4-BE49-F238E27FC236}">
                <a16:creationId xmlns:a16="http://schemas.microsoft.com/office/drawing/2014/main" id="{88C3EE3B-A507-4C4E-B42A-69E6C3127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9537D033-599B-4DC7-A31F-760BAB1EF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421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36D24544-B577-4CAC-823B-B4BBB46EB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461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Sweet, Sweet Spirit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E684457B-EB9A-425B-A1D4-750D6203BB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Sweet Sweet Spirit</a:t>
            </a:r>
            <a:endParaRPr lang="en-US">
              <a:ea typeface="+mj-ea"/>
            </a:endParaRPr>
          </a:p>
        </p:txBody>
      </p:sp>
      <p:pic>
        <p:nvPicPr>
          <p:cNvPr id="3074" name="Picture 3" descr="Sweet Sweet Spirit-pp">
            <a:extLst>
              <a:ext uri="{FF2B5EF4-FFF2-40B4-BE49-F238E27FC236}">
                <a16:creationId xmlns:a16="http://schemas.microsoft.com/office/drawing/2014/main" id="{E1A545E8-650E-480E-8DF4-BB9BE8494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3D830941-287A-4F0E-920E-3140F962F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421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E89FD30F-C4FD-4B8B-88DB-7440FFA45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461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Sweet, Sweet Spirit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6A736CC6-6EE1-4804-A782-C49744B038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Sweet Sweet Spirit</a:t>
            </a:r>
            <a:endParaRPr lang="en-US">
              <a:ea typeface="+mj-ea"/>
            </a:endParaRPr>
          </a:p>
        </p:txBody>
      </p:sp>
      <p:pic>
        <p:nvPicPr>
          <p:cNvPr id="4098" name="Picture 3" descr="Sweet Sweet Spirit-pp">
            <a:extLst>
              <a:ext uri="{FF2B5EF4-FFF2-40B4-BE49-F238E27FC236}">
                <a16:creationId xmlns:a16="http://schemas.microsoft.com/office/drawing/2014/main" id="{4B89D555-D625-4A47-B07F-97ED234D0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DFE50807-3B10-4131-9019-663F8BAD5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421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0205E14F-9FF4-4A2D-9F92-6792962B3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461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Sweet, Sweet Spirit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8640AC8E-31CD-4A41-B029-B4B172ED92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Sweet Sweet Spirit</a:t>
            </a:r>
            <a:endParaRPr lang="en-US">
              <a:ea typeface="+mj-ea"/>
            </a:endParaRPr>
          </a:p>
        </p:txBody>
      </p:sp>
      <p:pic>
        <p:nvPicPr>
          <p:cNvPr id="5122" name="Picture 3" descr="Sweet Sweet Spirit-pp">
            <a:extLst>
              <a:ext uri="{FF2B5EF4-FFF2-40B4-BE49-F238E27FC236}">
                <a16:creationId xmlns:a16="http://schemas.microsoft.com/office/drawing/2014/main" id="{6F488146-15DD-4DD0-BD11-CFDA7CF43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 Box 4">
            <a:extLst>
              <a:ext uri="{FF2B5EF4-FFF2-40B4-BE49-F238E27FC236}">
                <a16:creationId xmlns:a16="http://schemas.microsoft.com/office/drawing/2014/main" id="{8671FBC5-F2DA-41EF-8230-5F207E56D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421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2997" name="Text Box 5">
            <a:extLst>
              <a:ext uri="{FF2B5EF4-FFF2-40B4-BE49-F238E27FC236}">
                <a16:creationId xmlns:a16="http://schemas.microsoft.com/office/drawing/2014/main" id="{4F82298F-1F5F-45FF-BED4-88C5BF961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461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Sweet, Sweet Spirit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>
            <a:extLst>
              <a:ext uri="{FF2B5EF4-FFF2-40B4-BE49-F238E27FC236}">
                <a16:creationId xmlns:a16="http://schemas.microsoft.com/office/drawing/2014/main" id="{0ACA19C2-2E3B-4027-BCC8-1AF5C3A3CD7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Sweet Sweet Spirit</a:t>
            </a:r>
            <a:endParaRPr lang="en-US">
              <a:ea typeface="+mj-ea"/>
            </a:endParaRPr>
          </a:p>
        </p:txBody>
      </p:sp>
      <p:pic>
        <p:nvPicPr>
          <p:cNvPr id="6146" name="Picture 3" descr="Sweet Sweet Spirit-pp">
            <a:extLst>
              <a:ext uri="{FF2B5EF4-FFF2-40B4-BE49-F238E27FC236}">
                <a16:creationId xmlns:a16="http://schemas.microsoft.com/office/drawing/2014/main" id="{1FE753C6-2102-4410-A6C6-090771667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Text Box 4">
            <a:extLst>
              <a:ext uri="{FF2B5EF4-FFF2-40B4-BE49-F238E27FC236}">
                <a16:creationId xmlns:a16="http://schemas.microsoft.com/office/drawing/2014/main" id="{1AA48B55-6C74-4A5D-9E15-1FBC8F33B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421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4021" name="Text Box 5">
            <a:extLst>
              <a:ext uri="{FF2B5EF4-FFF2-40B4-BE49-F238E27FC236}">
                <a16:creationId xmlns:a16="http://schemas.microsoft.com/office/drawing/2014/main" id="{7B4EBBF6-EA6E-4B70-97E5-E0BF19CE3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461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Sweet, Sweet Spirit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01852142-5023-435C-A359-FF897F822AE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Sweet Sweet Spirit</a:t>
            </a:r>
            <a:endParaRPr lang="en-US">
              <a:ea typeface="+mj-ea"/>
            </a:endParaRPr>
          </a:p>
        </p:txBody>
      </p:sp>
      <p:pic>
        <p:nvPicPr>
          <p:cNvPr id="7170" name="Picture 3" descr="Sweet Sweet Spirit-pp">
            <a:extLst>
              <a:ext uri="{FF2B5EF4-FFF2-40B4-BE49-F238E27FC236}">
                <a16:creationId xmlns:a16="http://schemas.microsoft.com/office/drawing/2014/main" id="{D8CE1871-7B2D-4F15-AEF5-1F618D0B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F30D3E7A-0C18-4726-973D-F0F78FE41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421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510C7D8D-67A1-4089-9A30-A7E22F119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461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Sweet, Sweet Spirit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BF6B9F4F-5F5E-4B3E-A333-16E7A1DDC6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Sweet Sweet Spirit</a:t>
            </a:r>
            <a:endParaRPr lang="en-US">
              <a:ea typeface="+mj-ea"/>
            </a:endParaRPr>
          </a:p>
        </p:txBody>
      </p:sp>
      <p:pic>
        <p:nvPicPr>
          <p:cNvPr id="8194" name="Picture 3" descr="Sweet Sweet Spirit-pp">
            <a:extLst>
              <a:ext uri="{FF2B5EF4-FFF2-40B4-BE49-F238E27FC236}">
                <a16:creationId xmlns:a16="http://schemas.microsoft.com/office/drawing/2014/main" id="{26E7EFC1-D419-42DE-A01F-5CDC8EBE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030B71DF-38F7-4E57-BBA8-B9ECFE7FA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421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A631A252-83BA-4E96-A2BF-260C63DD0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461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Sweet, Sweet Spirit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D1E4A2B0-CB62-46F7-86D4-59D8AD9F63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Sweet Sweet Spirit</a:t>
            </a:r>
            <a:endParaRPr lang="en-US">
              <a:ea typeface="+mj-ea"/>
            </a:endParaRPr>
          </a:p>
        </p:txBody>
      </p:sp>
      <p:pic>
        <p:nvPicPr>
          <p:cNvPr id="9218" name="Picture 3" descr="Sweet Sweet Spirit-pp">
            <a:extLst>
              <a:ext uri="{FF2B5EF4-FFF2-40B4-BE49-F238E27FC236}">
                <a16:creationId xmlns:a16="http://schemas.microsoft.com/office/drawing/2014/main" id="{E94B9A08-A5B5-4630-9AEB-9FE7F50DB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3D77100E-D1A6-4181-A97F-866228B85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421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96CE8B3D-2918-4A6E-A1AA-B9C0CFC78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461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Sweet, Sweet Spirit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18EB56D-7E6D-41B4-9A2C-1120A9BDDB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He Bore It All</a:t>
            </a:r>
            <a:endParaRPr lang="en-US">
              <a:ea typeface="+mj-ea"/>
            </a:endParaRPr>
          </a:p>
        </p:txBody>
      </p:sp>
      <p:pic>
        <p:nvPicPr>
          <p:cNvPr id="2" name="Picture 65" descr="He bore it all-pp">
            <a:extLst>
              <a:ext uri="{FF2B5EF4-FFF2-40B4-BE49-F238E27FC236}">
                <a16:creationId xmlns:a16="http://schemas.microsoft.com/office/drawing/2014/main" id="{2C5C11B6-7191-47C6-8711-A773BFC8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4" name="Text Box 66">
            <a:extLst>
              <a:ext uri="{FF2B5EF4-FFF2-40B4-BE49-F238E27FC236}">
                <a16:creationId xmlns:a16="http://schemas.microsoft.com/office/drawing/2014/main" id="{D3292AC2-7E96-48FD-B563-97D256570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6" name="Text Box 68">
            <a:extLst>
              <a:ext uri="{FF2B5EF4-FFF2-40B4-BE49-F238E27FC236}">
                <a16:creationId xmlns:a16="http://schemas.microsoft.com/office/drawing/2014/main" id="{52916BF7-4C80-49F5-9E9C-AD77CF319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3E9CA9C5-023B-4B56-8A42-B717215C3A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Sweet Sweet Spirit</a:t>
            </a:r>
            <a:endParaRPr lang="en-US">
              <a:ea typeface="+mj-ea"/>
            </a:endParaRPr>
          </a:p>
        </p:txBody>
      </p:sp>
      <p:pic>
        <p:nvPicPr>
          <p:cNvPr id="10242" name="Picture 3" descr="Sweet Sweet Spirit-pp">
            <a:extLst>
              <a:ext uri="{FF2B5EF4-FFF2-40B4-BE49-F238E27FC236}">
                <a16:creationId xmlns:a16="http://schemas.microsoft.com/office/drawing/2014/main" id="{CEDA1A8F-FFEC-4280-9717-755694EE5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6FFA20C0-BDE3-437B-8AC7-D44BEC9C7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421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E95C012E-F79B-4EB2-A41E-76C25B15E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461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Sweet, Sweet Spirit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90785F50-A36B-4F6C-9FF5-73084997A6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Sweet Sweet Spirit</a:t>
            </a:r>
            <a:endParaRPr lang="en-US">
              <a:ea typeface="+mj-ea"/>
            </a:endParaRPr>
          </a:p>
        </p:txBody>
      </p:sp>
      <p:pic>
        <p:nvPicPr>
          <p:cNvPr id="11266" name="Picture 3" descr="Sweet Sweet Spirit-pp">
            <a:extLst>
              <a:ext uri="{FF2B5EF4-FFF2-40B4-BE49-F238E27FC236}">
                <a16:creationId xmlns:a16="http://schemas.microsoft.com/office/drawing/2014/main" id="{55A1E1F0-8F0C-4714-AF7B-17F29D587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5805B9B8-C0F5-44B6-8FD9-F4176D8A5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421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5B72B6CB-E3CE-4CBF-8F81-1BDB45B01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5461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Sweet, Sweet Spirit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Aharoni" panose="02010803020104030203" pitchFamily="2" charset="-79"/>
                <a:cs typeface="Aharoni" panose="02010803020104030203" pitchFamily="2" charset="-79"/>
              </a:rPr>
              <a:t>Low In The</a:t>
            </a:r>
          </a:p>
          <a:p>
            <a:r>
              <a:rPr lang="en-US" sz="8800" dirty="0">
                <a:latin typeface="Aharoni" panose="02010803020104030203" pitchFamily="2" charset="-79"/>
                <a:cs typeface="Aharoni" panose="02010803020104030203" pitchFamily="2" charset="-79"/>
              </a:rPr>
              <a:t>Grave He Lay</a:t>
            </a:r>
            <a:endParaRPr 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B74AC1C-1697-4E00-A663-D3DBF7DC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#344</a:t>
            </a:r>
          </a:p>
        </p:txBody>
      </p:sp>
    </p:spTree>
    <p:extLst>
      <p:ext uri="{BB962C8B-B14F-4D97-AF65-F5344CB8AC3E}">
        <p14:creationId xmlns:p14="http://schemas.microsoft.com/office/powerpoint/2010/main" val="1545165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B56D33B-C9C8-4490-A765-CC8A78D7722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Low in the Grave He Lay</a:t>
            </a:r>
            <a:endParaRPr lang="en-US">
              <a:ea typeface="+mj-ea"/>
            </a:endParaRPr>
          </a:p>
        </p:txBody>
      </p:sp>
      <p:pic>
        <p:nvPicPr>
          <p:cNvPr id="2" name="Picture 50" descr="Low in the Grave He Lay-pp">
            <a:extLst>
              <a:ext uri="{FF2B5EF4-FFF2-40B4-BE49-F238E27FC236}">
                <a16:creationId xmlns:a16="http://schemas.microsoft.com/office/drawing/2014/main" id="{77CE64E4-A8BC-44E3-A5BA-B2888473B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" name="Text Box 51">
            <a:extLst>
              <a:ext uri="{FF2B5EF4-FFF2-40B4-BE49-F238E27FC236}">
                <a16:creationId xmlns:a16="http://schemas.microsoft.com/office/drawing/2014/main" id="{6D3EAEF8-913A-4766-BD4E-B84959892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0" name="Text Box 52">
            <a:extLst>
              <a:ext uri="{FF2B5EF4-FFF2-40B4-BE49-F238E27FC236}">
                <a16:creationId xmlns:a16="http://schemas.microsoft.com/office/drawing/2014/main" id="{11AEC6C0-8F18-42BE-B3FA-9F20765AF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E926A24B-8A60-451F-8C25-5AD6D6D0D2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Low in the Grave He Lay</a:t>
            </a:r>
            <a:endParaRPr lang="en-US">
              <a:ea typeface="+mj-ea"/>
            </a:endParaRPr>
          </a:p>
        </p:txBody>
      </p:sp>
      <p:pic>
        <p:nvPicPr>
          <p:cNvPr id="3074" name="Picture 3" descr="Low in the Grave He Lay-pp">
            <a:extLst>
              <a:ext uri="{FF2B5EF4-FFF2-40B4-BE49-F238E27FC236}">
                <a16:creationId xmlns:a16="http://schemas.microsoft.com/office/drawing/2014/main" id="{4BFE7A1F-4A28-48A8-88D1-BA9EE6D6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4D7A42BB-5F56-4D0B-9E47-B1D018D16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CC28A110-DCA6-480A-BE4E-C831EE92C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48D1CF4D-C218-42F0-997E-31C605FCF1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Low in the Grave He Lay</a:t>
            </a:r>
            <a:endParaRPr lang="en-US">
              <a:ea typeface="+mj-ea"/>
            </a:endParaRPr>
          </a:p>
        </p:txBody>
      </p:sp>
      <p:pic>
        <p:nvPicPr>
          <p:cNvPr id="4098" name="Picture 3" descr="Low in the Grave He Lay-pp">
            <a:extLst>
              <a:ext uri="{FF2B5EF4-FFF2-40B4-BE49-F238E27FC236}">
                <a16:creationId xmlns:a16="http://schemas.microsoft.com/office/drawing/2014/main" id="{F615D0CB-C0F7-4D1D-AEB4-2B5195D77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45570D1F-897A-4637-9C14-A1F83D5E6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B240CFF5-0910-44C8-9647-C3B6EE270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610595D8-46DF-4764-9B1B-CEE2BBBD2C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Low in the Grave He Lay</a:t>
            </a:r>
            <a:endParaRPr lang="en-US">
              <a:ea typeface="+mj-ea"/>
            </a:endParaRPr>
          </a:p>
        </p:txBody>
      </p:sp>
      <p:pic>
        <p:nvPicPr>
          <p:cNvPr id="5122" name="Picture 3" descr="Low in the Grave He Lay-pp">
            <a:extLst>
              <a:ext uri="{FF2B5EF4-FFF2-40B4-BE49-F238E27FC236}">
                <a16:creationId xmlns:a16="http://schemas.microsoft.com/office/drawing/2014/main" id="{D82699F0-D925-4783-881A-DB7ED08F0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7B11F2B2-01C4-4A52-AF09-C6422ECFD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9975B15D-646F-4D8A-9E2B-6F0AECF82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42BEBEEF-9690-4568-A258-D0A2447FDB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Low in the Grave He Lay</a:t>
            </a:r>
            <a:endParaRPr lang="en-US">
              <a:ea typeface="+mj-ea"/>
            </a:endParaRPr>
          </a:p>
        </p:txBody>
      </p:sp>
      <p:pic>
        <p:nvPicPr>
          <p:cNvPr id="6146" name="Picture 3" descr="Low in the Grave He Lay-pp">
            <a:extLst>
              <a:ext uri="{FF2B5EF4-FFF2-40B4-BE49-F238E27FC236}">
                <a16:creationId xmlns:a16="http://schemas.microsoft.com/office/drawing/2014/main" id="{A0ADF9F7-4CA8-4A3B-8055-7F3937956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9838DE4F-EEF5-41A5-8E22-C91ACE6FE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0AC54C54-BC58-4FC7-9D27-9B7B06151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83DAD9CA-4895-43B8-8E7F-6511F36541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Low in the Grave He Lay</a:t>
            </a:r>
            <a:endParaRPr lang="en-US">
              <a:ea typeface="+mj-ea"/>
            </a:endParaRPr>
          </a:p>
        </p:txBody>
      </p:sp>
      <p:pic>
        <p:nvPicPr>
          <p:cNvPr id="7170" name="Picture 3" descr="Low in the Grave He Lay-pp">
            <a:extLst>
              <a:ext uri="{FF2B5EF4-FFF2-40B4-BE49-F238E27FC236}">
                <a16:creationId xmlns:a16="http://schemas.microsoft.com/office/drawing/2014/main" id="{61B22A4B-0A97-431D-B87C-5DF3B0050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03E71A5D-CFD0-471D-86BE-C83CB3A80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3C3DD058-1191-4B11-A971-19370D787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7DD9FF21-78C5-49A0-A461-BA32E2253B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Low in the Grave He Lay</a:t>
            </a:r>
            <a:endParaRPr lang="en-US">
              <a:ea typeface="+mj-ea"/>
            </a:endParaRPr>
          </a:p>
        </p:txBody>
      </p:sp>
      <p:pic>
        <p:nvPicPr>
          <p:cNvPr id="8194" name="Picture 3" descr="Low in the Grave He Lay-pp">
            <a:extLst>
              <a:ext uri="{FF2B5EF4-FFF2-40B4-BE49-F238E27FC236}">
                <a16:creationId xmlns:a16="http://schemas.microsoft.com/office/drawing/2014/main" id="{99E54935-0D2D-4364-A846-680E4F77E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A0F9DB40-2831-40AD-A76F-DA64B3ED2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1FF3687C-2595-4575-B2AA-9AD0D4D1D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34F78B8F-3E4B-4B7B-A477-90BBA5AC95D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He Bore It All</a:t>
            </a:r>
            <a:endParaRPr lang="en-US">
              <a:ea typeface="+mj-ea"/>
            </a:endParaRPr>
          </a:p>
        </p:txBody>
      </p:sp>
      <p:pic>
        <p:nvPicPr>
          <p:cNvPr id="3074" name="Picture 5" descr="He bore it all-pp">
            <a:extLst>
              <a:ext uri="{FF2B5EF4-FFF2-40B4-BE49-F238E27FC236}">
                <a16:creationId xmlns:a16="http://schemas.microsoft.com/office/drawing/2014/main" id="{A01CD297-31A8-4104-BB86-33DAB0D9F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Text Box 6">
            <a:extLst>
              <a:ext uri="{FF2B5EF4-FFF2-40B4-BE49-F238E27FC236}">
                <a16:creationId xmlns:a16="http://schemas.microsoft.com/office/drawing/2014/main" id="{1BBE4F0F-9018-4327-A948-D5E472D87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0471" name="Text Box 7">
            <a:extLst>
              <a:ext uri="{FF2B5EF4-FFF2-40B4-BE49-F238E27FC236}">
                <a16:creationId xmlns:a16="http://schemas.microsoft.com/office/drawing/2014/main" id="{DA2B17C9-E874-4816-8F12-20E9D93EF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31FF0F17-3342-4C23-BD81-C531FE2679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Low in the Grave He Lay</a:t>
            </a:r>
            <a:endParaRPr lang="en-US">
              <a:ea typeface="+mj-ea"/>
            </a:endParaRPr>
          </a:p>
        </p:txBody>
      </p:sp>
      <p:pic>
        <p:nvPicPr>
          <p:cNvPr id="9218" name="Picture 3" descr="Low in the Grave He Lay-pp">
            <a:extLst>
              <a:ext uri="{FF2B5EF4-FFF2-40B4-BE49-F238E27FC236}">
                <a16:creationId xmlns:a16="http://schemas.microsoft.com/office/drawing/2014/main" id="{06F07318-0E39-49D9-ACA1-7EC0235A8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0196F312-CC7A-4A23-AF7D-05CE7DC6A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8248537F-448F-405B-85B1-F3AF270C5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42ABEDAB-151C-4035-BF64-C1220C2C3C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Low in the Grave He Lay</a:t>
            </a:r>
            <a:endParaRPr lang="en-US">
              <a:ea typeface="+mj-ea"/>
            </a:endParaRPr>
          </a:p>
        </p:txBody>
      </p:sp>
      <p:pic>
        <p:nvPicPr>
          <p:cNvPr id="10242" name="Picture 3" descr="Low in the Grave He Lay-pp">
            <a:extLst>
              <a:ext uri="{FF2B5EF4-FFF2-40B4-BE49-F238E27FC236}">
                <a16:creationId xmlns:a16="http://schemas.microsoft.com/office/drawing/2014/main" id="{0F9FD47E-BF82-4B11-83C3-488FF5A0B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0F5F6DF3-B0A6-48C2-B14B-59EDD1641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7C05836C-BE09-42F8-B8A4-45357D093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C80280A5-7073-4F62-974D-CDE132B4EF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Low in the Grave He Lay</a:t>
            </a:r>
            <a:endParaRPr lang="en-US">
              <a:ea typeface="+mj-ea"/>
            </a:endParaRPr>
          </a:p>
        </p:txBody>
      </p:sp>
      <p:pic>
        <p:nvPicPr>
          <p:cNvPr id="11266" name="Picture 3" descr="Low in the Grave He Lay-pp">
            <a:extLst>
              <a:ext uri="{FF2B5EF4-FFF2-40B4-BE49-F238E27FC236}">
                <a16:creationId xmlns:a16="http://schemas.microsoft.com/office/drawing/2014/main" id="{63A3F241-35AC-4298-B141-99622A9E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22002BE5-5FB5-48BF-8BA7-03F9B449D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47E40BA1-5C4F-46BA-925A-A3B6083AA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723CBB49-F3EB-4780-BB26-CAD65B4724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Low in the Grave He Lay</a:t>
            </a:r>
            <a:endParaRPr lang="en-US">
              <a:ea typeface="+mj-ea"/>
            </a:endParaRPr>
          </a:p>
        </p:txBody>
      </p:sp>
      <p:pic>
        <p:nvPicPr>
          <p:cNvPr id="12290" name="Picture 3" descr="Low in the Grave He Lay-pp">
            <a:extLst>
              <a:ext uri="{FF2B5EF4-FFF2-40B4-BE49-F238E27FC236}">
                <a16:creationId xmlns:a16="http://schemas.microsoft.com/office/drawing/2014/main" id="{2EDD7DD0-E0EF-47EE-B5DF-FB6805815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E7A74886-DB31-4872-BA23-D2146EF44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928D52A7-473E-41C6-A847-AA095FD08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1C04B31D-C8D5-42DF-AFE0-C5A4E8DEF5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Low in the Grave He Lay</a:t>
            </a:r>
            <a:endParaRPr lang="en-US">
              <a:ea typeface="+mj-ea"/>
            </a:endParaRPr>
          </a:p>
        </p:txBody>
      </p:sp>
      <p:pic>
        <p:nvPicPr>
          <p:cNvPr id="13314" name="Picture 3" descr="Low in the Grave He Lay-pp">
            <a:extLst>
              <a:ext uri="{FF2B5EF4-FFF2-40B4-BE49-F238E27FC236}">
                <a16:creationId xmlns:a16="http://schemas.microsoft.com/office/drawing/2014/main" id="{E4154D7D-552A-4BB3-957C-F45FDF4B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0838AEF8-C43E-4BD3-B93F-E06BCB1AC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6426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Low in the Grave He Lay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B3A840AE-1869-4D41-BA2D-57E4E9BD2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344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Revelation </a:t>
            </a:r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15:14-16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75323" y="423197"/>
            <a:ext cx="347500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SCRIPTURE:</a:t>
            </a:r>
          </a:p>
        </p:txBody>
      </p:sp>
    </p:spTree>
    <p:extLst>
      <p:ext uri="{BB962C8B-B14F-4D97-AF65-F5344CB8AC3E}">
        <p14:creationId xmlns:p14="http://schemas.microsoft.com/office/powerpoint/2010/main" val="21915014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2421531" y="582598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“WHO IS ABLE TO STAND?”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C50EA-852F-4DF2-A72E-A461ECE27CAE}"/>
              </a:ext>
            </a:extLst>
          </p:cNvPr>
          <p:cNvSpPr/>
          <p:nvPr/>
        </p:nvSpPr>
        <p:spPr>
          <a:xfrm>
            <a:off x="2421531" y="36741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REVELATION OF JESUS CHRIST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D19B1-6F5D-43AB-905B-93D131313F51}"/>
              </a:ext>
            </a:extLst>
          </p:cNvPr>
          <p:cNvSpPr txBox="1"/>
          <p:nvPr/>
        </p:nvSpPr>
        <p:spPr>
          <a:xfrm>
            <a:off x="4326971" y="6290526"/>
            <a:ext cx="3538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E1E3D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REVELATION 6:17 (NKJV)</a:t>
            </a:r>
          </a:p>
        </p:txBody>
      </p:sp>
    </p:spTree>
    <p:extLst>
      <p:ext uri="{BB962C8B-B14F-4D97-AF65-F5344CB8AC3E}">
        <p14:creationId xmlns:p14="http://schemas.microsoft.com/office/powerpoint/2010/main" val="27865777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1809749" y="5715001"/>
            <a:ext cx="8572500" cy="59490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“POUR OUT THE BOWLS OF THE WRATH OF GOD”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C50EA-852F-4DF2-A72E-A461ECE27CAE}"/>
              </a:ext>
            </a:extLst>
          </p:cNvPr>
          <p:cNvSpPr/>
          <p:nvPr/>
        </p:nvSpPr>
        <p:spPr>
          <a:xfrm>
            <a:off x="2421531" y="36741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REVELATION OF JESUS CHRIST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D19B1-6F5D-43AB-905B-93D131313F51}"/>
              </a:ext>
            </a:extLst>
          </p:cNvPr>
          <p:cNvSpPr txBox="1"/>
          <p:nvPr/>
        </p:nvSpPr>
        <p:spPr>
          <a:xfrm>
            <a:off x="4046537" y="6309906"/>
            <a:ext cx="409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E1E3D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REVELATION 16:1 (NKJV)</a:t>
            </a:r>
          </a:p>
        </p:txBody>
      </p:sp>
    </p:spTree>
    <p:extLst>
      <p:ext uri="{BB962C8B-B14F-4D97-AF65-F5344CB8AC3E}">
        <p14:creationId xmlns:p14="http://schemas.microsoft.com/office/powerpoint/2010/main" val="42663584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Two Challenges: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812759"/>
            <a:ext cx="11758863" cy="3673642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Read through all of the book</a:t>
            </a:r>
          </a:p>
          <a:p>
            <a:pPr marL="742950" indent="-742950" algn="l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Write a one-sentence summary of the book</a:t>
            </a:r>
          </a:p>
        </p:txBody>
      </p:sp>
    </p:spTree>
    <p:extLst>
      <p:ext uri="{BB962C8B-B14F-4D97-AF65-F5344CB8AC3E}">
        <p14:creationId xmlns:p14="http://schemas.microsoft.com/office/powerpoint/2010/main" val="23646927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86" y="270005"/>
            <a:ext cx="9464842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REVIEW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306286"/>
            <a:ext cx="11758863" cy="5110843"/>
          </a:xfrm>
        </p:spPr>
        <p:txBody>
          <a:bodyPr anchor="t"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1 – Setting: John’s Exile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2-3 –The Messages to the 7 Churches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4-7 – The 7 Seals Opened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8-11 – The 7 Trumpets Sound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12-14 – Visions of the Past, Present, &amp; Future</a:t>
            </a:r>
          </a:p>
        </p:txBody>
      </p:sp>
    </p:spTree>
    <p:extLst>
      <p:ext uri="{BB962C8B-B14F-4D97-AF65-F5344CB8AC3E}">
        <p14:creationId xmlns:p14="http://schemas.microsoft.com/office/powerpoint/2010/main" val="3304427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17495E40-6EF3-404C-83A2-031C91C959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He Bore It All</a:t>
            </a:r>
            <a:endParaRPr lang="en-US">
              <a:ea typeface="+mj-ea"/>
            </a:endParaRPr>
          </a:p>
        </p:txBody>
      </p:sp>
      <p:pic>
        <p:nvPicPr>
          <p:cNvPr id="4098" name="Picture 5" descr="He bore it all-pp">
            <a:extLst>
              <a:ext uri="{FF2B5EF4-FFF2-40B4-BE49-F238E27FC236}">
                <a16:creationId xmlns:a16="http://schemas.microsoft.com/office/drawing/2014/main" id="{53309EC9-A534-4960-9D17-429E0934D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2" name="Text Box 6">
            <a:extLst>
              <a:ext uri="{FF2B5EF4-FFF2-40B4-BE49-F238E27FC236}">
                <a16:creationId xmlns:a16="http://schemas.microsoft.com/office/drawing/2014/main" id="{6CD42D1F-C549-41AE-913B-F087671C2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8663" name="Text Box 7">
            <a:extLst>
              <a:ext uri="{FF2B5EF4-FFF2-40B4-BE49-F238E27FC236}">
                <a16:creationId xmlns:a16="http://schemas.microsoft.com/office/drawing/2014/main" id="{3D1EC6FC-EE5F-4D2A-A800-780E4F617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86" y="270005"/>
            <a:ext cx="9464842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REVIEW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306286"/>
            <a:ext cx="11758863" cy="5110843"/>
          </a:xfrm>
        </p:spPr>
        <p:txBody>
          <a:bodyPr anchor="t"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1 – Setting: John’s Exile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2-3 –The Messages to the 7 Churches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4-7 – The 7 Seals Opened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8-11 – The 7 Trumpets Sound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12-14 – Visions of the Past, Present, &amp; Future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15-16 – The 7 Bowls of God’s Wrath</a:t>
            </a:r>
          </a:p>
        </p:txBody>
      </p:sp>
    </p:spTree>
    <p:extLst>
      <p:ext uri="{BB962C8B-B14F-4D97-AF65-F5344CB8AC3E}">
        <p14:creationId xmlns:p14="http://schemas.microsoft.com/office/powerpoint/2010/main" val="41038141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14 – Victory &amp; Punishment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703437"/>
            <a:ext cx="11758863" cy="4501419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endParaRPr lang="en-US" dirty="0"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Victory for God’s Faithful (v. 1-13)</a:t>
            </a:r>
          </a:p>
        </p:txBody>
      </p:sp>
    </p:spTree>
    <p:extLst>
      <p:ext uri="{BB962C8B-B14F-4D97-AF65-F5344CB8AC3E}">
        <p14:creationId xmlns:p14="http://schemas.microsoft.com/office/powerpoint/2010/main" val="14729773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14 – Victory &amp; Punishment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703437"/>
            <a:ext cx="11758863" cy="4501419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endParaRPr lang="en-US" dirty="0">
              <a:cs typeface="Helvetica" panose="020B0604020202020204" pitchFamily="34" charset="0"/>
              <a:sym typeface="Wingdings" panose="05000000000000000000" pitchFamily="2" charset="2"/>
            </a:endParaRP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Victory for God’s Faithful (v. 1-13)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Punishment to the Unrepentant (v. 14-20)</a:t>
            </a:r>
          </a:p>
        </p:txBody>
      </p:sp>
    </p:spTree>
    <p:extLst>
      <p:ext uri="{BB962C8B-B14F-4D97-AF65-F5344CB8AC3E}">
        <p14:creationId xmlns:p14="http://schemas.microsoft.com/office/powerpoint/2010/main" val="42267068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14 – Victory &amp; Punishment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86666"/>
            <a:ext cx="11758863" cy="4505920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Rev. 14:14-20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One “like the Son of Man” seen (Ch. 1)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3 angels with sickles (Joel 3:13, Jer. 51:33)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Complete Judgment executed (v. 20)</a:t>
            </a:r>
          </a:p>
        </p:txBody>
      </p:sp>
    </p:spTree>
    <p:extLst>
      <p:ext uri="{BB962C8B-B14F-4D97-AF65-F5344CB8AC3E}">
        <p14:creationId xmlns:p14="http://schemas.microsoft.com/office/powerpoint/2010/main" val="16036201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15 – Prelude to Judgment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21351"/>
            <a:ext cx="11758863" cy="494679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God’s People (v.1-4)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045046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15 – Prelude to Judgment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21351"/>
            <a:ext cx="11758863" cy="494679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God’s People (v.1-4)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Victorious over:</a:t>
            </a:r>
          </a:p>
        </p:txBody>
      </p:sp>
    </p:spTree>
    <p:extLst>
      <p:ext uri="{BB962C8B-B14F-4D97-AF65-F5344CB8AC3E}">
        <p14:creationId xmlns:p14="http://schemas.microsoft.com/office/powerpoint/2010/main" val="28258775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15 – Prelude to Judgment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21351"/>
            <a:ext cx="11758863" cy="494679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God’s People (v.1-4)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Victorious over: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The Beast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The Beast’s Image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The Beast’s Mark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The Number of the Beast’s name</a:t>
            </a:r>
          </a:p>
        </p:txBody>
      </p:sp>
    </p:spTree>
    <p:extLst>
      <p:ext uri="{BB962C8B-B14F-4D97-AF65-F5344CB8AC3E}">
        <p14:creationId xmlns:p14="http://schemas.microsoft.com/office/powerpoint/2010/main" val="38460482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15 – Prelude to Judgment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21351"/>
            <a:ext cx="11758863" cy="494679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God’s People (v.1-4)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Singing a New Song</a:t>
            </a:r>
          </a:p>
        </p:txBody>
      </p:sp>
    </p:spTree>
    <p:extLst>
      <p:ext uri="{BB962C8B-B14F-4D97-AF65-F5344CB8AC3E}">
        <p14:creationId xmlns:p14="http://schemas.microsoft.com/office/powerpoint/2010/main" val="28839867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15 – Prelude to Judgment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21351"/>
            <a:ext cx="11758863" cy="494679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God’s People (v.1-4)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Singing a New Song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Of Moses  Victory over Egypt &amp; Oppression</a:t>
            </a:r>
          </a:p>
        </p:txBody>
      </p:sp>
    </p:spTree>
    <p:extLst>
      <p:ext uri="{BB962C8B-B14F-4D97-AF65-F5344CB8AC3E}">
        <p14:creationId xmlns:p14="http://schemas.microsoft.com/office/powerpoint/2010/main" val="32699879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15 – Prelude to Judgment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21351"/>
            <a:ext cx="11758863" cy="494679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God’s People (v.1-4)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Singing a New Song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Of Moses  Victory over Egypt &amp; Oppression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Of the Lamb  Victory over death! (5:9-12)</a:t>
            </a:r>
          </a:p>
        </p:txBody>
      </p:sp>
    </p:spTree>
    <p:extLst>
      <p:ext uri="{BB962C8B-B14F-4D97-AF65-F5344CB8AC3E}">
        <p14:creationId xmlns:p14="http://schemas.microsoft.com/office/powerpoint/2010/main" val="1359902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A1D72B77-5493-487F-9A6F-2738477941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He Bore It All</a:t>
            </a:r>
            <a:endParaRPr lang="en-US">
              <a:ea typeface="+mj-ea"/>
            </a:endParaRPr>
          </a:p>
        </p:txBody>
      </p:sp>
      <p:pic>
        <p:nvPicPr>
          <p:cNvPr id="5122" name="Picture 8" descr="He bore it all-pp">
            <a:extLst>
              <a:ext uri="{FF2B5EF4-FFF2-40B4-BE49-F238E27FC236}">
                <a16:creationId xmlns:a16="http://schemas.microsoft.com/office/drawing/2014/main" id="{646ACD89-868B-46E3-B41A-AA8AAE551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9" name="Text Box 9">
            <a:extLst>
              <a:ext uri="{FF2B5EF4-FFF2-40B4-BE49-F238E27FC236}">
                <a16:creationId xmlns:a16="http://schemas.microsoft.com/office/drawing/2014/main" id="{E1122AE2-E220-4C63-B22F-7EBC221B6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9690" name="Text Box 10">
            <a:extLst>
              <a:ext uri="{FF2B5EF4-FFF2-40B4-BE49-F238E27FC236}">
                <a16:creationId xmlns:a16="http://schemas.microsoft.com/office/drawing/2014/main" id="{78BADFD0-132B-41CE-B7E2-6BD64049D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15 – Prelude to Judgment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21351"/>
            <a:ext cx="11758863" cy="494679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God’s Presence (v.5-8)</a:t>
            </a:r>
          </a:p>
          <a:p>
            <a:pPr marL="179067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456278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15 – Prelude to Judgment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21351"/>
            <a:ext cx="11758863" cy="494679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God’s Presence (v.5-8)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Inner Sanctuary of the Tabernacle Opened</a:t>
            </a:r>
          </a:p>
          <a:p>
            <a:pPr marL="179067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349027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15 – Prelude to Judgment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21351"/>
            <a:ext cx="11758863" cy="494679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God’s Presence (v.5-8)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Inner Sanctuary of the Tabernacle Opened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Filled with Smoke = God’s Presence</a:t>
            </a:r>
          </a:p>
          <a:p>
            <a:pPr marL="179067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73852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15 – Prelude to Judgment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21351"/>
            <a:ext cx="11758863" cy="4946791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God’s Presence (v.5-8)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Inner Sanctuary of the Tabernacle Opened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Filled with Smoke = God’s Presence</a:t>
            </a:r>
          </a:p>
          <a:p>
            <a:pPr marL="1962120" lvl="1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Comfort for God’s People</a:t>
            </a:r>
          </a:p>
          <a:p>
            <a:pPr marL="1962120" lvl="1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Wrath for Everyone Else</a:t>
            </a:r>
          </a:p>
          <a:p>
            <a:pPr marL="1790670" lvl="2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081113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16 – The 7 Bowls of God’s Wrath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605785"/>
            <a:ext cx="11758863" cy="4393961"/>
          </a:xfrm>
        </p:spPr>
        <p:txBody>
          <a:bodyPr anchor="t"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First (v. 2)</a:t>
            </a:r>
          </a:p>
        </p:txBody>
      </p:sp>
    </p:spTree>
    <p:extLst>
      <p:ext uri="{BB962C8B-B14F-4D97-AF65-F5344CB8AC3E}">
        <p14:creationId xmlns:p14="http://schemas.microsoft.com/office/powerpoint/2010/main" val="16087986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16 – The 7 Bowls of God’s Wrath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605785"/>
            <a:ext cx="11758863" cy="4393961"/>
          </a:xfrm>
        </p:spPr>
        <p:txBody>
          <a:bodyPr anchor="t"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First (v. 2) – Sores – Ex. 9:9-11</a:t>
            </a:r>
          </a:p>
          <a:p>
            <a:pPr algn="l"/>
            <a:endParaRPr lang="en-US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304060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16 – The 7 Bowls of God’s Wrath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605785"/>
            <a:ext cx="11758863" cy="4393961"/>
          </a:xfrm>
        </p:spPr>
        <p:txBody>
          <a:bodyPr anchor="t"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First (v. 2) – Sores – Ex. 9:9-11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Second (v. 3)</a:t>
            </a:r>
          </a:p>
        </p:txBody>
      </p:sp>
    </p:spTree>
    <p:extLst>
      <p:ext uri="{BB962C8B-B14F-4D97-AF65-F5344CB8AC3E}">
        <p14:creationId xmlns:p14="http://schemas.microsoft.com/office/powerpoint/2010/main" val="42342121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16 – The 7 Bowls of God’s Wrath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605785"/>
            <a:ext cx="11758863" cy="4393961"/>
          </a:xfrm>
        </p:spPr>
        <p:txBody>
          <a:bodyPr anchor="t"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First (v. 2) – Sores – Ex. 9:9-11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Second (v. 3) – Sea  Blood – Ex. 7:17-21</a:t>
            </a:r>
          </a:p>
          <a:p>
            <a:pPr algn="l"/>
            <a:endParaRPr lang="en-US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852809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16 – The 7 Bowls of God’s Wrath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605785"/>
            <a:ext cx="11758863" cy="4393961"/>
          </a:xfrm>
        </p:spPr>
        <p:txBody>
          <a:bodyPr anchor="t"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First (v. 2) – Sores – Ex. 9:9-11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Second (v. 3) – Sea  Blood – Ex. 7:17-21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Third (v. 4-7)</a:t>
            </a:r>
          </a:p>
        </p:txBody>
      </p:sp>
    </p:spTree>
    <p:extLst>
      <p:ext uri="{BB962C8B-B14F-4D97-AF65-F5344CB8AC3E}">
        <p14:creationId xmlns:p14="http://schemas.microsoft.com/office/powerpoint/2010/main" val="341236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16 – The 7 Bowls of God’s Wrath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605785"/>
            <a:ext cx="11758863" cy="4393961"/>
          </a:xfrm>
        </p:spPr>
        <p:txBody>
          <a:bodyPr anchor="t"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First (v. 2) – Sores – Ex. 9:9-11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Second (v. 3) – Sea  Blood – Ex. 7:17-21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Third (v. 4-7) – Rivers/Springs  Blood</a:t>
            </a:r>
          </a:p>
          <a:p>
            <a:pPr algn="l"/>
            <a:endParaRPr lang="en-US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98181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7DF8DC69-23FE-4DB5-9AC4-562FA16F18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He Bore It All</a:t>
            </a:r>
            <a:endParaRPr lang="en-US">
              <a:ea typeface="+mj-ea"/>
            </a:endParaRPr>
          </a:p>
        </p:txBody>
      </p:sp>
      <p:pic>
        <p:nvPicPr>
          <p:cNvPr id="6146" name="Picture 5" descr="He bore it all-pp">
            <a:extLst>
              <a:ext uri="{FF2B5EF4-FFF2-40B4-BE49-F238E27FC236}">
                <a16:creationId xmlns:a16="http://schemas.microsoft.com/office/drawing/2014/main" id="{FB372432-4126-48D3-BDC7-8E047F99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0" name="Text Box 6">
            <a:extLst>
              <a:ext uri="{FF2B5EF4-FFF2-40B4-BE49-F238E27FC236}">
                <a16:creationId xmlns:a16="http://schemas.microsoft.com/office/drawing/2014/main" id="{13069C37-8EAA-4F31-9D22-478A1C716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0711" name="Text Box 7">
            <a:extLst>
              <a:ext uri="{FF2B5EF4-FFF2-40B4-BE49-F238E27FC236}">
                <a16:creationId xmlns:a16="http://schemas.microsoft.com/office/drawing/2014/main" id="{A2BE8F6E-BA46-4373-92B3-E8ABD568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16 – The 7 Bowls of God’s Wrath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605785"/>
            <a:ext cx="11758863" cy="4393961"/>
          </a:xfrm>
        </p:spPr>
        <p:txBody>
          <a:bodyPr anchor="t"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First (v. 2) – Sores – Ex. 9:9-11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Second (v. 3) – Sea  Blood – Ex. 7:17-21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Third (v. 4-7) – Rivers/Springs  Blood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Fourth (v. 8-9)</a:t>
            </a:r>
          </a:p>
        </p:txBody>
      </p:sp>
    </p:spTree>
    <p:extLst>
      <p:ext uri="{BB962C8B-B14F-4D97-AF65-F5344CB8AC3E}">
        <p14:creationId xmlns:p14="http://schemas.microsoft.com/office/powerpoint/2010/main" val="16997215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16 – The 7 Bowls of God’s Wrath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605785"/>
            <a:ext cx="11758863" cy="4393961"/>
          </a:xfrm>
        </p:spPr>
        <p:txBody>
          <a:bodyPr anchor="t"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First (v. 2) – Sores – Ex. 9:9-11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Second (v. 3) – Sea  Blood – Ex. 7:17-21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Third (v. 4-7) – Rivers/Springs  Blood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Fourth (v. 8-9) – Sun scorched mankind</a:t>
            </a:r>
          </a:p>
          <a:p>
            <a:pPr algn="l"/>
            <a:endParaRPr lang="en-US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553603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16 – The 7 Bowls of God’s Wrath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605785"/>
            <a:ext cx="11758863" cy="4393961"/>
          </a:xfrm>
        </p:spPr>
        <p:txBody>
          <a:bodyPr anchor="t"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First (v. 2) – Sores – Ex. 9:9-11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Second (v. 3) – Sea  Blood – Ex. 7:17-21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Third (v. 4-7) – Rivers/Springs  Blood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Fourth (v. 8-9) – Sun scorched mankind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cs typeface="Helvetica" panose="020B0604020202020204" pitchFamily="34" charset="0"/>
                <a:sym typeface="Wingdings" panose="05000000000000000000" pitchFamily="2" charset="2"/>
              </a:rPr>
              <a:t>Fifth (v. 10-11)</a:t>
            </a:r>
          </a:p>
          <a:p>
            <a:pPr algn="l"/>
            <a:endParaRPr lang="en-US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533117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16 – The 7 Bowls of God’s Wrath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605785"/>
            <a:ext cx="11758863" cy="4393961"/>
          </a:xfrm>
        </p:spPr>
        <p:txBody>
          <a:bodyPr anchor="t"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First (v. 2) – Sores – Ex. 9:9-11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Second (v. 3) – Sea  Blood – Ex. 7:17-21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Third (v. 4-7) – Rivers/Springs  Blood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Fourth (v. 8-9) – Sun scorched mankind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>
                <a:cs typeface="Helvetica" panose="020B0604020202020204" pitchFamily="34" charset="0"/>
                <a:sym typeface="Wingdings" panose="05000000000000000000" pitchFamily="2" charset="2"/>
              </a:rPr>
              <a:t>Fifth (v. 10-11) – Beast’s kingdom  Dark – Ex. 10:23 </a:t>
            </a:r>
          </a:p>
          <a:p>
            <a:pPr algn="l"/>
            <a:endParaRPr lang="en-US" dirty="0">
              <a:cs typeface="Helvetica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299143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16 – The 7 Bowls of God’s Wrath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24000"/>
            <a:ext cx="11758863" cy="4636168"/>
          </a:xfrm>
        </p:spPr>
        <p:txBody>
          <a:bodyPr anchor="t">
            <a:noAutofit/>
          </a:bodyPr>
          <a:lstStyle/>
          <a:p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Sixth Bowl (v. 12-16)</a:t>
            </a:r>
          </a:p>
        </p:txBody>
      </p:sp>
    </p:spTree>
    <p:extLst>
      <p:ext uri="{BB962C8B-B14F-4D97-AF65-F5344CB8AC3E}">
        <p14:creationId xmlns:p14="http://schemas.microsoft.com/office/powerpoint/2010/main" val="29599506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16 – The 7 Bowls of God’s Wrath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24000"/>
            <a:ext cx="11758863" cy="4636168"/>
          </a:xfrm>
        </p:spPr>
        <p:txBody>
          <a:bodyPr anchor="t">
            <a:noAutofit/>
          </a:bodyPr>
          <a:lstStyle/>
          <a:p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Sixth Bowl (v. 12-16)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Euphrates dried up  Access for Parthian Empire</a:t>
            </a:r>
          </a:p>
        </p:txBody>
      </p:sp>
    </p:spTree>
    <p:extLst>
      <p:ext uri="{BB962C8B-B14F-4D97-AF65-F5344CB8AC3E}">
        <p14:creationId xmlns:p14="http://schemas.microsoft.com/office/powerpoint/2010/main" val="15021596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16 – The 7 Bowls of God’s Wrath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24000"/>
            <a:ext cx="11758863" cy="4636168"/>
          </a:xfrm>
        </p:spPr>
        <p:txBody>
          <a:bodyPr anchor="t">
            <a:noAutofit/>
          </a:bodyPr>
          <a:lstStyle/>
          <a:p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Sixth Bowl (v. 12-16)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Euphrates dried up  Access for Parthian Empire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3 unclean spirits gather kings for battle at a place: “Armageddon”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Har + Megiddo = Mount Megiddo</a:t>
            </a:r>
          </a:p>
        </p:txBody>
      </p:sp>
    </p:spTree>
    <p:extLst>
      <p:ext uri="{BB962C8B-B14F-4D97-AF65-F5344CB8AC3E}">
        <p14:creationId xmlns:p14="http://schemas.microsoft.com/office/powerpoint/2010/main" val="36060917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16 – The 7 Bowls of God’s Wrath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524000"/>
            <a:ext cx="11758863" cy="4636168"/>
          </a:xfrm>
        </p:spPr>
        <p:txBody>
          <a:bodyPr anchor="t">
            <a:noAutofit/>
          </a:bodyPr>
          <a:lstStyle/>
          <a:p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Sixth Bowl (v. 12-16)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Euphrates dried up  Access for Parthian Empire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3 unclean spirits gather kings for battle at a place: “Armageddon”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Har + Megiddo = Mount Megiddo</a:t>
            </a:r>
          </a:p>
          <a:p>
            <a:pPr marL="1790670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Valley of Megiddo  Great battles fought!</a:t>
            </a:r>
          </a:p>
          <a:p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Psa. 2:2</a:t>
            </a:r>
          </a:p>
        </p:txBody>
      </p:sp>
    </p:spTree>
    <p:extLst>
      <p:ext uri="{BB962C8B-B14F-4D97-AF65-F5344CB8AC3E}">
        <p14:creationId xmlns:p14="http://schemas.microsoft.com/office/powerpoint/2010/main" val="35174344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Ch. 16 – The 7 Bowls of God’s Wrath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759762"/>
            <a:ext cx="11758863" cy="4288112"/>
          </a:xfrm>
        </p:spPr>
        <p:txBody>
          <a:bodyPr anchor="t">
            <a:noAutofit/>
          </a:bodyPr>
          <a:lstStyle/>
          <a:p>
            <a:r>
              <a:rPr lang="en-US" u="sng" dirty="0">
                <a:cs typeface="Helvetica" panose="020B0604020202020204" pitchFamily="34" charset="0"/>
                <a:sym typeface="Wingdings" panose="05000000000000000000" pitchFamily="2" charset="2"/>
              </a:rPr>
              <a:t>Seventh Bowl (v. 17-21)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“It is done!”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Earthquake unlike no other before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“Great City” split in three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Islands/Mountains removed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Hail from Heaven (talent weight = 70-100 </a:t>
            </a:r>
            <a:r>
              <a:rPr lang="en-US" sz="3600" dirty="0" err="1">
                <a:cs typeface="Helvetica" panose="020B0604020202020204" pitchFamily="34" charset="0"/>
                <a:sym typeface="Wingdings" panose="05000000000000000000" pitchFamily="2" charset="2"/>
              </a:rPr>
              <a:t>lbs</a:t>
            </a: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8455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755464"/>
            <a:ext cx="11758863" cy="4035737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1. God’s Judgment is Final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We cannot change His mind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Rome was prophesied to fall before it ever rose to power (Dan. 2:44, Ch. 7)</a:t>
            </a:r>
          </a:p>
        </p:txBody>
      </p:sp>
    </p:spTree>
    <p:extLst>
      <p:ext uri="{BB962C8B-B14F-4D97-AF65-F5344CB8AC3E}">
        <p14:creationId xmlns:p14="http://schemas.microsoft.com/office/powerpoint/2010/main" val="62470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15ACC6B5-FC90-477C-A6B1-B0AD69F06F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He Bore It All</a:t>
            </a:r>
            <a:endParaRPr lang="en-US">
              <a:ea typeface="+mj-ea"/>
            </a:endParaRPr>
          </a:p>
        </p:txBody>
      </p:sp>
      <p:pic>
        <p:nvPicPr>
          <p:cNvPr id="7170" name="Picture 5" descr="He bore it all-pp">
            <a:extLst>
              <a:ext uri="{FF2B5EF4-FFF2-40B4-BE49-F238E27FC236}">
                <a16:creationId xmlns:a16="http://schemas.microsoft.com/office/drawing/2014/main" id="{A29A499A-E4E6-4F36-9636-ED80140BA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Text Box 6">
            <a:extLst>
              <a:ext uri="{FF2B5EF4-FFF2-40B4-BE49-F238E27FC236}">
                <a16:creationId xmlns:a16="http://schemas.microsoft.com/office/drawing/2014/main" id="{0FCA01EC-F845-4C02-ACA0-2097DBC1B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629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Bore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1495" name="Text Box 7">
            <a:extLst>
              <a:ext uri="{FF2B5EF4-FFF2-40B4-BE49-F238E27FC236}">
                <a16:creationId xmlns:a16="http://schemas.microsoft.com/office/drawing/2014/main" id="{CF4F1367-1E8B-43E8-A459-9949EC5D5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351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696596"/>
            <a:ext cx="11758863" cy="3464808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2. Judgment Day will be one of these two for all: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Victory</a:t>
            </a:r>
          </a:p>
          <a:p>
            <a:pPr lvl="1" indent="0">
              <a:lnSpc>
                <a:spcPct val="150000"/>
              </a:lnSpc>
              <a:buNone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       OR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Defeat</a:t>
            </a:r>
          </a:p>
        </p:txBody>
      </p:sp>
    </p:spTree>
    <p:extLst>
      <p:ext uri="{BB962C8B-B14F-4D97-AF65-F5344CB8AC3E}">
        <p14:creationId xmlns:p14="http://schemas.microsoft.com/office/powerpoint/2010/main" val="34465422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904475"/>
            <a:ext cx="11758863" cy="504904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cs typeface="Helvetica" panose="020B0604020202020204" pitchFamily="34" charset="0"/>
                <a:sym typeface="Wingdings" panose="05000000000000000000" pitchFamily="2" charset="2"/>
              </a:rPr>
              <a:t>Have I Been Buried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cs typeface="Helvetica" panose="020B0604020202020204" pitchFamily="34" charset="0"/>
                <a:sym typeface="Wingdings" panose="05000000000000000000" pitchFamily="2" charset="2"/>
              </a:rPr>
              <a:t>&amp; Raised with Christ?</a:t>
            </a:r>
          </a:p>
        </p:txBody>
      </p:sp>
    </p:spTree>
    <p:extLst>
      <p:ext uri="{BB962C8B-B14F-4D97-AF65-F5344CB8AC3E}">
        <p14:creationId xmlns:p14="http://schemas.microsoft.com/office/powerpoint/2010/main" val="27186130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Heaven Came Down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6AAD195-EE25-4EF6-B874-35488712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#517</a:t>
            </a:r>
          </a:p>
        </p:txBody>
      </p:sp>
    </p:spTree>
    <p:extLst>
      <p:ext uri="{BB962C8B-B14F-4D97-AF65-F5344CB8AC3E}">
        <p14:creationId xmlns:p14="http://schemas.microsoft.com/office/powerpoint/2010/main" val="19283914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1F31866-60EE-4C6B-8910-9B4FD03576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Heaven Came Down</a:t>
            </a:r>
            <a:endParaRPr lang="en-US">
              <a:ea typeface="+mj-ea"/>
            </a:endParaRPr>
          </a:p>
        </p:txBody>
      </p:sp>
      <p:pic>
        <p:nvPicPr>
          <p:cNvPr id="2" name="Picture 60" descr="Heaven Came Down-pp">
            <a:extLst>
              <a:ext uri="{FF2B5EF4-FFF2-40B4-BE49-F238E27FC236}">
                <a16:creationId xmlns:a16="http://schemas.microsoft.com/office/drawing/2014/main" id="{19F1E4BB-B0B3-4E4F-88C2-AB1ECBDAE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" name="Text Box 61">
            <a:extLst>
              <a:ext uri="{FF2B5EF4-FFF2-40B4-BE49-F238E27FC236}">
                <a16:creationId xmlns:a16="http://schemas.microsoft.com/office/drawing/2014/main" id="{60C625FD-EB06-4040-AA86-DE564FFE7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64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Heaven Came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0" name="Text Box 62">
            <a:extLst>
              <a:ext uri="{FF2B5EF4-FFF2-40B4-BE49-F238E27FC236}">
                <a16:creationId xmlns:a16="http://schemas.microsoft.com/office/drawing/2014/main" id="{FB79F3F7-A9A2-4F7C-9ECB-ED27768CB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247847E4-47B7-48E8-AA39-066823A16F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Heaven Came Down</a:t>
            </a:r>
            <a:endParaRPr lang="en-US">
              <a:ea typeface="+mj-ea"/>
            </a:endParaRPr>
          </a:p>
        </p:txBody>
      </p:sp>
      <p:pic>
        <p:nvPicPr>
          <p:cNvPr id="3074" name="Picture 3" descr="Heaven Came Down-pp">
            <a:extLst>
              <a:ext uri="{FF2B5EF4-FFF2-40B4-BE49-F238E27FC236}">
                <a16:creationId xmlns:a16="http://schemas.microsoft.com/office/drawing/2014/main" id="{1BE16F54-8F9C-4A54-AAB9-B2ED4FEA9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83224E7F-7457-4816-B849-E062F8BF5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64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Heaven Came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89A376E2-DDF6-43F2-9C72-2447E3490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056EA7CB-8614-441B-8565-A9C279E2ED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Heaven Came Down</a:t>
            </a:r>
            <a:endParaRPr lang="en-US">
              <a:ea typeface="+mj-ea"/>
            </a:endParaRPr>
          </a:p>
        </p:txBody>
      </p:sp>
      <p:pic>
        <p:nvPicPr>
          <p:cNvPr id="4098" name="Picture 3" descr="Heaven Came Down-pp">
            <a:extLst>
              <a:ext uri="{FF2B5EF4-FFF2-40B4-BE49-F238E27FC236}">
                <a16:creationId xmlns:a16="http://schemas.microsoft.com/office/drawing/2014/main" id="{7F2E0FA8-99D6-4DC7-B16F-ACC9A5C72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249D788A-D73E-4347-81C0-01012F9B3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64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Heaven Came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FE588B47-91B9-476C-A883-608E5EC43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9D0C84B6-1315-402A-8E68-C7E1F542F4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1-4 Heaven Came Down</a:t>
            </a:r>
            <a:endParaRPr lang="en-US">
              <a:ea typeface="+mj-ea"/>
            </a:endParaRPr>
          </a:p>
        </p:txBody>
      </p:sp>
      <p:pic>
        <p:nvPicPr>
          <p:cNvPr id="5122" name="Picture 3" descr="Heaven Came Down-pp">
            <a:extLst>
              <a:ext uri="{FF2B5EF4-FFF2-40B4-BE49-F238E27FC236}">
                <a16:creationId xmlns:a16="http://schemas.microsoft.com/office/drawing/2014/main" id="{10E9D3CB-8954-4158-8144-B08D2CF6C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C2C57037-77E2-474C-86BE-DD2A15DF5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64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Heaven Came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0C833AB2-8F73-4B9D-94C6-4CF8336A3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026">
            <a:extLst>
              <a:ext uri="{FF2B5EF4-FFF2-40B4-BE49-F238E27FC236}">
                <a16:creationId xmlns:a16="http://schemas.microsoft.com/office/drawing/2014/main" id="{C3E8F337-697D-4980-B03C-A6FB1A41C9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Heaven Came Down</a:t>
            </a:r>
            <a:endParaRPr lang="en-US">
              <a:ea typeface="+mj-ea"/>
            </a:endParaRPr>
          </a:p>
        </p:txBody>
      </p:sp>
      <p:pic>
        <p:nvPicPr>
          <p:cNvPr id="6146" name="Picture 1027" descr="Heaven Came Down-pp">
            <a:extLst>
              <a:ext uri="{FF2B5EF4-FFF2-40B4-BE49-F238E27FC236}">
                <a16:creationId xmlns:a16="http://schemas.microsoft.com/office/drawing/2014/main" id="{1C9B671E-060F-40EC-AE93-7EB4C681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6" name="Text Box 1028">
            <a:extLst>
              <a:ext uri="{FF2B5EF4-FFF2-40B4-BE49-F238E27FC236}">
                <a16:creationId xmlns:a16="http://schemas.microsoft.com/office/drawing/2014/main" id="{8065B22A-93D9-4846-BE91-9CB62CE8F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64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Heaven Came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8117" name="Text Box 1029">
            <a:extLst>
              <a:ext uri="{FF2B5EF4-FFF2-40B4-BE49-F238E27FC236}">
                <a16:creationId xmlns:a16="http://schemas.microsoft.com/office/drawing/2014/main" id="{9AC7D975-2520-466C-8E6C-DA10E10FB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1345FBD9-78D2-4189-9673-D1EF93D207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Heaven Came Down</a:t>
            </a:r>
            <a:endParaRPr lang="en-US">
              <a:ea typeface="+mj-ea"/>
            </a:endParaRPr>
          </a:p>
        </p:txBody>
      </p:sp>
      <p:pic>
        <p:nvPicPr>
          <p:cNvPr id="7170" name="Picture 6" descr="Heaven Came Down-pp">
            <a:extLst>
              <a:ext uri="{FF2B5EF4-FFF2-40B4-BE49-F238E27FC236}">
                <a16:creationId xmlns:a16="http://schemas.microsoft.com/office/drawing/2014/main" id="{A331FD97-F0E0-45C4-B05C-EBEE63497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3" name="Text Box 7">
            <a:extLst>
              <a:ext uri="{FF2B5EF4-FFF2-40B4-BE49-F238E27FC236}">
                <a16:creationId xmlns:a16="http://schemas.microsoft.com/office/drawing/2014/main" id="{4F68C4C8-F5B8-4BFF-BAAB-D7DA005B2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64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Heaven Came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9144" name="Text Box 8">
            <a:extLst>
              <a:ext uri="{FF2B5EF4-FFF2-40B4-BE49-F238E27FC236}">
                <a16:creationId xmlns:a16="http://schemas.microsoft.com/office/drawing/2014/main" id="{48790F4E-51A0-44DA-91BB-1B3601DE8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026">
            <a:extLst>
              <a:ext uri="{FF2B5EF4-FFF2-40B4-BE49-F238E27FC236}">
                <a16:creationId xmlns:a16="http://schemas.microsoft.com/office/drawing/2014/main" id="{5BA40798-5D4A-42EF-8C0A-317134D0E2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Heaven Came Down</a:t>
            </a:r>
            <a:endParaRPr lang="en-US">
              <a:ea typeface="+mj-ea"/>
            </a:endParaRPr>
          </a:p>
        </p:txBody>
      </p:sp>
      <p:pic>
        <p:nvPicPr>
          <p:cNvPr id="8194" name="Picture 1027" descr="Heaven Came Down-pp">
            <a:extLst>
              <a:ext uri="{FF2B5EF4-FFF2-40B4-BE49-F238E27FC236}">
                <a16:creationId xmlns:a16="http://schemas.microsoft.com/office/drawing/2014/main" id="{F1D5E480-7970-4A48-B34E-D9A3C839B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4" name="Text Box 1028">
            <a:extLst>
              <a:ext uri="{FF2B5EF4-FFF2-40B4-BE49-F238E27FC236}">
                <a16:creationId xmlns:a16="http://schemas.microsoft.com/office/drawing/2014/main" id="{64FA17BA-6BF0-4E56-99AE-72E0F3ADB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764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Heaven Came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0165" name="Text Box 1029">
            <a:extLst>
              <a:ext uri="{FF2B5EF4-FFF2-40B4-BE49-F238E27FC236}">
                <a16:creationId xmlns:a16="http://schemas.microsoft.com/office/drawing/2014/main" id="{CF6FE728-A85B-414E-B19B-B84D07498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8535</TotalTime>
  <Words>2430</Words>
  <Application>Microsoft Office PowerPoint</Application>
  <PresentationFormat>Widescreen</PresentationFormat>
  <Paragraphs>449</Paragraphs>
  <Slides>134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134</vt:i4>
      </vt:variant>
    </vt:vector>
  </HeadingPairs>
  <TitlesOfParts>
    <vt:vector size="145" baseType="lpstr">
      <vt:lpstr>Aharoni</vt:lpstr>
      <vt:lpstr>Georgia</vt:lpstr>
      <vt:lpstr>Arial</vt:lpstr>
      <vt:lpstr>Trebuchet MS</vt:lpstr>
      <vt:lpstr>Arial Narrow</vt:lpstr>
      <vt:lpstr>Calibri</vt:lpstr>
      <vt:lpstr>Times</vt:lpstr>
      <vt:lpstr>MS PGothic</vt:lpstr>
      <vt:lpstr>3_Default</vt:lpstr>
      <vt:lpstr>Default</vt:lpstr>
      <vt:lpstr>Blank</vt:lpstr>
      <vt:lpstr>PLEASE STANDBY</vt:lpstr>
      <vt:lpstr>WELCOME</vt:lpstr>
      <vt:lpstr>#351</vt:lpstr>
      <vt:lpstr>1-1 He Bore It All</vt:lpstr>
      <vt:lpstr>1-2 He Bore It All</vt:lpstr>
      <vt:lpstr>C-1 He Bore It All</vt:lpstr>
      <vt:lpstr>C-2 He Bore It All</vt:lpstr>
      <vt:lpstr>C-3 He Bore It All</vt:lpstr>
      <vt:lpstr>2-1 He Bore It All</vt:lpstr>
      <vt:lpstr>2-2 He Bore It All</vt:lpstr>
      <vt:lpstr>C-1 He Bore It All</vt:lpstr>
      <vt:lpstr>C-2 He Bore It All</vt:lpstr>
      <vt:lpstr>C-3 He Bore It All</vt:lpstr>
      <vt:lpstr>3-1 He Bore It All</vt:lpstr>
      <vt:lpstr>3-2 He Bore It All</vt:lpstr>
      <vt:lpstr>C-1 He Bore It All</vt:lpstr>
      <vt:lpstr>C-2 He Bore It All</vt:lpstr>
      <vt:lpstr>C-3 He Bore It All</vt:lpstr>
      <vt:lpstr>#497</vt:lpstr>
      <vt:lpstr>1-1 Whispering Hope</vt:lpstr>
      <vt:lpstr>1-2 Whispering Hope</vt:lpstr>
      <vt:lpstr>1-3 Whispering Hope</vt:lpstr>
      <vt:lpstr>C-1 Whispering Hope</vt:lpstr>
      <vt:lpstr>C-2 Whispering Hope</vt:lpstr>
      <vt:lpstr>3-1 Whispering Hope</vt:lpstr>
      <vt:lpstr>3-2 Whispering Hope</vt:lpstr>
      <vt:lpstr>3-3 Whispering Hope</vt:lpstr>
      <vt:lpstr>C-1 Whispering Hope</vt:lpstr>
      <vt:lpstr>C-2 Whispering Hope</vt:lpstr>
      <vt:lpstr>Opening PRAYER</vt:lpstr>
      <vt:lpstr>#421</vt:lpstr>
      <vt:lpstr>1-1 Sweet Sweet Spirit</vt:lpstr>
      <vt:lpstr>1-2 Sweet Sweet Spirit</vt:lpstr>
      <vt:lpstr>C-1 Sweet Sweet Spirit</vt:lpstr>
      <vt:lpstr>C-2 Sweet Sweet Spirit</vt:lpstr>
      <vt:lpstr>C-3 Sweet Sweet Spirit</vt:lpstr>
      <vt:lpstr>2-1 Sweet Sweet Spirit</vt:lpstr>
      <vt:lpstr>2-2 Sweet Sweet Spirit</vt:lpstr>
      <vt:lpstr>C-1 Sweet Sweet Spirit</vt:lpstr>
      <vt:lpstr>C-2 Sweet Sweet Spirit</vt:lpstr>
      <vt:lpstr>C-3 Sweet Sweet Spirit</vt:lpstr>
      <vt:lpstr>#344</vt:lpstr>
      <vt:lpstr>1 Low in the Grave He Lay</vt:lpstr>
      <vt:lpstr>C-1 Low in the Grave He Lay</vt:lpstr>
      <vt:lpstr>C-2 Low in the Grave He Lay</vt:lpstr>
      <vt:lpstr>C-3 Low in the Grave He Lay</vt:lpstr>
      <vt:lpstr>2 Low in the Grave He Lay</vt:lpstr>
      <vt:lpstr>C-1 Low in the Grave He Lay</vt:lpstr>
      <vt:lpstr>C-2 Low in the Grave He Lay</vt:lpstr>
      <vt:lpstr>C-3 Low in the Grave He Lay</vt:lpstr>
      <vt:lpstr>3 Low in the Grave He Lay</vt:lpstr>
      <vt:lpstr>C-1 Low in the Grave He Lay</vt:lpstr>
      <vt:lpstr>C-2 Low in the Grave He Lay</vt:lpstr>
      <vt:lpstr>C-3 Low in the Grave He Lay</vt:lpstr>
      <vt:lpstr>PowerPoint Presentation</vt:lpstr>
      <vt:lpstr>PowerPoint Presentation</vt:lpstr>
      <vt:lpstr>PowerPoint Presentation</vt:lpstr>
      <vt:lpstr>Two Challenges:</vt:lpstr>
      <vt:lpstr>REVIEW</vt:lpstr>
      <vt:lpstr>REVIEW</vt:lpstr>
      <vt:lpstr>Ch. 14 – Victory &amp; Punishment</vt:lpstr>
      <vt:lpstr>Ch. 14 – Victory &amp; Punishment</vt:lpstr>
      <vt:lpstr>Ch. 14 – Victory &amp; Punishment</vt:lpstr>
      <vt:lpstr>Ch. 15 – Prelude to Judgment</vt:lpstr>
      <vt:lpstr>Ch. 15 – Prelude to Judgment</vt:lpstr>
      <vt:lpstr>Ch. 15 – Prelude to Judgment</vt:lpstr>
      <vt:lpstr>Ch. 15 – Prelude to Judgment</vt:lpstr>
      <vt:lpstr>Ch. 15 – Prelude to Judgment</vt:lpstr>
      <vt:lpstr>Ch. 15 – Prelude to Judgment</vt:lpstr>
      <vt:lpstr>Ch. 15 – Prelude to Judgment</vt:lpstr>
      <vt:lpstr>Ch. 15 – Prelude to Judgment</vt:lpstr>
      <vt:lpstr>Ch. 15 – Prelude to Judgment</vt:lpstr>
      <vt:lpstr>Ch. 15 – Prelude to Judgment</vt:lpstr>
      <vt:lpstr>Ch. 16 – The 7 Bowls of God’s Wrath</vt:lpstr>
      <vt:lpstr>Ch. 16 – The 7 Bowls of God’s Wrath</vt:lpstr>
      <vt:lpstr>Ch. 16 – The 7 Bowls of God’s Wrath</vt:lpstr>
      <vt:lpstr>Ch. 16 – The 7 Bowls of God’s Wrath</vt:lpstr>
      <vt:lpstr>Ch. 16 – The 7 Bowls of God’s Wrath</vt:lpstr>
      <vt:lpstr>Ch. 16 – The 7 Bowls of God’s Wrath</vt:lpstr>
      <vt:lpstr>Ch. 16 – The 7 Bowls of God’s Wrath</vt:lpstr>
      <vt:lpstr>Ch. 16 – The 7 Bowls of God’s Wrath</vt:lpstr>
      <vt:lpstr>Ch. 16 – The 7 Bowls of God’s Wrath</vt:lpstr>
      <vt:lpstr>Ch. 16 – The 7 Bowls of God’s Wrath</vt:lpstr>
      <vt:lpstr>Ch. 16 – The 7 Bowls of God’s Wrath</vt:lpstr>
      <vt:lpstr>Ch. 16 – The 7 Bowls of God’s Wrath</vt:lpstr>
      <vt:lpstr>Ch. 16 – The 7 Bowls of God’s Wrath</vt:lpstr>
      <vt:lpstr>Ch. 16 – The 7 Bowls of God’s Wrath</vt:lpstr>
      <vt:lpstr>Ch. 16 – The 7 Bowls of God’s Wrath</vt:lpstr>
      <vt:lpstr>The Application</vt:lpstr>
      <vt:lpstr>The Application</vt:lpstr>
      <vt:lpstr>PowerPoint Presentation</vt:lpstr>
      <vt:lpstr>#517</vt:lpstr>
      <vt:lpstr>1-1 Heaven Came Down</vt:lpstr>
      <vt:lpstr>1-2 Heaven Came Down</vt:lpstr>
      <vt:lpstr>1-3 Heaven Came Down</vt:lpstr>
      <vt:lpstr>1-4 Heaven Came Down</vt:lpstr>
      <vt:lpstr>C-1 Heaven Came Down</vt:lpstr>
      <vt:lpstr>C-2 Heaven Came Down</vt:lpstr>
      <vt:lpstr>C-3 Heaven Came Down</vt:lpstr>
      <vt:lpstr>3-1 Heaven Came Down</vt:lpstr>
      <vt:lpstr>3-2 Heaven Came Down</vt:lpstr>
      <vt:lpstr>3-3 Heaven Came Down</vt:lpstr>
      <vt:lpstr>3-4 Heaven Came Down</vt:lpstr>
      <vt:lpstr>C-1 Heaven Came Down</vt:lpstr>
      <vt:lpstr>C-2 Heaven Came Down</vt:lpstr>
      <vt:lpstr>C-3 Heaven Came Down</vt:lpstr>
      <vt:lpstr>#315</vt:lpstr>
      <vt:lpstr>1-1 When I Survey the Wondrous Cross</vt:lpstr>
      <vt:lpstr>1-2 When I Survey the Wondrous Cross</vt:lpstr>
      <vt:lpstr>2-1 When I Survey the Wondrous Cross</vt:lpstr>
      <vt:lpstr>2-2 When I Survey the Wondrous Cross</vt:lpstr>
      <vt:lpstr>3-1 When I Survey the Wondrous Cross</vt:lpstr>
      <vt:lpstr>3-2 When I Survey the Wondrous Cross</vt:lpstr>
      <vt:lpstr>4-1 When I Survey the Wondrous Cross</vt:lpstr>
      <vt:lpstr>4-2 When I Survey the Wondrous Cross</vt:lpstr>
      <vt:lpstr>LORD’S SUPPER</vt:lpstr>
      <vt:lpstr>Unleavened Bread</vt:lpstr>
      <vt:lpstr>Fruit of the Vine</vt:lpstr>
      <vt:lpstr>2 Corinthians 9:7-8</vt:lpstr>
      <vt:lpstr>Closing PRAYER</vt:lpstr>
      <vt:lpstr>#859</vt:lpstr>
      <vt:lpstr>1-1 When all of God’s Singers get Home</vt:lpstr>
      <vt:lpstr>1-2 When all of God’s Singers get Home</vt:lpstr>
      <vt:lpstr>C-1 When all of God’s Singers get Home</vt:lpstr>
      <vt:lpstr>C-2 When all of God’s Singers get Home</vt:lpstr>
      <vt:lpstr>2-1 When all of God’s Singers get Home</vt:lpstr>
      <vt:lpstr>2-2 When all of God’s Singers get Home</vt:lpstr>
      <vt:lpstr>C-1 When all of God’s Singers get Home</vt:lpstr>
      <vt:lpstr>C-2 When all of God’s Singers get Home</vt:lpstr>
      <vt:lpstr>3-1 When all of God’s Singers get Home</vt:lpstr>
      <vt:lpstr>3-2 When all of God’s Singers get Home</vt:lpstr>
      <vt:lpstr>C-1 When all of God’s Singers get Home</vt:lpstr>
      <vt:lpstr>C-2 When all of God’s Singers get Home</vt:lpstr>
      <vt:lpstr>TONIGHT @ 6:00 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31</cp:revision>
  <dcterms:created xsi:type="dcterms:W3CDTF">2021-03-29T15:53:55Z</dcterms:created>
  <dcterms:modified xsi:type="dcterms:W3CDTF">2021-04-04T14:08:56Z</dcterms:modified>
</cp:coreProperties>
</file>