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 id="2147483678" r:id="rId3"/>
  </p:sldMasterIdLst>
  <p:sldIdLst>
    <p:sldId id="256" r:id="rId4"/>
    <p:sldId id="257" r:id="rId5"/>
    <p:sldId id="265" r:id="rId6"/>
    <p:sldId id="263" r:id="rId7"/>
    <p:sldId id="264" r:id="rId8"/>
    <p:sldId id="262" r:id="rId9"/>
    <p:sldId id="270" r:id="rId10"/>
    <p:sldId id="1107" r:id="rId11"/>
    <p:sldId id="1634" r:id="rId12"/>
    <p:sldId id="1635" r:id="rId13"/>
    <p:sldId id="266" r:id="rId14"/>
    <p:sldId id="267" r:id="rId15"/>
    <p:sldId id="1636" r:id="rId16"/>
    <p:sldId id="259" r:id="rId17"/>
    <p:sldId id="268" r:id="rId18"/>
    <p:sldId id="269" r:id="rId19"/>
    <p:sldId id="1638" r:id="rId20"/>
    <p:sldId id="1639" r:id="rId21"/>
    <p:sldId id="1640" r:id="rId22"/>
    <p:sldId id="1641" r:id="rId23"/>
    <p:sldId id="635" r:id="rId24"/>
    <p:sldId id="1642" r:id="rId25"/>
    <p:sldId id="1643" r:id="rId26"/>
    <p:sldId id="1644" r:id="rId27"/>
    <p:sldId id="1645" r:id="rId28"/>
    <p:sldId id="1646" r:id="rId29"/>
    <p:sldId id="1647" r:id="rId30"/>
    <p:sldId id="260" r:id="rId31"/>
    <p:sldId id="261" r:id="rId32"/>
    <p:sldId id="1652" r:id="rId33"/>
    <p:sldId id="1653" r:id="rId34"/>
    <p:sldId id="1654" r:id="rId35"/>
    <p:sldId id="1655" r:id="rId36"/>
    <p:sldId id="561" r:id="rId37"/>
    <p:sldId id="276" r:id="rId38"/>
    <p:sldId id="1656" r:id="rId39"/>
    <p:sldId id="1657" r:id="rId40"/>
    <p:sldId id="1658" r:id="rId41"/>
    <p:sldId id="1659" r:id="rId42"/>
    <p:sldId id="1664" r:id="rId43"/>
    <p:sldId id="1665" r:id="rId44"/>
    <p:sldId id="1666" r:id="rId45"/>
    <p:sldId id="1667" r:id="rId46"/>
    <p:sldId id="513" r:id="rId47"/>
    <p:sldId id="1668" r:id="rId48"/>
    <p:sldId id="1669" r:id="rId49"/>
    <p:sldId id="1670" r:id="rId50"/>
    <p:sldId id="1671" r:id="rId51"/>
    <p:sldId id="1672" r:id="rId52"/>
    <p:sldId id="1673" r:id="rId53"/>
    <p:sldId id="1674" r:id="rId54"/>
    <p:sldId id="1675" r:id="rId55"/>
    <p:sldId id="1676" r:id="rId56"/>
    <p:sldId id="1677" r:id="rId57"/>
    <p:sldId id="1678" r:id="rId58"/>
    <p:sldId id="1679" r:id="rId59"/>
    <p:sldId id="272" r:id="rId60"/>
    <p:sldId id="1707" r:id="rId61"/>
    <p:sldId id="275" r:id="rId62"/>
    <p:sldId id="1712" r:id="rId63"/>
    <p:sldId id="1711" r:id="rId64"/>
    <p:sldId id="258" r:id="rId65"/>
    <p:sldId id="282" r:id="rId66"/>
    <p:sldId id="1713" r:id="rId67"/>
    <p:sldId id="1714" r:id="rId68"/>
    <p:sldId id="1710" r:id="rId69"/>
    <p:sldId id="280" r:id="rId70"/>
    <p:sldId id="1633" r:id="rId71"/>
    <p:sldId id="1709" r:id="rId72"/>
    <p:sldId id="1720" r:id="rId73"/>
    <p:sldId id="1721" r:id="rId74"/>
    <p:sldId id="1722" r:id="rId75"/>
    <p:sldId id="1630" r:id="rId76"/>
    <p:sldId id="1715" r:id="rId77"/>
    <p:sldId id="1723" r:id="rId78"/>
    <p:sldId id="1724" r:id="rId79"/>
    <p:sldId id="1725" r:id="rId80"/>
    <p:sldId id="1726" r:id="rId81"/>
    <p:sldId id="1631" r:id="rId82"/>
    <p:sldId id="1716" r:id="rId83"/>
    <p:sldId id="1728" r:id="rId84"/>
    <p:sldId id="1729" r:id="rId85"/>
    <p:sldId id="1632" r:id="rId86"/>
    <p:sldId id="1727" r:id="rId87"/>
    <p:sldId id="1717" r:id="rId88"/>
    <p:sldId id="1718" r:id="rId89"/>
    <p:sldId id="1719" r:id="rId90"/>
    <p:sldId id="278" r:id="rId91"/>
    <p:sldId id="1680" r:id="rId92"/>
    <p:sldId id="1681" r:id="rId93"/>
    <p:sldId id="1682" r:id="rId94"/>
    <p:sldId id="1683" r:id="rId95"/>
    <p:sldId id="1688" r:id="rId96"/>
    <p:sldId id="1689" r:id="rId97"/>
    <p:sldId id="1690" r:id="rId98"/>
    <p:sldId id="1691" r:id="rId99"/>
    <p:sldId id="1629" r:id="rId100"/>
    <p:sldId id="1222" r:id="rId101"/>
    <p:sldId id="1692" r:id="rId102"/>
    <p:sldId id="1693" r:id="rId103"/>
    <p:sldId id="1694" r:id="rId104"/>
    <p:sldId id="1695" r:id="rId105"/>
    <p:sldId id="1696" r:id="rId106"/>
    <p:sldId id="1697" r:id="rId107"/>
    <p:sldId id="354" r:id="rId108"/>
    <p:sldId id="468" r:id="rId109"/>
    <p:sldId id="281" r:id="rId110"/>
    <p:sldId id="1221" r:id="rId111"/>
    <p:sldId id="1698" r:id="rId112"/>
    <p:sldId id="1699" r:id="rId113"/>
    <p:sldId id="1700" r:id="rId114"/>
    <p:sldId id="1704" r:id="rId115"/>
    <p:sldId id="1705" r:id="rId116"/>
    <p:sldId id="1706" r:id="rId117"/>
    <p:sldId id="1547" r:id="rId118"/>
  </p:sldIdLst>
  <p:sldSz cx="12192000" cy="6858000"/>
  <p:notesSz cx="6858000" cy="9144000"/>
  <p:embeddedFontLst>
    <p:embeddedFont>
      <p:font typeface="ＭＳ Ｐゴシック" panose="020B0600070205080204" pitchFamily="34" charset="-128"/>
      <p:regular r:id="rId119"/>
    </p:embeddedFont>
    <p:embeddedFont>
      <p:font typeface="Calibri" panose="020F0502020204030204" pitchFamily="34" charset="0"/>
      <p:regular r:id="rId120"/>
      <p:bold r:id="rId121"/>
      <p:italic r:id="rId122"/>
      <p:boldItalic r:id="rId123"/>
    </p:embeddedFont>
    <p:embeddedFont>
      <p:font typeface="Gobold" panose="02000500000000000000" pitchFamily="2" charset="0"/>
      <p:regular r:id="rId124"/>
      <p:italic r:id="rId125"/>
    </p:embeddedFont>
    <p:embeddedFont>
      <p:font typeface="Times" panose="02020603050405020304" pitchFamily="18" charset="0"/>
      <p:regular r:id="rId126"/>
      <p:bold r:id="rId127"/>
      <p:italic r:id="rId128"/>
      <p:boldItalic r:id="rId129"/>
    </p:embeddedFont>
    <p:embeddedFont>
      <p:font typeface="Trebuchet MS" panose="020B0603020202020204" pitchFamily="34" charset="0"/>
      <p:regular r:id="rId130"/>
      <p:bold r:id="rId131"/>
      <p:italic r:id="rId132"/>
      <p:boldItalic r:id="rId133"/>
    </p:embeddedFont>
    <p:embeddedFont>
      <p:font typeface="Vertigon" pitchFamily="50" charset="0"/>
      <p:regular r:id="rId1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F00"/>
    <a:srgbClr val="E6E6E6"/>
    <a:srgbClr val="314172"/>
    <a:srgbClr val="BF2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4660"/>
  </p:normalViewPr>
  <p:slideViewPr>
    <p:cSldViewPr snapToGrid="0">
      <p:cViewPr varScale="1">
        <p:scale>
          <a:sx n="47" d="100"/>
          <a:sy n="47" d="100"/>
        </p:scale>
        <p:origin x="57" y="10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5.fntdata"/><Relationship Id="rId138"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font" Target="fonts/font8.fntdata"/><Relationship Id="rId134"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font" Target="fonts/font6.fntdata"/><Relationship Id="rId129" Type="http://schemas.openxmlformats.org/officeDocument/2006/relationships/font" Target="fonts/font11.fntdata"/><Relationship Id="rId13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font" Target="fonts/font1.fntdata"/><Relationship Id="rId12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4.fntdata"/><Relationship Id="rId130" Type="http://schemas.openxmlformats.org/officeDocument/2006/relationships/font" Target="fonts/font12.fntdata"/><Relationship Id="rId13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2.fntdata"/><Relationship Id="rId125"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13.fntdata"/><Relationship Id="rId136"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4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91763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33910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449632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67114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868875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736933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1746072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73FF968-ACD8-412F-AD3D-7A615C2994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EDD241-2287-4AE2-87B9-22A8B00337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BE1F30-600D-42A1-B603-A815A21429CB}"/>
              </a:ext>
            </a:extLst>
          </p:cNvPr>
          <p:cNvSpPr>
            <a:spLocks noGrp="1" noChangeArrowheads="1"/>
          </p:cNvSpPr>
          <p:nvPr>
            <p:ph type="sldNum" sz="quarter" idx="12"/>
          </p:nvPr>
        </p:nvSpPr>
        <p:spPr>
          <a:ln/>
        </p:spPr>
        <p:txBody>
          <a:bodyPr/>
          <a:lstStyle>
            <a:lvl1pPr>
              <a:defRPr/>
            </a:lvl1pPr>
          </a:lstStyle>
          <a:p>
            <a:fld id="{17C603CF-90DF-449B-A8EE-5C7B9C8FA7E1}" type="slidenum">
              <a:rPr lang="en-US" altLang="en-US"/>
              <a:pPr/>
              <a:t>‹#›</a:t>
            </a:fld>
            <a:endParaRPr lang="en-US" altLang="en-US"/>
          </a:p>
        </p:txBody>
      </p:sp>
    </p:spTree>
    <p:extLst>
      <p:ext uri="{BB962C8B-B14F-4D97-AF65-F5344CB8AC3E}">
        <p14:creationId xmlns:p14="http://schemas.microsoft.com/office/powerpoint/2010/main" val="3422065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BF2805-0A60-4508-9999-8DA72247BE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6277B6-7375-4280-AEC9-5158DAD1C3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7B7041-93F2-4C65-B2EE-F3ED5E4AE4AE}"/>
              </a:ext>
            </a:extLst>
          </p:cNvPr>
          <p:cNvSpPr>
            <a:spLocks noGrp="1" noChangeArrowheads="1"/>
          </p:cNvSpPr>
          <p:nvPr>
            <p:ph type="sldNum" sz="quarter" idx="12"/>
          </p:nvPr>
        </p:nvSpPr>
        <p:spPr>
          <a:ln/>
        </p:spPr>
        <p:txBody>
          <a:bodyPr/>
          <a:lstStyle>
            <a:lvl1pPr>
              <a:defRPr/>
            </a:lvl1pPr>
          </a:lstStyle>
          <a:p>
            <a:fld id="{73DD9C86-79D8-4A6C-ACE2-1C447FF0158F}" type="slidenum">
              <a:rPr lang="en-US" altLang="en-US"/>
              <a:pPr/>
              <a:t>‹#›</a:t>
            </a:fld>
            <a:endParaRPr lang="en-US" altLang="en-US"/>
          </a:p>
        </p:txBody>
      </p:sp>
    </p:spTree>
    <p:extLst>
      <p:ext uri="{BB962C8B-B14F-4D97-AF65-F5344CB8AC3E}">
        <p14:creationId xmlns:p14="http://schemas.microsoft.com/office/powerpoint/2010/main" val="302114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83904357-906A-41AE-A2B3-0CE489A3BB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4FE6EE-9B91-40F3-B782-0A555D64C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D89A94-D3D3-4144-B695-A20872E829F7}"/>
              </a:ext>
            </a:extLst>
          </p:cNvPr>
          <p:cNvSpPr>
            <a:spLocks noGrp="1" noChangeArrowheads="1"/>
          </p:cNvSpPr>
          <p:nvPr>
            <p:ph type="sldNum" sz="quarter" idx="12"/>
          </p:nvPr>
        </p:nvSpPr>
        <p:spPr>
          <a:ln/>
        </p:spPr>
        <p:txBody>
          <a:bodyPr/>
          <a:lstStyle>
            <a:lvl1pPr>
              <a:defRPr/>
            </a:lvl1pPr>
          </a:lstStyle>
          <a:p>
            <a:fld id="{1A4B7F5F-51A1-4A3F-9A19-88510325F60B}" type="slidenum">
              <a:rPr lang="en-US" altLang="en-US"/>
              <a:pPr/>
              <a:t>‹#›</a:t>
            </a:fld>
            <a:endParaRPr lang="en-US" altLang="en-US"/>
          </a:p>
        </p:txBody>
      </p:sp>
    </p:spTree>
    <p:extLst>
      <p:ext uri="{BB962C8B-B14F-4D97-AF65-F5344CB8AC3E}">
        <p14:creationId xmlns:p14="http://schemas.microsoft.com/office/powerpoint/2010/main" val="379044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923367" y="5091487"/>
            <a:ext cx="2563836" cy="360837"/>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102258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BD6B2E-B015-4877-AA88-EA9DC5F08D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C87685-D3FC-43A2-875A-B7F81E0E7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9D208B-3F13-4216-8460-E5FEF06CC8B7}"/>
              </a:ext>
            </a:extLst>
          </p:cNvPr>
          <p:cNvSpPr>
            <a:spLocks noGrp="1" noChangeArrowheads="1"/>
          </p:cNvSpPr>
          <p:nvPr>
            <p:ph type="sldNum" sz="quarter" idx="12"/>
          </p:nvPr>
        </p:nvSpPr>
        <p:spPr>
          <a:ln/>
        </p:spPr>
        <p:txBody>
          <a:bodyPr/>
          <a:lstStyle>
            <a:lvl1pPr>
              <a:defRPr/>
            </a:lvl1pPr>
          </a:lstStyle>
          <a:p>
            <a:fld id="{D96901DB-11B5-4218-9E1B-9ECBCE168126}" type="slidenum">
              <a:rPr lang="en-US" altLang="en-US"/>
              <a:pPr/>
              <a:t>‹#›</a:t>
            </a:fld>
            <a:endParaRPr lang="en-US" altLang="en-US"/>
          </a:p>
        </p:txBody>
      </p:sp>
    </p:spTree>
    <p:extLst>
      <p:ext uri="{BB962C8B-B14F-4D97-AF65-F5344CB8AC3E}">
        <p14:creationId xmlns:p14="http://schemas.microsoft.com/office/powerpoint/2010/main" val="2431094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4373BD-E5AD-4BDC-8B36-CC9D3E6F2D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102788-0E32-4768-A9FF-832A430E21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50E934F-2FB0-427C-A0F5-3D1E93C24922}"/>
              </a:ext>
            </a:extLst>
          </p:cNvPr>
          <p:cNvSpPr>
            <a:spLocks noGrp="1" noChangeArrowheads="1"/>
          </p:cNvSpPr>
          <p:nvPr>
            <p:ph type="sldNum" sz="quarter" idx="12"/>
          </p:nvPr>
        </p:nvSpPr>
        <p:spPr>
          <a:ln/>
        </p:spPr>
        <p:txBody>
          <a:bodyPr/>
          <a:lstStyle>
            <a:lvl1pPr>
              <a:defRPr/>
            </a:lvl1pPr>
          </a:lstStyle>
          <a:p>
            <a:fld id="{B80E3AAE-3D7A-4C4D-9A13-6680E3AADBF3}" type="slidenum">
              <a:rPr lang="en-US" altLang="en-US"/>
              <a:pPr/>
              <a:t>‹#›</a:t>
            </a:fld>
            <a:endParaRPr lang="en-US" altLang="en-US"/>
          </a:p>
        </p:txBody>
      </p:sp>
    </p:spTree>
    <p:extLst>
      <p:ext uri="{BB962C8B-B14F-4D97-AF65-F5344CB8AC3E}">
        <p14:creationId xmlns:p14="http://schemas.microsoft.com/office/powerpoint/2010/main" val="2657269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B2D8062-5501-4F7A-9989-4B6C89B1C1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8700CB-5535-4AAD-BCC0-D174A6DBDC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0C7D6F-6E10-411C-8571-308ED9A79A53}"/>
              </a:ext>
            </a:extLst>
          </p:cNvPr>
          <p:cNvSpPr>
            <a:spLocks noGrp="1" noChangeArrowheads="1"/>
          </p:cNvSpPr>
          <p:nvPr>
            <p:ph type="sldNum" sz="quarter" idx="12"/>
          </p:nvPr>
        </p:nvSpPr>
        <p:spPr>
          <a:ln/>
        </p:spPr>
        <p:txBody>
          <a:bodyPr/>
          <a:lstStyle>
            <a:lvl1pPr>
              <a:defRPr/>
            </a:lvl1pPr>
          </a:lstStyle>
          <a:p>
            <a:fld id="{8F8734CE-6F8E-4ACB-A332-8470D06F3D28}" type="slidenum">
              <a:rPr lang="en-US" altLang="en-US"/>
              <a:pPr/>
              <a:t>‹#›</a:t>
            </a:fld>
            <a:endParaRPr lang="en-US" altLang="en-US"/>
          </a:p>
        </p:txBody>
      </p:sp>
    </p:spTree>
    <p:extLst>
      <p:ext uri="{BB962C8B-B14F-4D97-AF65-F5344CB8AC3E}">
        <p14:creationId xmlns:p14="http://schemas.microsoft.com/office/powerpoint/2010/main" val="1679915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248365-6E36-4B1B-8169-3A85B882ED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4422F15-1617-4B42-9A2C-4EA8EAB27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FD47BA8-26CB-4569-8A2D-EAAF6BCBA885}"/>
              </a:ext>
            </a:extLst>
          </p:cNvPr>
          <p:cNvSpPr>
            <a:spLocks noGrp="1" noChangeArrowheads="1"/>
          </p:cNvSpPr>
          <p:nvPr>
            <p:ph type="sldNum" sz="quarter" idx="12"/>
          </p:nvPr>
        </p:nvSpPr>
        <p:spPr>
          <a:ln/>
        </p:spPr>
        <p:txBody>
          <a:bodyPr/>
          <a:lstStyle>
            <a:lvl1pPr>
              <a:defRPr/>
            </a:lvl1pPr>
          </a:lstStyle>
          <a:p>
            <a:fld id="{C04944E6-B847-4270-9377-FAADAA7D5CEF}" type="slidenum">
              <a:rPr lang="en-US" altLang="en-US"/>
              <a:pPr/>
              <a:t>‹#›</a:t>
            </a:fld>
            <a:endParaRPr lang="en-US" altLang="en-US"/>
          </a:p>
        </p:txBody>
      </p:sp>
    </p:spTree>
    <p:extLst>
      <p:ext uri="{BB962C8B-B14F-4D97-AF65-F5344CB8AC3E}">
        <p14:creationId xmlns:p14="http://schemas.microsoft.com/office/powerpoint/2010/main" val="2587011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578C3EE-0E92-4158-94BA-ED600AAF2E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0CD981-E5DD-48FF-B0E1-44D5214B5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FB1BA0-3055-4575-85DF-63F132CBABA9}"/>
              </a:ext>
            </a:extLst>
          </p:cNvPr>
          <p:cNvSpPr>
            <a:spLocks noGrp="1" noChangeArrowheads="1"/>
          </p:cNvSpPr>
          <p:nvPr>
            <p:ph type="sldNum" sz="quarter" idx="12"/>
          </p:nvPr>
        </p:nvSpPr>
        <p:spPr>
          <a:ln/>
        </p:spPr>
        <p:txBody>
          <a:bodyPr/>
          <a:lstStyle>
            <a:lvl1pPr>
              <a:defRPr/>
            </a:lvl1pPr>
          </a:lstStyle>
          <a:p>
            <a:fld id="{D0698680-FAFF-41F0-B320-F772D27B2FC9}" type="slidenum">
              <a:rPr lang="en-US" altLang="en-US"/>
              <a:pPr/>
              <a:t>‹#›</a:t>
            </a:fld>
            <a:endParaRPr lang="en-US" altLang="en-US"/>
          </a:p>
        </p:txBody>
      </p:sp>
    </p:spTree>
    <p:extLst>
      <p:ext uri="{BB962C8B-B14F-4D97-AF65-F5344CB8AC3E}">
        <p14:creationId xmlns:p14="http://schemas.microsoft.com/office/powerpoint/2010/main" val="267203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F9BE104-2996-4B11-A5A6-71051608E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CCFE6C-FECF-4640-8790-09A259ED23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714F90-81D7-4ED8-AF42-AB5FB73B316A}"/>
              </a:ext>
            </a:extLst>
          </p:cNvPr>
          <p:cNvSpPr>
            <a:spLocks noGrp="1" noChangeArrowheads="1"/>
          </p:cNvSpPr>
          <p:nvPr>
            <p:ph type="sldNum" sz="quarter" idx="12"/>
          </p:nvPr>
        </p:nvSpPr>
        <p:spPr>
          <a:ln/>
        </p:spPr>
        <p:txBody>
          <a:bodyPr/>
          <a:lstStyle>
            <a:lvl1pPr>
              <a:defRPr/>
            </a:lvl1pPr>
          </a:lstStyle>
          <a:p>
            <a:fld id="{4B0E5AAF-5580-44C9-80E6-2743C2301D8E}" type="slidenum">
              <a:rPr lang="en-US" altLang="en-US"/>
              <a:pPr/>
              <a:t>‹#›</a:t>
            </a:fld>
            <a:endParaRPr lang="en-US" altLang="en-US"/>
          </a:p>
        </p:txBody>
      </p:sp>
    </p:spTree>
    <p:extLst>
      <p:ext uri="{BB962C8B-B14F-4D97-AF65-F5344CB8AC3E}">
        <p14:creationId xmlns:p14="http://schemas.microsoft.com/office/powerpoint/2010/main" val="2410313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98F861-4F54-4CA8-BAC2-3D3019F888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641FA6-5132-4362-BBD6-12C5C2D33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009D23-B3BE-4F9A-81AC-3DF60D81C642}"/>
              </a:ext>
            </a:extLst>
          </p:cNvPr>
          <p:cNvSpPr>
            <a:spLocks noGrp="1" noChangeArrowheads="1"/>
          </p:cNvSpPr>
          <p:nvPr>
            <p:ph type="sldNum" sz="quarter" idx="12"/>
          </p:nvPr>
        </p:nvSpPr>
        <p:spPr>
          <a:ln/>
        </p:spPr>
        <p:txBody>
          <a:bodyPr/>
          <a:lstStyle>
            <a:lvl1pPr>
              <a:defRPr/>
            </a:lvl1pPr>
          </a:lstStyle>
          <a:p>
            <a:fld id="{7A2239B8-2044-4949-8F33-959F7C93639E}" type="slidenum">
              <a:rPr lang="en-US" altLang="en-US"/>
              <a:pPr/>
              <a:t>‹#›</a:t>
            </a:fld>
            <a:endParaRPr lang="en-US" altLang="en-US"/>
          </a:p>
        </p:txBody>
      </p:sp>
    </p:spTree>
    <p:extLst>
      <p:ext uri="{BB962C8B-B14F-4D97-AF65-F5344CB8AC3E}">
        <p14:creationId xmlns:p14="http://schemas.microsoft.com/office/powerpoint/2010/main" val="3560532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262E44-F463-44A2-B749-205D847F8F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5192B4-7DE3-4AE2-91FA-1E4BC97CA8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DA237A-3CC1-4549-ADA8-F89338765D37}"/>
              </a:ext>
            </a:extLst>
          </p:cNvPr>
          <p:cNvSpPr>
            <a:spLocks noGrp="1" noChangeArrowheads="1"/>
          </p:cNvSpPr>
          <p:nvPr>
            <p:ph type="sldNum" sz="quarter" idx="12"/>
          </p:nvPr>
        </p:nvSpPr>
        <p:spPr>
          <a:ln/>
        </p:spPr>
        <p:txBody>
          <a:bodyPr/>
          <a:lstStyle>
            <a:lvl1pPr>
              <a:defRPr/>
            </a:lvl1pPr>
          </a:lstStyle>
          <a:p>
            <a:fld id="{3FACECFF-C32D-4778-ADA6-DC7D45894092}" type="slidenum">
              <a:rPr lang="en-US" altLang="en-US"/>
              <a:pPr/>
              <a:t>‹#›</a:t>
            </a:fld>
            <a:endParaRPr lang="en-US" altLang="en-US"/>
          </a:p>
        </p:txBody>
      </p:sp>
    </p:spTree>
    <p:extLst>
      <p:ext uri="{BB962C8B-B14F-4D97-AF65-F5344CB8AC3E}">
        <p14:creationId xmlns:p14="http://schemas.microsoft.com/office/powerpoint/2010/main" val="733137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3367" y="5091487"/>
            <a:ext cx="2563836" cy="360837"/>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961935" y="1746446"/>
            <a:ext cx="4505101" cy="3257337"/>
          </a:xfrm>
        </p:spPr>
        <p:txBody>
          <a:bodyPr/>
          <a:lstStyle/>
          <a:p>
            <a:r>
              <a:rPr lang="en-US" dirty="0"/>
              <a:t>Add Your Title</a:t>
            </a:r>
          </a:p>
        </p:txBody>
      </p:sp>
    </p:spTree>
    <p:extLst>
      <p:ext uri="{BB962C8B-B14F-4D97-AF65-F5344CB8AC3E}">
        <p14:creationId xmlns:p14="http://schemas.microsoft.com/office/powerpoint/2010/main" val="2729323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376164" y="298174"/>
            <a:ext cx="8467037" cy="630424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526875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3376164" y="298174"/>
            <a:ext cx="8467037" cy="630424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57364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376164" y="298174"/>
            <a:ext cx="8467037" cy="630424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355575" y="4033760"/>
            <a:ext cx="2839533" cy="2153349"/>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048117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555143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407259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42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8.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4/19/2022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7757186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219170" rtl="0" eaLnBrk="1" latinLnBrk="0" hangingPunct="1">
        <a:spcBef>
          <a:spcPct val="0"/>
        </a:spcBef>
        <a:buNone/>
        <a:defRPr sz="5867" kern="1200">
          <a:solidFill>
            <a:srgbClr val="000000"/>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A80219"/>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A80219"/>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A80219"/>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A80219"/>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A80219"/>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4/21/2022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83183454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A6946B-4CDC-4FA9-B095-A59E68FAFE1D}"/>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B636547-1850-44E5-A55D-81AB3D6E589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999CF20-D448-4905-BE6A-9571365864A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BDEFBF2-60C1-4F5B-A60E-284ADE03620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6439F70F-5C46-4BED-91DF-34D289138A5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5041C148-A798-4CA0-B7C3-7AD79245C2DB}" type="slidenum">
              <a:rPr lang="en-US" altLang="en-US"/>
              <a:pPr/>
              <a:t>‹#›</a:t>
            </a:fld>
            <a:endParaRPr lang="en-US" altLang="en-US"/>
          </a:p>
        </p:txBody>
      </p:sp>
    </p:spTree>
    <p:extLst>
      <p:ext uri="{BB962C8B-B14F-4D97-AF65-F5344CB8AC3E}">
        <p14:creationId xmlns:p14="http://schemas.microsoft.com/office/powerpoint/2010/main" val="16842836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072E70-F494-4837-9F9E-7101AA65B564}"/>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Anywhere with Jesus</a:t>
            </a:r>
            <a:endParaRPr lang="en-US"/>
          </a:p>
        </p:txBody>
      </p:sp>
      <p:pic>
        <p:nvPicPr>
          <p:cNvPr id="2" name="Picture 46" descr="Anywhere With Jesus-pp">
            <a:extLst>
              <a:ext uri="{FF2B5EF4-FFF2-40B4-BE49-F238E27FC236}">
                <a16:creationId xmlns:a16="http://schemas.microsoft.com/office/drawing/2014/main" id="{32288AB5-C9ED-401C-9B43-8FF2E9E15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4396EADE-5008-4B36-AEB5-34B8FB77B7AD}"/>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A473BF7E-9233-473F-841E-D65AA4AB3C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1A405BB-70A6-4AB0-BBB0-42E77AD41A53}"/>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 Know That My Redeemer Lives</a:t>
            </a:r>
            <a:endParaRPr lang="en-US"/>
          </a:p>
        </p:txBody>
      </p:sp>
      <p:pic>
        <p:nvPicPr>
          <p:cNvPr id="3074" name="Picture 3" descr="I Know that My Redeemer-pp">
            <a:extLst>
              <a:ext uri="{FF2B5EF4-FFF2-40B4-BE49-F238E27FC236}">
                <a16:creationId xmlns:a16="http://schemas.microsoft.com/office/drawing/2014/main" id="{D41CA066-BC07-482F-8C2E-22B758C82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9CCB88E7-D095-4658-B6D3-6A82265A0A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41EADF06-4365-48EA-BF63-ED0390EA4D6C}"/>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CFC55777-07B1-4372-8679-E1D018AE97AD}"/>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By Christ Redeemed</a:t>
            </a:r>
            <a:endParaRPr lang="en-US"/>
          </a:p>
        </p:txBody>
      </p:sp>
      <p:pic>
        <p:nvPicPr>
          <p:cNvPr id="3074" name="Picture 3" descr="By Christ Redeemed-sfp-pp">
            <a:extLst>
              <a:ext uri="{FF2B5EF4-FFF2-40B4-BE49-F238E27FC236}">
                <a16:creationId xmlns:a16="http://schemas.microsoft.com/office/drawing/2014/main" id="{CAAB666D-BA25-480D-8301-10C76AA74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E72FA2D3-2D89-4105-99BB-652034B28CBA}"/>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4389" name="Text Box 5">
            <a:extLst>
              <a:ext uri="{FF2B5EF4-FFF2-40B4-BE49-F238E27FC236}">
                <a16:creationId xmlns:a16="http://schemas.microsoft.com/office/drawing/2014/main" id="{880117F1-B858-4AAD-ABAF-D23C4CE222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C60F8455-9CD8-4E40-96F3-D64F7296C516}"/>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By Christ Redeemed</a:t>
            </a:r>
            <a:endParaRPr lang="en-US"/>
          </a:p>
        </p:txBody>
      </p:sp>
      <p:pic>
        <p:nvPicPr>
          <p:cNvPr id="4098" name="Picture 5" descr="By Christ Redeemed-sfp-pp">
            <a:extLst>
              <a:ext uri="{FF2B5EF4-FFF2-40B4-BE49-F238E27FC236}">
                <a16:creationId xmlns:a16="http://schemas.microsoft.com/office/drawing/2014/main" id="{AF17F9B6-68F0-42AE-B6C5-21AF0FB27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4" name="Text Box 6">
            <a:extLst>
              <a:ext uri="{FF2B5EF4-FFF2-40B4-BE49-F238E27FC236}">
                <a16:creationId xmlns:a16="http://schemas.microsoft.com/office/drawing/2014/main" id="{E680016A-5A62-4A73-965F-263CE3DC5951}"/>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5415" name="Text Box 7">
            <a:extLst>
              <a:ext uri="{FF2B5EF4-FFF2-40B4-BE49-F238E27FC236}">
                <a16:creationId xmlns:a16="http://schemas.microsoft.com/office/drawing/2014/main" id="{19B0352F-0C5F-4B02-84A7-03DC672C39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E1C7C2B6-430B-4D01-AE81-853431D44C56}"/>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By Christ Redeemed</a:t>
            </a:r>
            <a:endParaRPr lang="en-US"/>
          </a:p>
        </p:txBody>
      </p:sp>
      <p:pic>
        <p:nvPicPr>
          <p:cNvPr id="5122" name="Picture 3" descr="By Christ Redeemed-sfp-pp">
            <a:extLst>
              <a:ext uri="{FF2B5EF4-FFF2-40B4-BE49-F238E27FC236}">
                <a16:creationId xmlns:a16="http://schemas.microsoft.com/office/drawing/2014/main" id="{087704CF-FF6B-4D71-AAC9-FB8189F14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4">
            <a:extLst>
              <a:ext uri="{FF2B5EF4-FFF2-40B4-BE49-F238E27FC236}">
                <a16:creationId xmlns:a16="http://schemas.microsoft.com/office/drawing/2014/main" id="{4497A8E9-8011-4094-90DC-44452F9CACEF}"/>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6437" name="Text Box 5">
            <a:extLst>
              <a:ext uri="{FF2B5EF4-FFF2-40B4-BE49-F238E27FC236}">
                <a16:creationId xmlns:a16="http://schemas.microsoft.com/office/drawing/2014/main" id="{326B3527-1970-4070-8309-4A4F3A3F55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9A2B46F-9A77-4088-B11B-202C55184643}"/>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By Christ Redeemed</a:t>
            </a:r>
            <a:endParaRPr lang="en-US"/>
          </a:p>
        </p:txBody>
      </p:sp>
      <p:pic>
        <p:nvPicPr>
          <p:cNvPr id="6146" name="Picture 3" descr="By Christ Redeemed-sfp-pp">
            <a:extLst>
              <a:ext uri="{FF2B5EF4-FFF2-40B4-BE49-F238E27FC236}">
                <a16:creationId xmlns:a16="http://schemas.microsoft.com/office/drawing/2014/main" id="{946D7CEC-B681-46D0-955D-164DF67E1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a:extLst>
              <a:ext uri="{FF2B5EF4-FFF2-40B4-BE49-F238E27FC236}">
                <a16:creationId xmlns:a16="http://schemas.microsoft.com/office/drawing/2014/main" id="{9EE90163-4F2D-40B5-86AA-9B0FF7B974CE}"/>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7461" name="Text Box 5">
            <a:extLst>
              <a:ext uri="{FF2B5EF4-FFF2-40B4-BE49-F238E27FC236}">
                <a16:creationId xmlns:a16="http://schemas.microsoft.com/office/drawing/2014/main" id="{2E2B7CB5-C26D-4F5A-B823-E8CFC3C52F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078C43FA-7C48-460E-8FDA-4BE56B23DFA0}"/>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By Christ Redeemed</a:t>
            </a:r>
            <a:endParaRPr lang="en-US"/>
          </a:p>
        </p:txBody>
      </p:sp>
      <p:pic>
        <p:nvPicPr>
          <p:cNvPr id="7170" name="Picture 3" descr="By Christ Redeemed-sfp-pp">
            <a:extLst>
              <a:ext uri="{FF2B5EF4-FFF2-40B4-BE49-F238E27FC236}">
                <a16:creationId xmlns:a16="http://schemas.microsoft.com/office/drawing/2014/main" id="{5F33B6F8-C438-42D2-8AC9-AEA687A77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a:extLst>
              <a:ext uri="{FF2B5EF4-FFF2-40B4-BE49-F238E27FC236}">
                <a16:creationId xmlns:a16="http://schemas.microsoft.com/office/drawing/2014/main" id="{43D0AE09-96C2-4245-9C62-C1B8B6BA2FDB}"/>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148485" name="Text Box 5">
            <a:extLst>
              <a:ext uri="{FF2B5EF4-FFF2-40B4-BE49-F238E27FC236}">
                <a16:creationId xmlns:a16="http://schemas.microsoft.com/office/drawing/2014/main" id="{CC43EFB0-4B12-4B8F-A4E2-2FC45A1098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sz="4400" dirty="0">
                <a:solidFill>
                  <a:srgbClr val="2B262A"/>
                </a:solidFill>
                <a:latin typeface="Gobold" panose="02000500000000000000" pitchFamily="2" charset="0"/>
              </a:rPr>
              <a:t>Acts 2:42</a:t>
            </a:r>
          </a:p>
          <a:p>
            <a:pPr algn="just">
              <a:lnSpc>
                <a:spcPct val="150000"/>
              </a:lnSpc>
            </a:pPr>
            <a:r>
              <a:rPr lang="en-US" sz="3600" dirty="0">
                <a:solidFill>
                  <a:srgbClr val="314172"/>
                </a:solidFill>
                <a:latin typeface="Gobold" panose="02000500000000000000" pitchFamily="2" charset="0"/>
              </a:rPr>
              <a:t>“And they continued steadfastly in the apostles’ doctrine and fellowship, in the breaking of bread, and in prayers.”</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493520"/>
            <a:ext cx="13037270" cy="572008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1 Cor. 11:23-26</a:t>
            </a:r>
          </a:p>
          <a:p>
            <a:pPr algn="just">
              <a:lnSpc>
                <a:spcPct val="150000"/>
              </a:lnSpc>
            </a:pPr>
            <a:r>
              <a:rPr lang="en-US" sz="3200" dirty="0">
                <a:solidFill>
                  <a:srgbClr val="314172"/>
                </a:solidFill>
                <a:latin typeface="Gobold" panose="02000500000000000000" pitchFamily="2" charset="0"/>
              </a:rPr>
              <a:t>“The Lord Jesus on the same night in which He was betrayed took bread…In the same manner He also took the cup after supper, saying, ‘This cup is the new covenant in My blood. This do, as often as you drink it, in remembrance of Me.’ For as often as you eat this bread and drink this cup, you proclaim the Lord’s death till He comes.</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He Keeps Me Singing</a:t>
            </a:r>
          </a:p>
          <a:p>
            <a:pPr>
              <a:lnSpc>
                <a:spcPct val="150000"/>
              </a:lnSpc>
            </a:pPr>
            <a:r>
              <a:rPr lang="en-US" sz="5400" dirty="0">
                <a:latin typeface="Gobold" panose="02000500000000000000" pitchFamily="2" charset="0"/>
              </a:rPr>
              <a:t>#615</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396734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53262D4-812A-4E3E-8010-907DD2CC5CF2}"/>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He Keeps Me Singing</a:t>
            </a:r>
            <a:endParaRPr lang="en-US"/>
          </a:p>
        </p:txBody>
      </p:sp>
      <p:pic>
        <p:nvPicPr>
          <p:cNvPr id="2" name="Picture 27" descr="He keeps me sing-sfp-pp">
            <a:extLst>
              <a:ext uri="{FF2B5EF4-FFF2-40B4-BE49-F238E27FC236}">
                <a16:creationId xmlns:a16="http://schemas.microsoft.com/office/drawing/2014/main" id="{67A99585-6129-44A6-AA79-182059BB0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6" name="Text Box 28">
            <a:extLst>
              <a:ext uri="{FF2B5EF4-FFF2-40B4-BE49-F238E27FC236}">
                <a16:creationId xmlns:a16="http://schemas.microsoft.com/office/drawing/2014/main" id="{A83CFC89-40B7-40CB-A774-E9D54CA67A7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2077" name="Text Box 29">
            <a:extLst>
              <a:ext uri="{FF2B5EF4-FFF2-40B4-BE49-F238E27FC236}">
                <a16:creationId xmlns:a16="http://schemas.microsoft.com/office/drawing/2014/main" id="{BB821A00-C320-49B3-9BD4-EE5E698CF3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DE70D86-7A7D-4038-91BE-89287B71B259}"/>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Know That My Redeemer Lives</a:t>
            </a:r>
            <a:endParaRPr lang="en-US"/>
          </a:p>
        </p:txBody>
      </p:sp>
      <p:pic>
        <p:nvPicPr>
          <p:cNvPr id="4098" name="Picture 6" descr="I Know that My Redeemer-pp">
            <a:extLst>
              <a:ext uri="{FF2B5EF4-FFF2-40B4-BE49-F238E27FC236}">
                <a16:creationId xmlns:a16="http://schemas.microsoft.com/office/drawing/2014/main" id="{58DCA6BB-D73B-4AEF-A5BE-1DA342589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64740EAA-978B-4085-8027-FB0DE1669C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33AB8CDA-1AC8-47DA-A8F4-741F53CB991E}"/>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EE538B90-86F5-4DC2-9ADF-046DACF21D05}"/>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He Keeps Me Singing</a:t>
            </a:r>
            <a:endParaRPr lang="en-US"/>
          </a:p>
        </p:txBody>
      </p:sp>
      <p:pic>
        <p:nvPicPr>
          <p:cNvPr id="3074" name="Picture 3" descr="He keeps me sing-sfp-pp">
            <a:extLst>
              <a:ext uri="{FF2B5EF4-FFF2-40B4-BE49-F238E27FC236}">
                <a16:creationId xmlns:a16="http://schemas.microsoft.com/office/drawing/2014/main" id="{B770E39E-6CE7-437D-AD27-3E581410B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172156EB-71FD-45AC-A5DF-CC6BCBA040D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69C10F65-7617-4343-A852-A0F56EBF9F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BFE27BAD-1E3D-42B4-873A-184057B6C8B3}"/>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He Keeps Me Singing</a:t>
            </a:r>
            <a:endParaRPr lang="en-US"/>
          </a:p>
        </p:txBody>
      </p:sp>
      <p:pic>
        <p:nvPicPr>
          <p:cNvPr id="4098" name="Picture 3" descr="He keeps me sing-sfp-pp">
            <a:extLst>
              <a:ext uri="{FF2B5EF4-FFF2-40B4-BE49-F238E27FC236}">
                <a16:creationId xmlns:a16="http://schemas.microsoft.com/office/drawing/2014/main" id="{6F2DB40D-DACC-42F8-A1E9-73ED58D47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9A20B523-CB2D-4555-9799-3036A5A5E5A5}"/>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7B3E4999-4902-4736-9AFA-DD4DCE038D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B5804BF6-B865-4875-B990-02D667832983}"/>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He Keeps Me Singing</a:t>
            </a:r>
            <a:endParaRPr lang="en-US"/>
          </a:p>
        </p:txBody>
      </p:sp>
      <p:pic>
        <p:nvPicPr>
          <p:cNvPr id="8194" name="Picture 3" descr="He keeps me sing-sfp-pp">
            <a:extLst>
              <a:ext uri="{FF2B5EF4-FFF2-40B4-BE49-F238E27FC236}">
                <a16:creationId xmlns:a16="http://schemas.microsoft.com/office/drawing/2014/main" id="{C8254700-6E94-4E3D-9592-801DCEB78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0731B87E-7FDB-4952-BBF7-C635A9B22BC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3546C977-E4BF-4E41-82AF-9FDB286A9B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EB072DF-7B16-4D35-81C6-A37E7C90DEEB}"/>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He Keeps Me Singing</a:t>
            </a:r>
            <a:endParaRPr lang="en-US"/>
          </a:p>
        </p:txBody>
      </p:sp>
      <p:pic>
        <p:nvPicPr>
          <p:cNvPr id="9218" name="Picture 3" descr="He keeps me sing-sfp-pp">
            <a:extLst>
              <a:ext uri="{FF2B5EF4-FFF2-40B4-BE49-F238E27FC236}">
                <a16:creationId xmlns:a16="http://schemas.microsoft.com/office/drawing/2014/main" id="{30125700-987A-4AA4-B0E7-37E132129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B9DD62B4-69FE-4A1B-B726-25E721AB6799}"/>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591D62B5-F84B-43FA-BDC9-963AC7FF26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02ACCFDE-65E2-43AE-96E9-3B3B35C1A16C}"/>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He Keeps Me Singing</a:t>
            </a:r>
            <a:endParaRPr lang="en-US"/>
          </a:p>
        </p:txBody>
      </p:sp>
      <p:pic>
        <p:nvPicPr>
          <p:cNvPr id="10242" name="Picture 3" descr="He keeps me sing-sfp-pp">
            <a:extLst>
              <a:ext uri="{FF2B5EF4-FFF2-40B4-BE49-F238E27FC236}">
                <a16:creationId xmlns:a16="http://schemas.microsoft.com/office/drawing/2014/main" id="{DF786343-E2AB-4F5B-AF58-480E2D354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8342F585-7FA6-4A89-82FA-036CF37EFF42}"/>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Keeps Me Singing</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7C50D6B3-6C69-47CA-8058-060D43D235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615</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568309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5274710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85BAF7E2-5BB5-4D1D-A660-C17A7512A938}"/>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Know That My Redeemer Lives</a:t>
            </a:r>
            <a:endParaRPr lang="en-US"/>
          </a:p>
        </p:txBody>
      </p:sp>
      <p:pic>
        <p:nvPicPr>
          <p:cNvPr id="5122" name="Picture 1027" descr="I Know that My Redeemer-pp">
            <a:extLst>
              <a:ext uri="{FF2B5EF4-FFF2-40B4-BE49-F238E27FC236}">
                <a16:creationId xmlns:a16="http://schemas.microsoft.com/office/drawing/2014/main" id="{1B3FDCA8-341B-4C4D-9804-8051B804B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450C5170-4DD6-4A38-B393-C9076DC5C2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5349" name="Text Box 1029">
            <a:extLst>
              <a:ext uri="{FF2B5EF4-FFF2-40B4-BE49-F238E27FC236}">
                <a16:creationId xmlns:a16="http://schemas.microsoft.com/office/drawing/2014/main" id="{79A41CFA-1215-40EA-8067-A7DE5C35388D}"/>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76F2D93-8FA9-4D3D-B2CA-E0DD7125E16B}"/>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I Know That My Redeemer Lives</a:t>
            </a:r>
            <a:endParaRPr lang="en-US"/>
          </a:p>
        </p:txBody>
      </p:sp>
      <p:pic>
        <p:nvPicPr>
          <p:cNvPr id="6146" name="Picture 3" descr="I Know that My Redeemer-pp">
            <a:extLst>
              <a:ext uri="{FF2B5EF4-FFF2-40B4-BE49-F238E27FC236}">
                <a16:creationId xmlns:a16="http://schemas.microsoft.com/office/drawing/2014/main" id="{12001DC8-86F8-498A-A36B-6F07A2B22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FFA96C78-9BEC-4B6E-9C0D-8FB33E56A5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950A167A-EE0A-48E2-9FC9-4351CB6A9323}"/>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3FC4AE9-4AD6-4B8C-A3B7-FC3562E23CB9}"/>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I Know That My Redeemer Lives</a:t>
            </a:r>
            <a:endParaRPr lang="en-US"/>
          </a:p>
        </p:txBody>
      </p:sp>
      <p:pic>
        <p:nvPicPr>
          <p:cNvPr id="7170" name="Picture 3" descr="I Know that My Redeemer-pp">
            <a:extLst>
              <a:ext uri="{FF2B5EF4-FFF2-40B4-BE49-F238E27FC236}">
                <a16:creationId xmlns:a16="http://schemas.microsoft.com/office/drawing/2014/main" id="{0A954460-12F5-484D-8A0D-75FD02E66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659CD3A-161E-4419-A14B-647862A6B8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5473143A-D1B0-4D1D-9294-B6D4F6C75177}"/>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8C49C2CF-3B19-48DB-BC40-B873F0C7D764}"/>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Know That My Redeemer Lives</a:t>
            </a:r>
            <a:endParaRPr lang="en-US"/>
          </a:p>
        </p:txBody>
      </p:sp>
      <p:pic>
        <p:nvPicPr>
          <p:cNvPr id="8194" name="Picture 6" descr="I Know that My Redeemer-pp">
            <a:extLst>
              <a:ext uri="{FF2B5EF4-FFF2-40B4-BE49-F238E27FC236}">
                <a16:creationId xmlns:a16="http://schemas.microsoft.com/office/drawing/2014/main" id="{4E708BB7-753C-484B-8DA1-5E193E546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5" name="Text Box 7">
            <a:extLst>
              <a:ext uri="{FF2B5EF4-FFF2-40B4-BE49-F238E27FC236}">
                <a16:creationId xmlns:a16="http://schemas.microsoft.com/office/drawing/2014/main" id="{174E56D6-86D0-4881-AEC3-D1E03E20FE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6376" name="Text Box 8">
            <a:extLst>
              <a:ext uri="{FF2B5EF4-FFF2-40B4-BE49-F238E27FC236}">
                <a16:creationId xmlns:a16="http://schemas.microsoft.com/office/drawing/2014/main" id="{C51936F5-1140-46D0-A64A-4D6FB4505411}"/>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a:extLst>
              <a:ext uri="{FF2B5EF4-FFF2-40B4-BE49-F238E27FC236}">
                <a16:creationId xmlns:a16="http://schemas.microsoft.com/office/drawing/2014/main" id="{848369CC-A0F0-46A9-A2C2-69F3569243EB}"/>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Know That My Redeemer Lives</a:t>
            </a:r>
            <a:endParaRPr lang="en-US"/>
          </a:p>
        </p:txBody>
      </p:sp>
      <p:pic>
        <p:nvPicPr>
          <p:cNvPr id="9218" name="Picture 1027" descr="I Know that My Redeemer-pp">
            <a:extLst>
              <a:ext uri="{FF2B5EF4-FFF2-40B4-BE49-F238E27FC236}">
                <a16:creationId xmlns:a16="http://schemas.microsoft.com/office/drawing/2014/main" id="{D076CA24-1D25-45AD-8149-5A3079C6F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1028">
            <a:extLst>
              <a:ext uri="{FF2B5EF4-FFF2-40B4-BE49-F238E27FC236}">
                <a16:creationId xmlns:a16="http://schemas.microsoft.com/office/drawing/2014/main" id="{BB24CD87-E421-4766-B3C1-38B41715B3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7397" name="Text Box 1029">
            <a:extLst>
              <a:ext uri="{FF2B5EF4-FFF2-40B4-BE49-F238E27FC236}">
                <a16:creationId xmlns:a16="http://schemas.microsoft.com/office/drawing/2014/main" id="{CB909102-DFE6-451D-A57D-6FC2055852E8}"/>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B1F74A7-096B-4B06-B941-402702550E31}"/>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I Know That My Redeemer Lives</a:t>
            </a:r>
            <a:endParaRPr lang="en-US"/>
          </a:p>
        </p:txBody>
      </p:sp>
      <p:pic>
        <p:nvPicPr>
          <p:cNvPr id="14338" name="Picture 3" descr="I Know that My Redeemer-pp">
            <a:extLst>
              <a:ext uri="{FF2B5EF4-FFF2-40B4-BE49-F238E27FC236}">
                <a16:creationId xmlns:a16="http://schemas.microsoft.com/office/drawing/2014/main" id="{E04FCEFF-FC81-4CEA-A060-2997B6E8D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FA83223B-A8FB-4D9A-97A7-2DE3E93050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713EAD02-2727-44D7-B044-79D3DF45C370}"/>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CC43864F-6106-46DA-BA27-E00EDD7FD041}"/>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I Know That My Redeemer Lives</a:t>
            </a:r>
            <a:endParaRPr lang="en-US"/>
          </a:p>
        </p:txBody>
      </p:sp>
      <p:pic>
        <p:nvPicPr>
          <p:cNvPr id="15362" name="Picture 3" descr="I Know that My Redeemer-pp">
            <a:extLst>
              <a:ext uri="{FF2B5EF4-FFF2-40B4-BE49-F238E27FC236}">
                <a16:creationId xmlns:a16="http://schemas.microsoft.com/office/drawing/2014/main" id="{1DBC49BC-E405-4BC9-8EFD-24474F159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370C11D6-BC6D-43C1-ABD2-95697FC3C5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A870F10C-AD53-45FA-A983-1EDFB967B832}"/>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E11DE56-20DE-444D-99FC-DA36649A4259}"/>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Know That My Redeemer Lives</a:t>
            </a:r>
            <a:endParaRPr lang="en-US"/>
          </a:p>
        </p:txBody>
      </p:sp>
      <p:pic>
        <p:nvPicPr>
          <p:cNvPr id="16386" name="Picture 6" descr="I Know that My Redeemer-pp">
            <a:extLst>
              <a:ext uri="{FF2B5EF4-FFF2-40B4-BE49-F238E27FC236}">
                <a16:creationId xmlns:a16="http://schemas.microsoft.com/office/drawing/2014/main" id="{7FD923E6-0710-4C13-BB67-669DF6278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D01557F8-225B-47B3-97DA-EA7534EC47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2280" name="Text Box 8">
            <a:extLst>
              <a:ext uri="{FF2B5EF4-FFF2-40B4-BE49-F238E27FC236}">
                <a16:creationId xmlns:a16="http://schemas.microsoft.com/office/drawing/2014/main" id="{A38FBBFF-4B18-4DF8-B39A-BFB6B58EC472}"/>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2E723EC-C179-435E-8486-E56E92E845F1}"/>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Anywhere with Jesus</a:t>
            </a:r>
            <a:endParaRPr lang="en-US"/>
          </a:p>
        </p:txBody>
      </p:sp>
      <p:pic>
        <p:nvPicPr>
          <p:cNvPr id="3074" name="Picture 3" descr="Anywhere With Jesus-pp">
            <a:extLst>
              <a:ext uri="{FF2B5EF4-FFF2-40B4-BE49-F238E27FC236}">
                <a16:creationId xmlns:a16="http://schemas.microsoft.com/office/drawing/2014/main" id="{391F588F-A60D-4A67-B4C1-EF34237A2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C7D7677E-CEC5-4F98-A9F3-66B218750B38}"/>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1339600C-9FC6-4EE2-B102-0754CFCFFB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702A4D8-D717-49A6-9B0A-864ADA7EDBF5}"/>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Know That My Redeemer Lives</a:t>
            </a:r>
            <a:endParaRPr lang="en-US"/>
          </a:p>
        </p:txBody>
      </p:sp>
      <p:pic>
        <p:nvPicPr>
          <p:cNvPr id="17410" name="Picture 3" descr="I Know that My Redeemer-pp">
            <a:extLst>
              <a:ext uri="{FF2B5EF4-FFF2-40B4-BE49-F238E27FC236}">
                <a16:creationId xmlns:a16="http://schemas.microsoft.com/office/drawing/2014/main" id="{FB6CC61F-9241-43EF-AE27-FCF8DF2B6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0A917BD0-B59D-48E2-AE48-CE6E1FFE06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57D24A28-20A2-450F-9E0B-8B92FD377B3A}"/>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Walking Alone At Eve</a:t>
            </a:r>
          </a:p>
          <a:p>
            <a:pPr>
              <a:lnSpc>
                <a:spcPct val="150000"/>
              </a:lnSpc>
            </a:pPr>
            <a:r>
              <a:rPr lang="en-US" sz="5400" dirty="0">
                <a:latin typeface="Gobold" panose="02000500000000000000" pitchFamily="2" charset="0"/>
              </a:rPr>
              <a:t>#874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BB54935-D647-490B-93BA-CFECF9B729FD}"/>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Walking Alone at eve</a:t>
            </a:r>
            <a:endParaRPr lang="en-US"/>
          </a:p>
        </p:txBody>
      </p:sp>
      <p:pic>
        <p:nvPicPr>
          <p:cNvPr id="2" name="Picture 46" descr="Walking alone at eve-pp">
            <a:extLst>
              <a:ext uri="{FF2B5EF4-FFF2-40B4-BE49-F238E27FC236}">
                <a16:creationId xmlns:a16="http://schemas.microsoft.com/office/drawing/2014/main" id="{90E40C2D-C971-4E99-A3B7-A480AE925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09586E79-87D2-40D9-95BF-4C6F3B6C099B}"/>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94870E28-FE63-4F5A-BF26-E7BC23BC5C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CF2EECE-9A1F-445F-859D-2FCC7F12A061}"/>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Walking Alone at eve</a:t>
            </a:r>
            <a:endParaRPr lang="en-US"/>
          </a:p>
        </p:txBody>
      </p:sp>
      <p:pic>
        <p:nvPicPr>
          <p:cNvPr id="3074" name="Picture 3" descr="Walking alone at eve-pp">
            <a:extLst>
              <a:ext uri="{FF2B5EF4-FFF2-40B4-BE49-F238E27FC236}">
                <a16:creationId xmlns:a16="http://schemas.microsoft.com/office/drawing/2014/main" id="{DBAA0179-60CD-4840-825A-CDA33D76F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6AE71E0-CB9E-4988-859A-0521021445AA}"/>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04F558F6-AF6E-4E4D-948D-E14BE3D3F0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94D5C76-5142-4D02-9490-4E59AB9AE18F}"/>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Walking Alone at eve</a:t>
            </a:r>
            <a:endParaRPr lang="en-US"/>
          </a:p>
        </p:txBody>
      </p:sp>
      <p:pic>
        <p:nvPicPr>
          <p:cNvPr id="4098" name="Picture 3" descr="Walking alone at eve-pp">
            <a:extLst>
              <a:ext uri="{FF2B5EF4-FFF2-40B4-BE49-F238E27FC236}">
                <a16:creationId xmlns:a16="http://schemas.microsoft.com/office/drawing/2014/main" id="{F9ED7002-5A37-4D69-9392-80D20C2F2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604631F-5138-4501-95E9-1AD75B1C1520}"/>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AB650368-5902-46A7-9915-80F4D0D701F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AE87BB01-2570-4A88-8809-14233A036005}"/>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Walking Alone at eve</a:t>
            </a:r>
            <a:endParaRPr lang="en-US"/>
          </a:p>
        </p:txBody>
      </p:sp>
      <p:pic>
        <p:nvPicPr>
          <p:cNvPr id="5122" name="Picture 3" descr="Walking alone at eve-pp">
            <a:extLst>
              <a:ext uri="{FF2B5EF4-FFF2-40B4-BE49-F238E27FC236}">
                <a16:creationId xmlns:a16="http://schemas.microsoft.com/office/drawing/2014/main" id="{BBC6B9F5-3BEB-412F-8394-4EBAE3771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DC1762AB-7A9A-484B-A70A-4953F7D4FDD3}"/>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A68A2EE4-A5B8-4E04-AFB1-107D5CBB35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F48ECDAE-98DB-4466-AD28-20A502D99D6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Walking Alone at eve</a:t>
            </a:r>
            <a:endParaRPr lang="en-US"/>
          </a:p>
        </p:txBody>
      </p:sp>
      <p:pic>
        <p:nvPicPr>
          <p:cNvPr id="6146" name="Picture 3" descr="Walking alone at eve-pp">
            <a:extLst>
              <a:ext uri="{FF2B5EF4-FFF2-40B4-BE49-F238E27FC236}">
                <a16:creationId xmlns:a16="http://schemas.microsoft.com/office/drawing/2014/main" id="{0E48C5D5-8F23-4E2E-8B28-DEC1AE3A8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C294EB06-9BC6-470D-A950-26F875A29E30}"/>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39113666-EEA7-45E0-B05C-6C576D8076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40AD5804-7BE5-47A5-9DF2-0BB8EBA66FCD}"/>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Walking Alone at eve</a:t>
            </a:r>
            <a:endParaRPr lang="en-US"/>
          </a:p>
        </p:txBody>
      </p:sp>
      <p:pic>
        <p:nvPicPr>
          <p:cNvPr id="7170" name="Picture 3" descr="Walking alone at eve-pp">
            <a:extLst>
              <a:ext uri="{FF2B5EF4-FFF2-40B4-BE49-F238E27FC236}">
                <a16:creationId xmlns:a16="http://schemas.microsoft.com/office/drawing/2014/main" id="{915B50D0-05C9-48B1-9662-D84A0C016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86BFCB91-4BB1-42EA-A92B-064F902156B3}"/>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1C28FDF5-C440-444F-AA3E-21C3A3CC73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3327297-FA09-4DD6-8813-61F40625F4E1}"/>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Walking Alone at eve</a:t>
            </a:r>
            <a:endParaRPr lang="en-US"/>
          </a:p>
        </p:txBody>
      </p:sp>
      <p:pic>
        <p:nvPicPr>
          <p:cNvPr id="14338" name="Picture 3" descr="Walking alone at eve-pp">
            <a:extLst>
              <a:ext uri="{FF2B5EF4-FFF2-40B4-BE49-F238E27FC236}">
                <a16:creationId xmlns:a16="http://schemas.microsoft.com/office/drawing/2014/main" id="{637DFFAE-8D91-4BA4-857D-E5DEC17B7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840EF26B-139B-4FE8-AE1E-F38F75389A9A}"/>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A29E0FE3-896A-49DB-AF1A-59C4292E14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A1C6F444-47A2-4A5E-95C5-ABC1DDA8DB84}"/>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Walking Alone at eve</a:t>
            </a:r>
            <a:endParaRPr lang="en-US"/>
          </a:p>
        </p:txBody>
      </p:sp>
      <p:pic>
        <p:nvPicPr>
          <p:cNvPr id="15362" name="Picture 3" descr="Walking alone at eve-pp">
            <a:extLst>
              <a:ext uri="{FF2B5EF4-FFF2-40B4-BE49-F238E27FC236}">
                <a16:creationId xmlns:a16="http://schemas.microsoft.com/office/drawing/2014/main" id="{6070034A-CC5F-4E53-B33D-55595DB63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9D3B3AFD-2B50-405F-887C-96A49263BB0B}"/>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91CFADDA-620D-47E1-AFDD-0160C1B48E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131A183-E24D-4687-B00D-6E0C7876FCCB}"/>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Anywhere with Jesus</a:t>
            </a:r>
            <a:endParaRPr lang="en-US"/>
          </a:p>
        </p:txBody>
      </p:sp>
      <p:pic>
        <p:nvPicPr>
          <p:cNvPr id="4098" name="Picture 3" descr="Anywhere With Jesus-pp">
            <a:extLst>
              <a:ext uri="{FF2B5EF4-FFF2-40B4-BE49-F238E27FC236}">
                <a16:creationId xmlns:a16="http://schemas.microsoft.com/office/drawing/2014/main" id="{E59426BA-D60A-44CF-B1D2-59617737F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62554512-1E54-46A9-B3A9-DC14E6627C68}"/>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3A84E892-A07D-40DF-966B-F0FDDD63AC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5879DB7-3A5E-4E4C-8E51-20E219E30B59}"/>
              </a:ext>
            </a:extLst>
          </p:cNvPr>
          <p:cNvSpPr>
            <a:spLocks noGrp="1" noChangeArrowheads="1"/>
          </p:cNvSpPr>
          <p:nvPr>
            <p:ph type="ctrTitle"/>
          </p:nvPr>
        </p:nvSpPr>
        <p:spPr>
          <a:xfrm>
            <a:off x="101600" y="152400"/>
            <a:ext cx="5384800" cy="228600"/>
          </a:xfrm>
        </p:spPr>
        <p:txBody>
          <a:bodyPr/>
          <a:lstStyle/>
          <a:p>
            <a:pPr eaLnBrk="1" hangingPunct="1">
              <a:defRPr/>
            </a:pPr>
            <a:r>
              <a:rPr lang="en-US" sz="2400"/>
              <a:t>3-3 Walking Alone at eve</a:t>
            </a:r>
            <a:endParaRPr lang="en-US"/>
          </a:p>
        </p:txBody>
      </p:sp>
      <p:pic>
        <p:nvPicPr>
          <p:cNvPr id="16386" name="Picture 3" descr="Walking alone at eve-pp">
            <a:extLst>
              <a:ext uri="{FF2B5EF4-FFF2-40B4-BE49-F238E27FC236}">
                <a16:creationId xmlns:a16="http://schemas.microsoft.com/office/drawing/2014/main" id="{F8079D32-DB37-433C-8B78-1AD06F10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D1DAC2C2-73CD-425F-8479-A6B47CD0668C}"/>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BBA1AC3C-2D9C-4269-A3CB-36A844360E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E0B778DF-594A-40DC-8C04-9058AC66F72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Walking Alone at eve</a:t>
            </a:r>
            <a:endParaRPr lang="en-US"/>
          </a:p>
        </p:txBody>
      </p:sp>
      <p:pic>
        <p:nvPicPr>
          <p:cNvPr id="17410" name="Picture 3" descr="Walking alone at eve-pp">
            <a:extLst>
              <a:ext uri="{FF2B5EF4-FFF2-40B4-BE49-F238E27FC236}">
                <a16:creationId xmlns:a16="http://schemas.microsoft.com/office/drawing/2014/main" id="{E22CE9CF-4030-403E-A301-E8AF78270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A2CAC5B-3B86-4D6D-BFFD-264F73DBB1F6}"/>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1F04780E-8415-4CBC-AD2E-DDAE08BE2A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0C0C9843-DF86-42B1-8AAE-AAE5E76062D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Walking Alone at eve</a:t>
            </a:r>
            <a:endParaRPr lang="en-US"/>
          </a:p>
        </p:txBody>
      </p:sp>
      <p:pic>
        <p:nvPicPr>
          <p:cNvPr id="18434" name="Picture 3" descr="Walking alone at eve-pp">
            <a:extLst>
              <a:ext uri="{FF2B5EF4-FFF2-40B4-BE49-F238E27FC236}">
                <a16:creationId xmlns:a16="http://schemas.microsoft.com/office/drawing/2014/main" id="{B5DB8D17-E436-4A63-BC0D-B5A64AF82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90B0798F-48D0-4D7B-9660-19560128C990}"/>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3B33BE6B-8591-482D-BA52-01197D9138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4DFAD8D-3E69-4E47-9F49-A455F085E46F}"/>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Walking Alone at eve</a:t>
            </a:r>
            <a:endParaRPr lang="en-US"/>
          </a:p>
        </p:txBody>
      </p:sp>
      <p:pic>
        <p:nvPicPr>
          <p:cNvPr id="19458" name="Picture 3" descr="Walking alone at eve-pp">
            <a:extLst>
              <a:ext uri="{FF2B5EF4-FFF2-40B4-BE49-F238E27FC236}">
                <a16:creationId xmlns:a16="http://schemas.microsoft.com/office/drawing/2014/main" id="{EC098F35-63B6-42BB-9F61-B1958884F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CE08FBFB-7591-4052-9843-373C7E96472B}"/>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D9511BA1-294B-4A06-996B-FA87CF3AA4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When We All Get To Heaven</a:t>
            </a:r>
          </a:p>
          <a:p>
            <a:pPr>
              <a:lnSpc>
                <a:spcPct val="150000"/>
              </a:lnSpc>
            </a:pPr>
            <a:r>
              <a:rPr lang="en-US" sz="5400" dirty="0">
                <a:latin typeface="Gobold" panose="02000500000000000000" pitchFamily="2" charset="0"/>
              </a:rPr>
              <a:t>#853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80BE6DB-F24F-4ED6-A979-A369C7851C03}"/>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When We All Get To Heaven</a:t>
            </a:r>
            <a:endParaRPr lang="en-US"/>
          </a:p>
        </p:txBody>
      </p:sp>
      <p:pic>
        <p:nvPicPr>
          <p:cNvPr id="2" name="Picture 46" descr="When we all get to heaven-pp">
            <a:extLst>
              <a:ext uri="{FF2B5EF4-FFF2-40B4-BE49-F238E27FC236}">
                <a16:creationId xmlns:a16="http://schemas.microsoft.com/office/drawing/2014/main" id="{FBF5F72D-6E27-4B88-B1B6-D1E15B9C1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BB1AD64-77A1-43D6-BC75-A8328E4E8B5C}"/>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71FFBD23-D70E-4CC4-8560-3DD988C897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EADEC06-8F48-4C27-9281-C93E3E29AE8F}"/>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When We All Get To Heaven</a:t>
            </a:r>
            <a:endParaRPr lang="en-US"/>
          </a:p>
        </p:txBody>
      </p:sp>
      <p:pic>
        <p:nvPicPr>
          <p:cNvPr id="3074" name="Picture 3" descr="When we all get to heaven-pp">
            <a:extLst>
              <a:ext uri="{FF2B5EF4-FFF2-40B4-BE49-F238E27FC236}">
                <a16:creationId xmlns:a16="http://schemas.microsoft.com/office/drawing/2014/main" id="{8FB0D9FA-5825-4757-865D-301CB8379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17169189-2EF8-43D7-8766-9A39CDF33D27}"/>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246B8CBD-F2D8-40FB-9452-1A6DAFC168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CF71B93-6648-43CB-A07B-D359FE354BA2}"/>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When We All Get To Heaven</a:t>
            </a:r>
            <a:endParaRPr lang="en-US"/>
          </a:p>
        </p:txBody>
      </p:sp>
      <p:pic>
        <p:nvPicPr>
          <p:cNvPr id="4098" name="Picture 3" descr="When we all get to heaven-pp">
            <a:extLst>
              <a:ext uri="{FF2B5EF4-FFF2-40B4-BE49-F238E27FC236}">
                <a16:creationId xmlns:a16="http://schemas.microsoft.com/office/drawing/2014/main" id="{DF61F92E-D0B4-4165-BEF8-1FD17ABB3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1EABD127-248B-4AD9-B416-72475769535B}"/>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49E2563F-34AF-420F-8B3B-CC89B5C287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6624F04-192A-4624-87FF-BFB8A25C2B73}"/>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When We All Get To Heaven</a:t>
            </a:r>
            <a:endParaRPr lang="en-US"/>
          </a:p>
        </p:txBody>
      </p:sp>
      <p:pic>
        <p:nvPicPr>
          <p:cNvPr id="5122" name="Picture 3" descr="When we all get to heaven-pp">
            <a:extLst>
              <a:ext uri="{FF2B5EF4-FFF2-40B4-BE49-F238E27FC236}">
                <a16:creationId xmlns:a16="http://schemas.microsoft.com/office/drawing/2014/main" id="{ECECDE0E-7849-4004-96A4-485A97981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D06243A0-187F-40A2-8396-6886869752F7}"/>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5F56CEF8-19C2-47C1-AB5E-FBEB96A7C1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5BFB543-401B-4D14-8263-4770540DEBEE}"/>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Anywhere with Jesus</a:t>
            </a:r>
            <a:endParaRPr lang="en-US"/>
          </a:p>
        </p:txBody>
      </p:sp>
      <p:pic>
        <p:nvPicPr>
          <p:cNvPr id="11266" name="Picture 3" descr="Anywhere With Jesus-pp">
            <a:extLst>
              <a:ext uri="{FF2B5EF4-FFF2-40B4-BE49-F238E27FC236}">
                <a16:creationId xmlns:a16="http://schemas.microsoft.com/office/drawing/2014/main" id="{DC91E811-7003-457E-A574-B4040E2E6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C450BAF7-AD60-4FA6-8BEF-8DF6373043B2}"/>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53F492BF-89A9-46EA-924A-9FD2749731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120FE7E-346D-4D60-9FDC-F6C34CF61738}"/>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When We All Get To Heaven</a:t>
            </a:r>
            <a:endParaRPr lang="en-US"/>
          </a:p>
        </p:txBody>
      </p:sp>
      <p:pic>
        <p:nvPicPr>
          <p:cNvPr id="10242" name="Picture 3" descr="When we all get to heaven-pp">
            <a:extLst>
              <a:ext uri="{FF2B5EF4-FFF2-40B4-BE49-F238E27FC236}">
                <a16:creationId xmlns:a16="http://schemas.microsoft.com/office/drawing/2014/main" id="{FB3B2870-BB33-421C-9053-95ABC99CA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26C88FE9-DA6C-4AB3-95E5-4D6A3DFA5649}"/>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1880905E-CDF5-4513-A3E5-853DF37C37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E12315A-D7D8-4435-B681-19BAB1F530D7}"/>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When We All Get To Heaven</a:t>
            </a:r>
            <a:endParaRPr lang="en-US"/>
          </a:p>
        </p:txBody>
      </p:sp>
      <p:pic>
        <p:nvPicPr>
          <p:cNvPr id="11266" name="Picture 3" descr="When we all get to heaven-pp">
            <a:extLst>
              <a:ext uri="{FF2B5EF4-FFF2-40B4-BE49-F238E27FC236}">
                <a16:creationId xmlns:a16="http://schemas.microsoft.com/office/drawing/2014/main" id="{3D6B7C7E-0EC6-412E-ABCD-8C63A9AC3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D13B3A18-FF52-47C3-8577-0805D4DC1915}"/>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82E2EB6D-99C5-4ED9-BDC1-6D254652DD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4EB88075-C77E-46CF-A368-F6BDF80F4E41}"/>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When We All Get To Heaven</a:t>
            </a:r>
            <a:endParaRPr lang="en-US"/>
          </a:p>
        </p:txBody>
      </p:sp>
      <p:pic>
        <p:nvPicPr>
          <p:cNvPr id="12290" name="Picture 3" descr="When we all get to heaven-pp">
            <a:extLst>
              <a:ext uri="{FF2B5EF4-FFF2-40B4-BE49-F238E27FC236}">
                <a16:creationId xmlns:a16="http://schemas.microsoft.com/office/drawing/2014/main" id="{175CD5BB-2EF8-40B6-AC13-8EBF6103F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7801F28C-55A2-4FB8-8B0E-8454B678D7A7}"/>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109C019A-9459-4AC2-9E15-4052186AF4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DAD4CBD-0160-4073-9EBB-0F55DFC78CAC}"/>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When We All Get To Heaven</a:t>
            </a:r>
            <a:endParaRPr lang="en-US"/>
          </a:p>
        </p:txBody>
      </p:sp>
      <p:pic>
        <p:nvPicPr>
          <p:cNvPr id="13314" name="Picture 3" descr="When we all get to heaven-pp">
            <a:extLst>
              <a:ext uri="{FF2B5EF4-FFF2-40B4-BE49-F238E27FC236}">
                <a16:creationId xmlns:a16="http://schemas.microsoft.com/office/drawing/2014/main" id="{2C18C328-5FF4-4A74-8EDE-5CFD47E12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5457D50F-1FF9-4F93-B2C2-48BF02AF49C7}"/>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70438DBD-08E6-43D7-8ED2-D2CA907E6C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Battle Belongs To The Lord</a:t>
            </a:r>
          </a:p>
          <a:p>
            <a:pPr>
              <a:lnSpc>
                <a:spcPct val="150000"/>
              </a:lnSpc>
            </a:pPr>
            <a:r>
              <a:rPr lang="en-US" sz="5400" dirty="0">
                <a:latin typeface="Gobold" panose="02000500000000000000" pitchFamily="2" charset="0"/>
              </a:rPr>
              <a:t>#749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6BE268A-C044-4F53-A884-2A5508FE0D06}"/>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The Battle Belongs to the Lord</a:t>
            </a:r>
            <a:endParaRPr lang="en-US"/>
          </a:p>
        </p:txBody>
      </p:sp>
      <p:pic>
        <p:nvPicPr>
          <p:cNvPr id="2" name="Picture 57" descr="The Battle Belongs-pp">
            <a:extLst>
              <a:ext uri="{FF2B5EF4-FFF2-40B4-BE49-F238E27FC236}">
                <a16:creationId xmlns:a16="http://schemas.microsoft.com/office/drawing/2014/main" id="{F6E415BC-EBA0-476F-8ACB-53E5B80F7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3917CD92-123A-4E2D-AB3F-3DA3502B67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02F8A3E3-D029-47F0-92ED-D3C50E4B1E0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9E30014-7748-4C6E-A087-233BDD950E7A}"/>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The Battle Belongs to the Lord</a:t>
            </a:r>
            <a:endParaRPr lang="en-US"/>
          </a:p>
        </p:txBody>
      </p:sp>
      <p:pic>
        <p:nvPicPr>
          <p:cNvPr id="3074" name="Picture 3" descr="The Battle Belongs-pp">
            <a:extLst>
              <a:ext uri="{FF2B5EF4-FFF2-40B4-BE49-F238E27FC236}">
                <a16:creationId xmlns:a16="http://schemas.microsoft.com/office/drawing/2014/main" id="{DC31C7B1-E8FD-438D-AAF4-6EFCE7674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3372D3B1-1CC1-4D9C-B7DA-9D7C85D207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28272B0B-6B40-4554-91F7-F466FFAD5825}"/>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9C4FE17E-104C-4C9B-A939-BE0B81152B4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Battle Belongs to the Lord</a:t>
            </a:r>
            <a:endParaRPr lang="en-US"/>
          </a:p>
        </p:txBody>
      </p:sp>
      <p:pic>
        <p:nvPicPr>
          <p:cNvPr id="4098" name="Picture 3" descr="The Battle Belongs-pp">
            <a:extLst>
              <a:ext uri="{FF2B5EF4-FFF2-40B4-BE49-F238E27FC236}">
                <a16:creationId xmlns:a16="http://schemas.microsoft.com/office/drawing/2014/main" id="{0142F230-7019-4789-84F9-BB109DE57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2839312-8A18-4074-BBB3-B4D301A060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FE6A5C4F-FC49-46AB-98F1-368B8670098A}"/>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81C5E52-DE9C-4E69-8743-5C88279A8D03}"/>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Battle Belongs to the Lord</a:t>
            </a:r>
            <a:endParaRPr lang="en-US"/>
          </a:p>
        </p:txBody>
      </p:sp>
      <p:pic>
        <p:nvPicPr>
          <p:cNvPr id="5122" name="Picture 3" descr="The Battle Belongs-pp">
            <a:extLst>
              <a:ext uri="{FF2B5EF4-FFF2-40B4-BE49-F238E27FC236}">
                <a16:creationId xmlns:a16="http://schemas.microsoft.com/office/drawing/2014/main" id="{BD54D72F-1F65-4295-A354-6E7E8229B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B1479FCB-D21A-4E59-AD9A-235AB5A674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088577BD-77BD-4B7B-987F-DA36C4E7AA0C}"/>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3A03EC46-5159-499B-97B9-F5CE76C5C260}"/>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The Battle Belongs to the Lord</a:t>
            </a:r>
            <a:endParaRPr lang="en-US"/>
          </a:p>
        </p:txBody>
      </p:sp>
      <p:pic>
        <p:nvPicPr>
          <p:cNvPr id="6146" name="Picture 3" descr="The Battle Belongs-pp">
            <a:extLst>
              <a:ext uri="{FF2B5EF4-FFF2-40B4-BE49-F238E27FC236}">
                <a16:creationId xmlns:a16="http://schemas.microsoft.com/office/drawing/2014/main" id="{9BB4E595-3094-470C-815B-02D2F2AAD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2D04968D-4EF9-4FDC-B1D3-09468C2A43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443BB5DF-0E12-4DCE-8502-4C6D33C9BB71}"/>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7ED39AE7-B459-4379-82E2-F59EC46D8DF4}"/>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Anywhere with Jesus</a:t>
            </a:r>
            <a:endParaRPr lang="en-US"/>
          </a:p>
        </p:txBody>
      </p:sp>
      <p:pic>
        <p:nvPicPr>
          <p:cNvPr id="12290" name="Picture 3" descr="Anywhere With Jesus-pp">
            <a:extLst>
              <a:ext uri="{FF2B5EF4-FFF2-40B4-BE49-F238E27FC236}">
                <a16:creationId xmlns:a16="http://schemas.microsoft.com/office/drawing/2014/main" id="{3B742C43-EBF6-48F6-9F38-EF04C7959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3BC5C32-EF17-44A5-810D-8A2F2956BBA7}"/>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BAE11B17-7289-454B-A9ED-0B65C8E778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D7356EF-030F-49E5-B854-1DA81ECA8EA5}"/>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The Battle Belongs to the Lord</a:t>
            </a:r>
            <a:endParaRPr lang="en-US"/>
          </a:p>
        </p:txBody>
      </p:sp>
      <p:pic>
        <p:nvPicPr>
          <p:cNvPr id="7170" name="Picture 3" descr="The Battle Belongs-pp">
            <a:extLst>
              <a:ext uri="{FF2B5EF4-FFF2-40B4-BE49-F238E27FC236}">
                <a16:creationId xmlns:a16="http://schemas.microsoft.com/office/drawing/2014/main" id="{290F363C-37F1-4718-BAC3-7AC2E2638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668D4070-66E5-498A-BB26-7128D53417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984E840A-64DF-4BD8-8DC2-47DEF1D88C6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183497A-1E31-40D7-8462-21ECE11C5293}"/>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Battle Belongs to the Lord</a:t>
            </a:r>
            <a:endParaRPr lang="en-US"/>
          </a:p>
        </p:txBody>
      </p:sp>
      <p:pic>
        <p:nvPicPr>
          <p:cNvPr id="8194" name="Picture 3" descr="The Battle Belongs-pp">
            <a:extLst>
              <a:ext uri="{FF2B5EF4-FFF2-40B4-BE49-F238E27FC236}">
                <a16:creationId xmlns:a16="http://schemas.microsoft.com/office/drawing/2014/main" id="{16284FF8-4001-464D-B8DC-CDD3137BB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DDACC992-555F-4045-86D2-4336EF6B36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63D78920-786B-48E1-8886-14415FADB8CA}"/>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2ED496D0-BDB1-460B-AA40-ACA1CB39AD48}"/>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Battle Belongs to the Lord</a:t>
            </a:r>
            <a:endParaRPr lang="en-US"/>
          </a:p>
        </p:txBody>
      </p:sp>
      <p:pic>
        <p:nvPicPr>
          <p:cNvPr id="9218" name="Picture 3" descr="The Battle Belongs-pp">
            <a:extLst>
              <a:ext uri="{FF2B5EF4-FFF2-40B4-BE49-F238E27FC236}">
                <a16:creationId xmlns:a16="http://schemas.microsoft.com/office/drawing/2014/main" id="{CBF3B833-EB67-4B74-8A02-5E63CB05E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7FDF1A61-094B-4D19-9675-90BD5A7A9F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8158504E-FF69-4884-9C41-F84B6EAD576C}"/>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DEDCD7D2-A616-4B4F-A538-8B3E8008DB2C}"/>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The Battle Belongs to the Lord</a:t>
            </a:r>
            <a:endParaRPr lang="en-US"/>
          </a:p>
        </p:txBody>
      </p:sp>
      <p:pic>
        <p:nvPicPr>
          <p:cNvPr id="10242" name="Picture 3" descr="The Battle Belongs-pp">
            <a:extLst>
              <a:ext uri="{FF2B5EF4-FFF2-40B4-BE49-F238E27FC236}">
                <a16:creationId xmlns:a16="http://schemas.microsoft.com/office/drawing/2014/main" id="{617DEDB1-447A-4079-8C2F-37D4847CF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99B177DD-EFA9-4263-8ECC-46CA9B16F3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0B7365C5-9E0E-4EAB-838F-785A2C848649}"/>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5C20E07-F3B2-44C8-B3A2-B907AD9BC5FD}"/>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The Battle Belongs to the Lord</a:t>
            </a:r>
            <a:endParaRPr lang="en-US"/>
          </a:p>
        </p:txBody>
      </p:sp>
      <p:pic>
        <p:nvPicPr>
          <p:cNvPr id="11266" name="Picture 3" descr="The Battle Belongs-pp">
            <a:extLst>
              <a:ext uri="{FF2B5EF4-FFF2-40B4-BE49-F238E27FC236}">
                <a16:creationId xmlns:a16="http://schemas.microsoft.com/office/drawing/2014/main" id="{00C18840-74F8-4751-8954-2619C933C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6C2E79FC-5F34-4D0B-908D-E607AB3635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CD4D51B2-E3F0-4F12-AE0B-F80EE931EFA0}"/>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FDFB0D2-6356-4718-BD4D-9CA43185F47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Battle Belongs to the Lord</a:t>
            </a:r>
            <a:endParaRPr lang="en-US"/>
          </a:p>
        </p:txBody>
      </p:sp>
      <p:pic>
        <p:nvPicPr>
          <p:cNvPr id="12290" name="Picture 3" descr="The Battle Belongs-pp">
            <a:extLst>
              <a:ext uri="{FF2B5EF4-FFF2-40B4-BE49-F238E27FC236}">
                <a16:creationId xmlns:a16="http://schemas.microsoft.com/office/drawing/2014/main" id="{764E708B-1605-440A-9676-B87880B67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5BFB547E-F96E-41B4-BE9D-9D6D0F571D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65C39A93-A85B-49E4-8F4C-D6073B213F62}"/>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DE5A783-F9FE-45A2-82A4-58EAD0AC98C4}"/>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Battle Belongs to the Lord</a:t>
            </a:r>
            <a:endParaRPr lang="en-US"/>
          </a:p>
        </p:txBody>
      </p:sp>
      <p:pic>
        <p:nvPicPr>
          <p:cNvPr id="13314" name="Picture 3" descr="The Battle Belongs-pp">
            <a:extLst>
              <a:ext uri="{FF2B5EF4-FFF2-40B4-BE49-F238E27FC236}">
                <a16:creationId xmlns:a16="http://schemas.microsoft.com/office/drawing/2014/main" id="{1353404A-37B6-47EE-82D3-37AB51F0B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31FF3D35-BB20-4FE1-8BAE-9200A52819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78603096-3A1E-43D2-9C7A-85A8557560F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2 Corinthians 4:1-4</a:t>
            </a:r>
          </a:p>
        </p:txBody>
      </p:sp>
    </p:spTree>
    <p:extLst>
      <p:ext uri="{BB962C8B-B14F-4D97-AF65-F5344CB8AC3E}">
        <p14:creationId xmlns:p14="http://schemas.microsoft.com/office/powerpoint/2010/main" val="3473234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25A0DD-048C-4ABA-98B2-361A55FA184A}"/>
              </a:ext>
            </a:extLst>
          </p:cNvPr>
          <p:cNvSpPr txBox="1"/>
          <p:nvPr/>
        </p:nvSpPr>
        <p:spPr>
          <a:xfrm>
            <a:off x="3048000" y="2397948"/>
            <a:ext cx="6096000" cy="206210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0" i="0" u="none" strike="noStrike" kern="1200" cap="none" spc="0" normalizeH="0" baseline="0" noProof="0" dirty="0">
                <a:ln>
                  <a:noFill/>
                </a:ln>
                <a:solidFill>
                  <a:srgbClr val="BF2B2C"/>
                </a:solidFill>
                <a:effectLst/>
                <a:uLnTx/>
                <a:uFillTx/>
                <a:latin typeface="Vertigon" pitchFamily="50" charset="0"/>
                <a:ea typeface="+mn-ea"/>
                <a:cs typeface="+mn-cs"/>
              </a:rPr>
              <a:t>erring</a:t>
            </a:r>
            <a:endParaRPr kumimoji="0" lang="en-US" sz="12800" b="0" i="0" u="none" strike="noStrike" kern="1200" cap="none" spc="0" normalizeH="0" baseline="0" noProof="0" dirty="0">
              <a:ln>
                <a:noFill/>
              </a:ln>
              <a:solidFill>
                <a:srgbClr val="BF2B2C"/>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86A3D329-8C31-4293-87E1-E46539CE835A}"/>
              </a:ext>
            </a:extLst>
          </p:cNvPr>
          <p:cNvSpPr txBox="1"/>
          <p:nvPr/>
        </p:nvSpPr>
        <p:spPr>
          <a:xfrm>
            <a:off x="3048000" y="1484941"/>
            <a:ext cx="6096000" cy="91300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prstClr val="black"/>
                </a:solidFill>
                <a:effectLst/>
                <a:uLnTx/>
                <a:uFillTx/>
                <a:latin typeface="Vertigon" pitchFamily="50" charset="0"/>
                <a:ea typeface="+mn-ea"/>
                <a:cs typeface="+mn-cs"/>
              </a:rPr>
              <a:t>Restoring the</a:t>
            </a:r>
            <a:endParaRPr kumimoji="0" lang="en-US" sz="5333"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912CCBED-3D94-4B8A-93E9-EA8D04909716}"/>
              </a:ext>
            </a:extLst>
          </p:cNvPr>
          <p:cNvSpPr txBox="1"/>
          <p:nvPr/>
        </p:nvSpPr>
        <p:spPr>
          <a:xfrm>
            <a:off x="3048000" y="4566880"/>
            <a:ext cx="6096000" cy="91300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prstClr val="black"/>
                </a:solidFill>
                <a:effectLst/>
                <a:uLnTx/>
                <a:uFillTx/>
                <a:latin typeface="Vertigon" pitchFamily="50" charset="0"/>
                <a:ea typeface="+mn-ea"/>
                <a:cs typeface="+mn-cs"/>
              </a:rPr>
              <a:t>Galatians 6:1</a:t>
            </a:r>
            <a:endParaRPr kumimoji="0" lang="en-US" sz="5333"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 name="Text Placeholder 4">
            <a:extLst>
              <a:ext uri="{FF2B5EF4-FFF2-40B4-BE49-F238E27FC236}">
                <a16:creationId xmlns:a16="http://schemas.microsoft.com/office/drawing/2014/main" id="{FE1F798C-E021-48FF-82D1-B5D62B528FDC}"/>
              </a:ext>
            </a:extLst>
          </p:cNvPr>
          <p:cNvSpPr txBox="1">
            <a:spLocks/>
          </p:cNvSpPr>
          <p:nvPr/>
        </p:nvSpPr>
        <p:spPr>
          <a:xfrm>
            <a:off x="91498" y="194188"/>
            <a:ext cx="2499302"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chemeClr val="bg1"/>
                </a:solidFill>
                <a:effectLst/>
                <a:uLnTx/>
                <a:uFillTx/>
                <a:latin typeface="Gobold" panose="02000500000000000000" pitchFamily="2" charset="0"/>
                <a:ea typeface="+mn-ea"/>
                <a:cs typeface="+mn-cs"/>
              </a:rPr>
              <a:t>Tonight:</a:t>
            </a:r>
          </a:p>
        </p:txBody>
      </p:sp>
    </p:spTree>
    <p:extLst>
      <p:ext uri="{BB962C8B-B14F-4D97-AF65-F5344CB8AC3E}">
        <p14:creationId xmlns:p14="http://schemas.microsoft.com/office/powerpoint/2010/main" val="355079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F98472A-1A93-4FB2-89A3-9D84AD25953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Anywhere with Jesus</a:t>
            </a:r>
            <a:endParaRPr lang="en-US"/>
          </a:p>
        </p:txBody>
      </p:sp>
      <p:pic>
        <p:nvPicPr>
          <p:cNvPr id="13314" name="Picture 3" descr="Anywhere With Jesus-pp">
            <a:extLst>
              <a:ext uri="{FF2B5EF4-FFF2-40B4-BE49-F238E27FC236}">
                <a16:creationId xmlns:a16="http://schemas.microsoft.com/office/drawing/2014/main" id="{0A423DF2-2370-4A80-9B0B-987B84A7B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68FB0A2-082F-4789-99EB-0C998923BD8D}"/>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BAC7F102-85D3-4D40-835C-812CC93678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5113703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SIGHT</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651974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871" y="3816311"/>
            <a:ext cx="11668259" cy="2092880"/>
          </a:xfrm>
        </p:spPr>
        <p:txBody>
          <a:bodyPr anchor="t">
            <a:normAutofit/>
          </a:bodyPr>
          <a:lstStyle/>
          <a:p>
            <a:r>
              <a:rPr lang="en-US" dirty="0">
                <a:latin typeface="Vertigon" pitchFamily="50" charset="0"/>
              </a:rPr>
              <a:t>does not want</a:t>
            </a:r>
            <a:br>
              <a:rPr lang="en-US" dirty="0">
                <a:latin typeface="Vertigon" pitchFamily="50" charset="0"/>
              </a:rPr>
            </a:br>
            <a:r>
              <a:rPr lang="en-US" dirty="0">
                <a:latin typeface="Vertigon" pitchFamily="50" charset="0"/>
              </a:rPr>
              <a:t>you to see</a:t>
            </a:r>
          </a:p>
        </p:txBody>
      </p:sp>
      <p:sp>
        <p:nvSpPr>
          <p:cNvPr id="6" name="TextBox 5">
            <a:extLst>
              <a:ext uri="{FF2B5EF4-FFF2-40B4-BE49-F238E27FC236}">
                <a16:creationId xmlns:a16="http://schemas.microsoft.com/office/drawing/2014/main" id="{D625A0DD-048C-4ABA-98B2-361A55FA184A}"/>
              </a:ext>
            </a:extLst>
          </p:cNvPr>
          <p:cNvSpPr txBox="1"/>
          <p:nvPr/>
        </p:nvSpPr>
        <p:spPr>
          <a:xfrm>
            <a:off x="3048000" y="1996366"/>
            <a:ext cx="6096000" cy="2062103"/>
          </a:xfrm>
          <a:prstGeom prst="rect">
            <a:avLst/>
          </a:prstGeom>
          <a:noFill/>
        </p:spPr>
        <p:txBody>
          <a:bodyPr wrap="square">
            <a:spAutoFit/>
          </a:bodyPr>
          <a:lstStyle/>
          <a:p>
            <a:pPr algn="ctr" defTabSz="1219170"/>
            <a:r>
              <a:rPr lang="en-US" sz="12800" dirty="0">
                <a:solidFill>
                  <a:srgbClr val="BF2B2C"/>
                </a:solidFill>
                <a:latin typeface="Vertigon" pitchFamily="50" charset="0"/>
              </a:rPr>
              <a:t>devil</a:t>
            </a:r>
            <a:endParaRPr lang="en-US" sz="12800" dirty="0">
              <a:solidFill>
                <a:prstClr val="white"/>
              </a:solidFill>
              <a:latin typeface="Trebuchet MS"/>
            </a:endParaRPr>
          </a:p>
        </p:txBody>
      </p:sp>
      <p:sp>
        <p:nvSpPr>
          <p:cNvPr id="8" name="TextBox 7">
            <a:extLst>
              <a:ext uri="{FF2B5EF4-FFF2-40B4-BE49-F238E27FC236}">
                <a16:creationId xmlns:a16="http://schemas.microsoft.com/office/drawing/2014/main" id="{86A3D329-8C31-4293-87E1-E46539CE835A}"/>
              </a:ext>
            </a:extLst>
          </p:cNvPr>
          <p:cNvSpPr txBox="1"/>
          <p:nvPr/>
        </p:nvSpPr>
        <p:spPr>
          <a:xfrm>
            <a:off x="3048000" y="1260609"/>
            <a:ext cx="6096000" cy="913007"/>
          </a:xfrm>
          <a:prstGeom prst="rect">
            <a:avLst/>
          </a:prstGeom>
          <a:noFill/>
        </p:spPr>
        <p:txBody>
          <a:bodyPr wrap="square">
            <a:spAutoFit/>
          </a:bodyPr>
          <a:lstStyle/>
          <a:p>
            <a:pPr algn="ctr" defTabSz="1219170"/>
            <a:r>
              <a:rPr lang="en-US" sz="5333" dirty="0">
                <a:solidFill>
                  <a:prstClr val="black"/>
                </a:solidFill>
                <a:latin typeface="Vertigon" pitchFamily="50" charset="0"/>
              </a:rPr>
              <a:t>What the</a:t>
            </a:r>
            <a:endParaRPr lang="en-US" sz="5333" dirty="0">
              <a:solidFill>
                <a:prstClr val="black"/>
              </a:solidFill>
              <a:latin typeface="Trebuchet MS"/>
            </a:endParaRPr>
          </a:p>
        </p:txBody>
      </p:sp>
    </p:spTree>
    <p:extLst>
      <p:ext uri="{BB962C8B-B14F-4D97-AF65-F5344CB8AC3E}">
        <p14:creationId xmlns:p14="http://schemas.microsoft.com/office/powerpoint/2010/main" val="3893856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devil </a:t>
            </a:r>
            <a:r>
              <a:rPr kumimoji="0" lang="en-US" sz="4800" b="0" i="0" u="none" strike="noStrike" kern="1200" cap="none" spc="0" normalizeH="0" baseline="0" noProof="0" dirty="0">
                <a:ln>
                  <a:noFill/>
                </a:ln>
                <a:solidFill>
                  <a:schemeClr val="bg1"/>
                </a:solidFill>
                <a:effectLst/>
                <a:uLnTx/>
                <a:uFillTx/>
                <a:latin typeface="Vertigon" pitchFamily="50" charset="0"/>
                <a:ea typeface="+mn-ea"/>
                <a:cs typeface="+mn-cs"/>
              </a:rPr>
              <a:t>&amp;</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 his dominion</a:t>
            </a:r>
            <a:endParaRPr kumimoji="0" lang="en-US" sz="4800" b="0" i="0" u="none" strike="noStrike" kern="1200" cap="none" spc="0" normalizeH="0" baseline="0" noProof="0" dirty="0">
              <a:ln>
                <a:noFill/>
              </a:ln>
              <a:solidFill>
                <a:srgbClr val="C00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0" y="1647615"/>
            <a:ext cx="12192000" cy="3996543"/>
          </a:xfrm>
          <a:prstGeom prst="rect">
            <a:avLst/>
          </a:prstGeom>
          <a:noFill/>
        </p:spPr>
        <p:txBody>
          <a:bodyPr wrap="square">
            <a:spAutoFit/>
          </a:bodyPr>
          <a:lstStyle/>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John 12:31 – “</a:t>
            </a:r>
            <a:r>
              <a:rPr kumimoji="0" lang="en-US" sz="3600" b="0" i="0" u="none" strike="noStrike" kern="1200" cap="none" spc="0" normalizeH="0" baseline="0" noProof="0" dirty="0">
                <a:ln>
                  <a:noFill/>
                </a:ln>
                <a:solidFill>
                  <a:srgbClr val="BF2B2C"/>
                </a:solidFill>
                <a:effectLst/>
                <a:uLnTx/>
                <a:uFillTx/>
                <a:latin typeface="Vertigon" pitchFamily="50" charset="0"/>
                <a:ea typeface="+mn-ea"/>
                <a:cs typeface="+mn-cs"/>
              </a:rPr>
              <a:t>ruler</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 of this world”</a:t>
            </a:r>
          </a:p>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Eph. </a:t>
            </a:r>
            <a:r>
              <a:rPr lang="en-US" sz="3600" dirty="0">
                <a:solidFill>
                  <a:prstClr val="black"/>
                </a:solidFill>
                <a:latin typeface="Vertigon" pitchFamily="50" charset="0"/>
              </a:rPr>
              <a:t>2:2 – “</a:t>
            </a:r>
            <a:r>
              <a:rPr lang="en-US" sz="3600" dirty="0">
                <a:solidFill>
                  <a:srgbClr val="BF2B2C"/>
                </a:solidFill>
                <a:latin typeface="Vertigon" pitchFamily="50" charset="0"/>
              </a:rPr>
              <a:t>prince</a:t>
            </a:r>
            <a:r>
              <a:rPr lang="en-US" sz="3600" dirty="0">
                <a:solidFill>
                  <a:prstClr val="black"/>
                </a:solidFill>
                <a:latin typeface="Vertigon" pitchFamily="50" charset="0"/>
              </a:rPr>
              <a:t> of the power of the air”</a:t>
            </a:r>
          </a:p>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2 Cor. 4:4 – “the </a:t>
            </a:r>
            <a:r>
              <a:rPr lang="en-US" sz="3600" dirty="0">
                <a:solidFill>
                  <a:srgbClr val="BF2B2C"/>
                </a:solidFill>
                <a:latin typeface="Vertigon" pitchFamily="50" charset="0"/>
              </a:rPr>
              <a:t>god</a:t>
            </a:r>
            <a:r>
              <a:rPr lang="en-US" sz="3600" dirty="0">
                <a:solidFill>
                  <a:prstClr val="black"/>
                </a:solidFill>
                <a:latin typeface="Vertigon" pitchFamily="50" charset="0"/>
              </a:rPr>
              <a:t> of this age”</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p:txBody>
      </p:sp>
    </p:spTree>
    <p:extLst>
      <p:ext uri="{BB962C8B-B14F-4D97-AF65-F5344CB8AC3E}">
        <p14:creationId xmlns:p14="http://schemas.microsoft.com/office/powerpoint/2010/main" val="4179299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6AF00"/>
                </a:solidFill>
                <a:effectLst/>
                <a:uLnTx/>
                <a:uFillTx/>
                <a:latin typeface="Vertigon" pitchFamily="50" charset="0"/>
                <a:ea typeface="+mn-ea"/>
                <a:cs typeface="+mn-cs"/>
              </a:rPr>
              <a:t>Jesus</a:t>
            </a: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 </a:t>
            </a:r>
            <a:r>
              <a:rPr kumimoji="0" lang="en-US" sz="4800" b="0" i="0" u="none" strike="noStrike" kern="1200" cap="none" spc="0" normalizeH="0" baseline="0" noProof="0" dirty="0">
                <a:ln>
                  <a:noFill/>
                </a:ln>
                <a:solidFill>
                  <a:schemeClr val="bg1"/>
                </a:solidFill>
                <a:effectLst/>
                <a:uLnTx/>
                <a:uFillTx/>
                <a:latin typeface="Vertigon" pitchFamily="50" charset="0"/>
                <a:ea typeface="+mn-ea"/>
                <a:cs typeface="+mn-cs"/>
              </a:rPr>
              <a:t>&amp;</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 </a:t>
            </a:r>
            <a:r>
              <a:rPr kumimoji="0" lang="en-US" sz="4800" b="0" i="0" u="none" strike="noStrike" kern="1200" cap="none" spc="0" normalizeH="0" baseline="0" noProof="0" dirty="0">
                <a:ln>
                  <a:noFill/>
                </a:ln>
                <a:solidFill>
                  <a:schemeClr val="bg1"/>
                </a:solidFill>
                <a:effectLst/>
                <a:uLnTx/>
                <a:uFillTx/>
                <a:latin typeface="Vertigon" pitchFamily="50" charset="0"/>
                <a:ea typeface="+mn-ea"/>
                <a:cs typeface="+mn-cs"/>
              </a:rPr>
              <a:t>his dominion</a:t>
            </a:r>
            <a:endParaRPr kumimoji="0" lang="en-US" sz="4800" b="0" i="0" u="none" strike="noStrike" kern="1200" cap="none" spc="0" normalizeH="0" baseline="0" noProof="0" dirty="0">
              <a:ln>
                <a:noFill/>
              </a:ln>
              <a:solidFill>
                <a:schemeClr val="bg1"/>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0" y="1647615"/>
            <a:ext cx="12192000" cy="3996543"/>
          </a:xfrm>
          <a:prstGeom prst="rect">
            <a:avLst/>
          </a:prstGeom>
          <a:noFill/>
        </p:spPr>
        <p:txBody>
          <a:bodyPr wrap="square">
            <a:spAutoFit/>
          </a:bodyPr>
          <a:lstStyle/>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Acts 3:15 </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 “the </a:t>
            </a:r>
            <a:r>
              <a:rPr lang="en-US" sz="3600" dirty="0">
                <a:solidFill>
                  <a:srgbClr val="E6AF00"/>
                </a:solidFill>
                <a:latin typeface="Vertigon" pitchFamily="50" charset="0"/>
              </a:rPr>
              <a:t>Prince</a:t>
            </a:r>
            <a:r>
              <a:rPr lang="en-US" sz="3600" dirty="0">
                <a:solidFill>
                  <a:schemeClr val="bg1"/>
                </a:solidFill>
                <a:latin typeface="Vertigon" pitchFamily="50" charset="0"/>
              </a:rPr>
              <a:t> of Life</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a:t>
            </a:r>
          </a:p>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Rev. 19:14 </a:t>
            </a:r>
            <a:r>
              <a:rPr lang="en-US" sz="3600" dirty="0">
                <a:solidFill>
                  <a:prstClr val="black"/>
                </a:solidFill>
                <a:latin typeface="Vertigon" pitchFamily="50" charset="0"/>
              </a:rPr>
              <a:t>– “</a:t>
            </a:r>
            <a:r>
              <a:rPr lang="en-US" sz="3600" dirty="0">
                <a:solidFill>
                  <a:srgbClr val="E6AF00"/>
                </a:solidFill>
                <a:latin typeface="Vertigon" pitchFamily="50" charset="0"/>
              </a:rPr>
              <a:t>King</a:t>
            </a:r>
            <a:r>
              <a:rPr lang="en-US" sz="3600" dirty="0">
                <a:solidFill>
                  <a:schemeClr val="bg1"/>
                </a:solidFill>
                <a:latin typeface="Vertigon" pitchFamily="50" charset="0"/>
              </a:rPr>
              <a:t> of Kings”</a:t>
            </a:r>
          </a:p>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Jn. 1:34 – “the </a:t>
            </a:r>
            <a:r>
              <a:rPr lang="en-US" sz="3600" dirty="0">
                <a:solidFill>
                  <a:srgbClr val="E6AF00"/>
                </a:solidFill>
                <a:latin typeface="Vertigon" pitchFamily="50" charset="0"/>
              </a:rPr>
              <a:t>Son of God</a:t>
            </a:r>
            <a:r>
              <a:rPr lang="en-US" sz="3600" dirty="0">
                <a:solidFill>
                  <a:schemeClr val="bg1"/>
                </a:solidFill>
                <a:latin typeface="Vertigon" pitchFamily="50" charset="0"/>
              </a:rPr>
              <a:t>”</a:t>
            </a:r>
            <a:endParaRPr kumimoji="0" lang="en-US" sz="3600" b="0" i="0" u="none" strike="noStrike" kern="1200" cap="none" spc="0" normalizeH="0" baseline="0" noProof="0" dirty="0">
              <a:ln>
                <a:noFill/>
              </a:ln>
              <a:solidFill>
                <a:schemeClr val="bg1"/>
              </a:solidFill>
              <a:effectLst/>
              <a:uLnTx/>
              <a:uFillTx/>
              <a:latin typeface="Vertigon" pitchFamily="50" charset="0"/>
              <a:ea typeface="+mn-ea"/>
              <a:cs typeface="+mn-cs"/>
            </a:endParaRPr>
          </a:p>
        </p:txBody>
      </p:sp>
    </p:spTree>
    <p:extLst>
      <p:ext uri="{BB962C8B-B14F-4D97-AF65-F5344CB8AC3E}">
        <p14:creationId xmlns:p14="http://schemas.microsoft.com/office/powerpoint/2010/main" val="2970206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6AF00"/>
                </a:solidFill>
                <a:effectLst/>
                <a:uLnTx/>
                <a:uFillTx/>
                <a:latin typeface="Vertigon" pitchFamily="50" charset="0"/>
                <a:ea typeface="+mn-ea"/>
                <a:cs typeface="+mn-cs"/>
              </a:rPr>
              <a:t>Jesus</a:t>
            </a: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 </a:t>
            </a:r>
            <a:r>
              <a:rPr kumimoji="0" lang="en-US" sz="4800" b="0" i="0" u="none" strike="noStrike" kern="1200" cap="none" spc="0" normalizeH="0" baseline="0" noProof="0" dirty="0">
                <a:ln>
                  <a:noFill/>
                </a:ln>
                <a:solidFill>
                  <a:schemeClr val="bg1"/>
                </a:solidFill>
                <a:effectLst/>
                <a:uLnTx/>
                <a:uFillTx/>
                <a:latin typeface="Vertigon" pitchFamily="50" charset="0"/>
                <a:ea typeface="+mn-ea"/>
                <a:cs typeface="+mn-cs"/>
              </a:rPr>
              <a:t>&amp;</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 </a:t>
            </a:r>
            <a:r>
              <a:rPr kumimoji="0" lang="en-US" sz="4800" b="0" i="0" u="none" strike="noStrike" kern="1200" cap="none" spc="0" normalizeH="0" baseline="0" noProof="0" dirty="0">
                <a:ln>
                  <a:noFill/>
                </a:ln>
                <a:solidFill>
                  <a:schemeClr val="bg1"/>
                </a:solidFill>
                <a:effectLst/>
                <a:uLnTx/>
                <a:uFillTx/>
                <a:latin typeface="Vertigon" pitchFamily="50" charset="0"/>
                <a:ea typeface="+mn-ea"/>
                <a:cs typeface="+mn-cs"/>
              </a:rPr>
              <a:t>his work</a:t>
            </a:r>
            <a:endParaRPr kumimoji="0" lang="en-US" sz="4800" b="0" i="0" u="none" strike="noStrike" kern="1200" cap="none" spc="0" normalizeH="0" baseline="0" noProof="0" dirty="0">
              <a:ln>
                <a:noFill/>
              </a:ln>
              <a:solidFill>
                <a:schemeClr val="bg1"/>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0" y="955259"/>
            <a:ext cx="12192000" cy="5381538"/>
          </a:xfrm>
          <a:prstGeom prst="rect">
            <a:avLst/>
          </a:prstGeom>
          <a:noFill/>
        </p:spPr>
        <p:txBody>
          <a:bodyPr wrap="square">
            <a:spAutoFit/>
          </a:bodyPr>
          <a:lstStyle/>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He </a:t>
            </a:r>
            <a:r>
              <a:rPr lang="en-US" sz="3600" dirty="0">
                <a:solidFill>
                  <a:srgbClr val="E6AF00"/>
                </a:solidFill>
                <a:latin typeface="Vertigon" pitchFamily="50" charset="0"/>
              </a:rPr>
              <a:t>gave Truth </a:t>
            </a:r>
            <a:r>
              <a:rPr lang="en-US" sz="3600" dirty="0">
                <a:solidFill>
                  <a:prstClr val="black"/>
                </a:solidFill>
                <a:latin typeface="Vertigon" pitchFamily="50" charset="0"/>
              </a:rPr>
              <a:t>– Jn. 1:14</a:t>
            </a:r>
          </a:p>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He </a:t>
            </a:r>
            <a:r>
              <a:rPr kumimoji="0" lang="en-US" sz="3600" b="0" i="0" u="none" strike="noStrike" kern="1200" cap="none" spc="0" normalizeH="0" baseline="0" noProof="0" dirty="0">
                <a:ln>
                  <a:noFill/>
                </a:ln>
                <a:solidFill>
                  <a:srgbClr val="E6AF00"/>
                </a:solidFill>
                <a:effectLst/>
                <a:uLnTx/>
                <a:uFillTx/>
                <a:latin typeface="Vertigon" pitchFamily="50" charset="0"/>
                <a:ea typeface="+mn-ea"/>
                <a:cs typeface="+mn-cs"/>
              </a:rPr>
              <a:t>opens Ears </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 Mk. 7:35</a:t>
            </a:r>
          </a:p>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He </a:t>
            </a:r>
            <a:r>
              <a:rPr kumimoji="0" lang="en-US" sz="3600" b="0" i="0" u="none" strike="noStrike" kern="1200" cap="none" spc="0" normalizeH="0" baseline="0" noProof="0" dirty="0">
                <a:ln>
                  <a:noFill/>
                </a:ln>
                <a:solidFill>
                  <a:srgbClr val="E6AF00"/>
                </a:solidFill>
                <a:effectLst/>
                <a:uLnTx/>
                <a:uFillTx/>
                <a:latin typeface="Vertigon" pitchFamily="50" charset="0"/>
                <a:ea typeface="+mn-ea"/>
                <a:cs typeface="+mn-cs"/>
              </a:rPr>
              <a:t>gives Sight </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 Matt. 9:29-30</a:t>
            </a:r>
          </a:p>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Isa. 29:18, 35:5</a:t>
            </a:r>
            <a:endParaRPr kumimoji="0" lang="en-US" sz="3600" b="0" i="0" u="none" strike="noStrike" kern="1200" cap="none" spc="0" normalizeH="0" baseline="0" noProof="0" dirty="0">
              <a:ln>
                <a:noFill/>
              </a:ln>
              <a:solidFill>
                <a:schemeClr val="bg1"/>
              </a:solidFill>
              <a:effectLst/>
              <a:uLnTx/>
              <a:uFillTx/>
              <a:latin typeface="Vertigon" pitchFamily="50" charset="0"/>
              <a:ea typeface="+mn-ea"/>
              <a:cs typeface="+mn-cs"/>
            </a:endParaRPr>
          </a:p>
        </p:txBody>
      </p:sp>
    </p:spTree>
    <p:extLst>
      <p:ext uri="{BB962C8B-B14F-4D97-AF65-F5344CB8AC3E}">
        <p14:creationId xmlns:p14="http://schemas.microsoft.com/office/powerpoint/2010/main" val="12231652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devil </a:t>
            </a:r>
            <a:r>
              <a:rPr kumimoji="0" lang="en-US" sz="4800" b="0" i="0" u="none" strike="noStrike" kern="1200" cap="none" spc="0" normalizeH="0" baseline="0" noProof="0" dirty="0">
                <a:ln>
                  <a:noFill/>
                </a:ln>
                <a:solidFill>
                  <a:schemeClr val="bg1"/>
                </a:solidFill>
                <a:effectLst/>
                <a:uLnTx/>
                <a:uFillTx/>
                <a:latin typeface="Vertigon" pitchFamily="50" charset="0"/>
                <a:ea typeface="+mn-ea"/>
                <a:cs typeface="+mn-cs"/>
              </a:rPr>
              <a:t>&amp;</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 his work</a:t>
            </a:r>
            <a:endParaRPr kumimoji="0" lang="en-US" sz="4800" b="0" i="0" u="none" strike="noStrike" kern="1200" cap="none" spc="0" normalizeH="0" baseline="0" noProof="0" dirty="0">
              <a:ln>
                <a:noFill/>
              </a:ln>
              <a:solidFill>
                <a:srgbClr val="C00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1647615"/>
            <a:ext cx="11868150" cy="3996543"/>
          </a:xfrm>
          <a:prstGeom prst="rect">
            <a:avLst/>
          </a:prstGeom>
          <a:noFill/>
        </p:spPr>
        <p:txBody>
          <a:bodyPr wrap="square">
            <a:spAutoFit/>
          </a:bodyPr>
          <a:lstStyle/>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He </a:t>
            </a:r>
            <a:r>
              <a:rPr lang="en-US" sz="3600" dirty="0">
                <a:solidFill>
                  <a:srgbClr val="BF2B2C"/>
                </a:solidFill>
                <a:latin typeface="Vertigon" pitchFamily="50" charset="0"/>
              </a:rPr>
              <a:t>Lies</a:t>
            </a:r>
            <a:r>
              <a:rPr lang="en-US" sz="3600" dirty="0">
                <a:solidFill>
                  <a:prstClr val="black"/>
                </a:solidFill>
                <a:latin typeface="Vertigon" pitchFamily="50" charset="0"/>
              </a:rPr>
              <a:t> – Jn. 8:42-44</a:t>
            </a:r>
          </a:p>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He </a:t>
            </a:r>
            <a:r>
              <a:rPr lang="en-US" sz="3600" dirty="0">
                <a:solidFill>
                  <a:srgbClr val="BF2B2C"/>
                </a:solidFill>
                <a:latin typeface="Vertigon" pitchFamily="50" charset="0"/>
              </a:rPr>
              <a:t>Deafens</a:t>
            </a:r>
            <a:r>
              <a:rPr lang="en-US" sz="3600" dirty="0">
                <a:solidFill>
                  <a:prstClr val="black"/>
                </a:solidFill>
                <a:latin typeface="Vertigon" pitchFamily="50" charset="0"/>
              </a:rPr>
              <a:t> – Jn. 8:47</a:t>
            </a:r>
          </a:p>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He </a:t>
            </a:r>
            <a:r>
              <a:rPr lang="en-US" sz="3600" dirty="0">
                <a:solidFill>
                  <a:srgbClr val="BF2B2C"/>
                </a:solidFill>
                <a:latin typeface="Vertigon" pitchFamily="50" charset="0"/>
              </a:rPr>
              <a:t>Blinds</a:t>
            </a:r>
            <a:r>
              <a:rPr lang="en-US" sz="3600" dirty="0">
                <a:solidFill>
                  <a:prstClr val="black"/>
                </a:solidFill>
                <a:latin typeface="Vertigon" pitchFamily="50" charset="0"/>
              </a:rPr>
              <a:t> – 2 Cor. 4:4</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p:txBody>
      </p:sp>
    </p:spTree>
    <p:extLst>
      <p:ext uri="{BB962C8B-B14F-4D97-AF65-F5344CB8AC3E}">
        <p14:creationId xmlns:p14="http://schemas.microsoft.com/office/powerpoint/2010/main" val="2207251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7078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Vertigon" pitchFamily="50" charset="0"/>
              </a:rPr>
              <a:t>T</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he </a:t>
            </a:r>
            <a:r>
              <a:rPr kumimoji="0" lang="en-US" sz="4000" b="1" i="0" strike="noStrike" kern="1200" cap="none" spc="0" normalizeH="0" baseline="0" noProof="0" dirty="0">
                <a:ln>
                  <a:noFill/>
                </a:ln>
                <a:solidFill>
                  <a:srgbClr val="C00000"/>
                </a:solidFill>
                <a:effectLst/>
                <a:uLnTx/>
                <a:uFillTx/>
                <a:latin typeface="Vertigon" pitchFamily="50" charset="0"/>
                <a:ea typeface="+mn-ea"/>
                <a:cs typeface="+mn-cs"/>
              </a:rPr>
              <a:t>devil</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 does not want you to see:</a:t>
            </a:r>
            <a:endParaRPr kumimoji="0" lang="en-US" sz="4000" b="1" i="0"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556785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7078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Vertigon" pitchFamily="50" charset="0"/>
              </a:rPr>
              <a:t>T</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he </a:t>
            </a:r>
            <a:r>
              <a:rPr kumimoji="0" lang="en-US" sz="4000" b="1" i="0" strike="noStrike" kern="1200" cap="none" spc="0" normalizeH="0" baseline="0" noProof="0" dirty="0">
                <a:ln>
                  <a:noFill/>
                </a:ln>
                <a:solidFill>
                  <a:srgbClr val="C00000"/>
                </a:solidFill>
                <a:effectLst/>
                <a:uLnTx/>
                <a:uFillTx/>
                <a:latin typeface="Vertigon" pitchFamily="50" charset="0"/>
                <a:ea typeface="+mn-ea"/>
                <a:cs typeface="+mn-cs"/>
              </a:rPr>
              <a:t>devil</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 does not want you to see:</a:t>
            </a:r>
            <a:endParaRPr kumimoji="0" lang="en-US" sz="4000" b="1" i="0" strike="noStrike" kern="1200" cap="none" spc="0" normalizeH="0" baseline="0" noProof="0" dirty="0">
              <a:ln>
                <a:noFill/>
              </a:ln>
              <a:solidFill>
                <a:prstClr val="black"/>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323850" y="1016737"/>
            <a:ext cx="11868150" cy="1226554"/>
          </a:xfrm>
          <a:prstGeom prst="rect">
            <a:avLst/>
          </a:prstGeom>
          <a:noFill/>
        </p:spPr>
        <p:txBody>
          <a:bodyPr wrap="square">
            <a:spAutoFit/>
          </a:bodyPr>
          <a:lstStyle/>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Folly of </a:t>
            </a:r>
            <a:r>
              <a:rPr kumimoji="0" lang="en-US" sz="3600" b="0" i="0" u="none" strike="noStrike" kern="1200" cap="none" spc="0" normalizeH="0" baseline="0" noProof="0" dirty="0">
                <a:ln>
                  <a:noFill/>
                </a:ln>
                <a:solidFill>
                  <a:srgbClr val="C00000"/>
                </a:solidFill>
                <a:effectLst/>
                <a:uLnTx/>
                <a:uFillTx/>
                <a:latin typeface="Vertigon" pitchFamily="50" charset="0"/>
                <a:ea typeface="+mn-ea"/>
                <a:cs typeface="+mn-cs"/>
              </a:rPr>
              <a:t>Sin</a:t>
            </a:r>
          </a:p>
        </p:txBody>
      </p:sp>
    </p:spTree>
    <p:extLst>
      <p:ext uri="{BB962C8B-B14F-4D97-AF65-F5344CB8AC3E}">
        <p14:creationId xmlns:p14="http://schemas.microsoft.com/office/powerpoint/2010/main" val="12216857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Folly of </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Sin</a:t>
            </a:r>
            <a:endParaRPr kumimoji="0" lang="en-US" sz="4800" b="0" i="0" u="none" strike="noStrike" kern="1200" cap="none" spc="0" normalizeH="0" baseline="0" noProof="0" dirty="0">
              <a:ln>
                <a:noFill/>
              </a:ln>
              <a:solidFill>
                <a:srgbClr val="C00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0" y="955259"/>
            <a:ext cx="12191999" cy="1226554"/>
          </a:xfrm>
          <a:prstGeom prst="rect">
            <a:avLst/>
          </a:prstGeom>
          <a:noFill/>
        </p:spPr>
        <p:txBody>
          <a:bodyPr wrap="square">
            <a:spAutoFit/>
          </a:bodyPr>
          <a:lstStyle/>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Sin’s Short-lived Pleasures – Heb. 11:25</a:t>
            </a:r>
          </a:p>
        </p:txBody>
      </p:sp>
    </p:spTree>
    <p:extLst>
      <p:ext uri="{BB962C8B-B14F-4D97-AF65-F5344CB8AC3E}">
        <p14:creationId xmlns:p14="http://schemas.microsoft.com/office/powerpoint/2010/main" val="3785777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Folly of </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Sin</a:t>
            </a:r>
            <a:endParaRPr kumimoji="0" lang="en-US" sz="4800" b="0" i="0" u="none" strike="noStrike" kern="1200" cap="none" spc="0" normalizeH="0" baseline="0" noProof="0" dirty="0">
              <a:ln>
                <a:noFill/>
              </a:ln>
              <a:solidFill>
                <a:srgbClr val="C00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0" y="955259"/>
            <a:ext cx="12191999" cy="2611549"/>
          </a:xfrm>
          <a:prstGeom prst="rect">
            <a:avLst/>
          </a:prstGeom>
          <a:noFill/>
        </p:spPr>
        <p:txBody>
          <a:bodyPr wrap="square">
            <a:spAutoFit/>
          </a:bodyPr>
          <a:lstStyle/>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Sin’s Short-lived Pleasures – Heb. 11:25</a:t>
            </a:r>
          </a:p>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Sin’s Effects On Others – Josh. 7:1ff</a:t>
            </a:r>
          </a:p>
        </p:txBody>
      </p:sp>
    </p:spTree>
    <p:extLst>
      <p:ext uri="{BB962C8B-B14F-4D97-AF65-F5344CB8AC3E}">
        <p14:creationId xmlns:p14="http://schemas.microsoft.com/office/powerpoint/2010/main" val="4034765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Folly of </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Sin</a:t>
            </a:r>
            <a:endParaRPr kumimoji="0" lang="en-US" sz="4800" b="0" i="0" u="none" strike="noStrike" kern="1200" cap="none" spc="0" normalizeH="0" baseline="0" noProof="0" dirty="0">
              <a:ln>
                <a:noFill/>
              </a:ln>
              <a:solidFill>
                <a:srgbClr val="C00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0" y="955259"/>
            <a:ext cx="12191999" cy="3996543"/>
          </a:xfrm>
          <a:prstGeom prst="rect">
            <a:avLst/>
          </a:prstGeom>
          <a:noFill/>
        </p:spPr>
        <p:txBody>
          <a:bodyPr wrap="square">
            <a:spAutoFit/>
          </a:bodyPr>
          <a:lstStyle/>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Sin’s Short-lived Pleasures – Heb. 11:25</a:t>
            </a:r>
          </a:p>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Sin’s Effects On Others – Josh. 7:1ff</a:t>
            </a:r>
          </a:p>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Sin’s Progressive Nature – </a:t>
            </a:r>
            <a:r>
              <a:rPr kumimoji="0" lang="en-US" sz="3600" b="0" i="0" u="none" strike="noStrike" kern="1200" cap="none" spc="0" normalizeH="0" baseline="0" noProof="0" dirty="0" err="1">
                <a:ln>
                  <a:noFill/>
                </a:ln>
                <a:solidFill>
                  <a:prstClr val="black"/>
                </a:solidFill>
                <a:effectLst/>
                <a:uLnTx/>
                <a:uFillTx/>
                <a:latin typeface="Vertigon" pitchFamily="50" charset="0"/>
                <a:ea typeface="+mn-ea"/>
                <a:cs typeface="+mn-cs"/>
              </a:rPr>
              <a:t>Jms</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 1:14-15</a:t>
            </a:r>
          </a:p>
        </p:txBody>
      </p:sp>
    </p:spTree>
    <p:extLst>
      <p:ext uri="{BB962C8B-B14F-4D97-AF65-F5344CB8AC3E}">
        <p14:creationId xmlns:p14="http://schemas.microsoft.com/office/powerpoint/2010/main" val="13276435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Folly of </a:t>
            </a:r>
            <a:r>
              <a:rPr kumimoji="0" lang="en-US" sz="4800" b="0" i="0" u="none" strike="noStrike" kern="1200" cap="none" spc="0" normalizeH="0" baseline="0" noProof="0" dirty="0">
                <a:ln>
                  <a:noFill/>
                </a:ln>
                <a:solidFill>
                  <a:srgbClr val="C00000"/>
                </a:solidFill>
                <a:effectLst/>
                <a:uLnTx/>
                <a:uFillTx/>
                <a:latin typeface="Vertigon" pitchFamily="50" charset="0"/>
                <a:ea typeface="+mn-ea"/>
                <a:cs typeface="+mn-cs"/>
              </a:rPr>
              <a:t>Sin</a:t>
            </a:r>
            <a:endParaRPr kumimoji="0" lang="en-US" sz="4800" b="0" i="0" u="none" strike="noStrike" kern="1200" cap="none" spc="0" normalizeH="0" baseline="0" noProof="0" dirty="0">
              <a:ln>
                <a:noFill/>
              </a:ln>
              <a:solidFill>
                <a:srgbClr val="C00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0" y="955259"/>
            <a:ext cx="12191999" cy="5381538"/>
          </a:xfrm>
          <a:prstGeom prst="rect">
            <a:avLst/>
          </a:prstGeom>
          <a:noFill/>
        </p:spPr>
        <p:txBody>
          <a:bodyPr wrap="square">
            <a:spAutoFit/>
          </a:bodyPr>
          <a:lstStyle/>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Sin’s Short-lived Pleasures – Heb. 11:25</a:t>
            </a:r>
          </a:p>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Sin’s Effects On Others – Josh. 7:1ff</a:t>
            </a:r>
          </a:p>
          <a:p>
            <a:pPr marL="0" marR="0" lvl="0" indent="0" algn="ctr" defTabSz="121917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Sin’s Progressive Nature – </a:t>
            </a:r>
            <a:r>
              <a:rPr kumimoji="0" lang="en-US" sz="3600" b="0" i="0" u="none" strike="noStrike" kern="1200" cap="none" spc="0" normalizeH="0" baseline="0" noProof="0" dirty="0" err="1">
                <a:ln>
                  <a:noFill/>
                </a:ln>
                <a:solidFill>
                  <a:prstClr val="black"/>
                </a:solidFill>
                <a:effectLst/>
                <a:uLnTx/>
                <a:uFillTx/>
                <a:latin typeface="Vertigon" pitchFamily="50" charset="0"/>
                <a:ea typeface="+mn-ea"/>
                <a:cs typeface="+mn-cs"/>
              </a:rPr>
              <a:t>Jms</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 1:14-15</a:t>
            </a:r>
          </a:p>
          <a:p>
            <a:pPr marL="0" marR="0" lvl="0" indent="0" algn="ctr" defTabSz="1219170" rtl="0" eaLnBrk="1" fontAlgn="auto" latinLnBrk="0" hangingPunct="1">
              <a:lnSpc>
                <a:spcPct val="250000"/>
              </a:lnSpc>
              <a:spcBef>
                <a:spcPts val="0"/>
              </a:spcBef>
              <a:spcAft>
                <a:spcPts val="0"/>
              </a:spcAft>
              <a:buClrTx/>
              <a:buSzTx/>
              <a:buFontTx/>
              <a:buNone/>
              <a:tabLst/>
              <a:defRPr/>
            </a:pPr>
            <a:r>
              <a:rPr lang="en-US" sz="3600" dirty="0">
                <a:solidFill>
                  <a:prstClr val="black"/>
                </a:solidFill>
                <a:latin typeface="Vertigon" pitchFamily="50" charset="0"/>
              </a:rPr>
              <a:t>Where Sin Leads – Matt. 25:41</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p:txBody>
      </p:sp>
    </p:spTree>
    <p:extLst>
      <p:ext uri="{BB962C8B-B14F-4D97-AF65-F5344CB8AC3E}">
        <p14:creationId xmlns:p14="http://schemas.microsoft.com/office/powerpoint/2010/main" val="19992543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7078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Vertigon" pitchFamily="50" charset="0"/>
              </a:rPr>
              <a:t>T</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he </a:t>
            </a:r>
            <a:r>
              <a:rPr kumimoji="0" lang="en-US" sz="4000" b="1" i="0" strike="noStrike" kern="1200" cap="none" spc="0" normalizeH="0" baseline="0" noProof="0" dirty="0">
                <a:ln>
                  <a:noFill/>
                </a:ln>
                <a:solidFill>
                  <a:srgbClr val="C00000"/>
                </a:solidFill>
                <a:effectLst/>
                <a:uLnTx/>
                <a:uFillTx/>
                <a:latin typeface="Vertigon" pitchFamily="50" charset="0"/>
                <a:ea typeface="+mn-ea"/>
                <a:cs typeface="+mn-cs"/>
              </a:rPr>
              <a:t>devil</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 does not want you to see:</a:t>
            </a:r>
            <a:endParaRPr kumimoji="0" lang="en-US" sz="4000" b="1" i="0" strike="noStrike" kern="1200" cap="none" spc="0" normalizeH="0" baseline="0" noProof="0" dirty="0">
              <a:ln>
                <a:noFill/>
              </a:ln>
              <a:solidFill>
                <a:prstClr val="black"/>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323850" y="1016737"/>
            <a:ext cx="11868150" cy="2611549"/>
          </a:xfrm>
          <a:prstGeom prst="rect">
            <a:avLst/>
          </a:prstGeom>
          <a:noFill/>
        </p:spPr>
        <p:txBody>
          <a:bodyPr wrap="square">
            <a:spAutoFit/>
          </a:bodyPr>
          <a:lstStyle/>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Folly of </a:t>
            </a:r>
            <a:r>
              <a:rPr kumimoji="0" lang="en-US" sz="3600" b="0" i="0" u="none" strike="noStrike" kern="1200" cap="none" spc="0" normalizeH="0" baseline="0" noProof="0" dirty="0">
                <a:ln>
                  <a:noFill/>
                </a:ln>
                <a:solidFill>
                  <a:srgbClr val="C00000"/>
                </a:solidFill>
                <a:effectLst/>
                <a:uLnTx/>
                <a:uFillTx/>
                <a:latin typeface="Vertigon" pitchFamily="50" charset="0"/>
                <a:ea typeface="+mn-ea"/>
                <a:cs typeface="+mn-cs"/>
              </a:rPr>
              <a:t>Sin</a:t>
            </a:r>
          </a:p>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lang="en-US" sz="3600" dirty="0">
                <a:solidFill>
                  <a:prstClr val="black"/>
                </a:solidFill>
                <a:latin typeface="Vertigon" pitchFamily="50" charset="0"/>
              </a:rPr>
              <a:t>The Glory of </a:t>
            </a:r>
            <a:r>
              <a:rPr lang="en-US" sz="3600" dirty="0">
                <a:solidFill>
                  <a:srgbClr val="FFC000"/>
                </a:solidFill>
                <a:latin typeface="Vertigon" pitchFamily="50" charset="0"/>
              </a:rPr>
              <a:t>Heaven </a:t>
            </a:r>
            <a:r>
              <a:rPr lang="en-US" sz="3600" dirty="0">
                <a:solidFill>
                  <a:schemeClr val="bg1"/>
                </a:solidFill>
                <a:latin typeface="Vertigon" pitchFamily="50" charset="0"/>
              </a:rPr>
              <a:t>– 2 Cor. 4:4, 6</a:t>
            </a:r>
          </a:p>
        </p:txBody>
      </p:sp>
    </p:spTree>
    <p:extLst>
      <p:ext uri="{BB962C8B-B14F-4D97-AF65-F5344CB8AC3E}">
        <p14:creationId xmlns:p14="http://schemas.microsoft.com/office/powerpoint/2010/main" val="2611527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Glory of </a:t>
            </a:r>
            <a:r>
              <a:rPr kumimoji="0" lang="en-US" sz="4800" b="0" i="0" u="none" strike="noStrike" kern="1200" cap="none" spc="0" normalizeH="0" baseline="0" noProof="0" dirty="0">
                <a:ln>
                  <a:noFill/>
                </a:ln>
                <a:solidFill>
                  <a:srgbClr val="FFC000"/>
                </a:solidFill>
                <a:effectLst/>
                <a:uLnTx/>
                <a:uFillTx/>
                <a:latin typeface="Vertigon" pitchFamily="50" charset="0"/>
                <a:ea typeface="+mn-ea"/>
                <a:cs typeface="+mn-cs"/>
              </a:rPr>
              <a:t>Heaven</a:t>
            </a:r>
            <a:endParaRPr kumimoji="0" lang="en-US" sz="4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955259"/>
            <a:ext cx="11868150" cy="1018805"/>
          </a:xfrm>
          <a:prstGeom prst="rect">
            <a:avLst/>
          </a:prstGeom>
          <a:noFill/>
        </p:spPr>
        <p:txBody>
          <a:bodyPr wrap="square">
            <a:spAutoFit/>
          </a:bodyPr>
          <a:lstStyle/>
          <a:p>
            <a:pPr algn="ctr" defTabSz="1219170">
              <a:lnSpc>
                <a:spcPct val="200000"/>
              </a:lnSpc>
              <a:defRPr/>
            </a:pPr>
            <a:r>
              <a:rPr lang="en-US" sz="3600" dirty="0">
                <a:solidFill>
                  <a:prstClr val="black"/>
                </a:solidFill>
                <a:latin typeface="Vertigon" pitchFamily="50" charset="0"/>
              </a:rPr>
              <a:t>The Rapture of the Saved – Matt. 25:21</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p:txBody>
      </p:sp>
    </p:spTree>
    <p:extLst>
      <p:ext uri="{BB962C8B-B14F-4D97-AF65-F5344CB8AC3E}">
        <p14:creationId xmlns:p14="http://schemas.microsoft.com/office/powerpoint/2010/main" val="8000317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Glory of </a:t>
            </a:r>
            <a:r>
              <a:rPr kumimoji="0" lang="en-US" sz="4800" b="0" i="0" u="none" strike="noStrike" kern="1200" cap="none" spc="0" normalizeH="0" baseline="0" noProof="0" dirty="0">
                <a:ln>
                  <a:noFill/>
                </a:ln>
                <a:solidFill>
                  <a:srgbClr val="FFC000"/>
                </a:solidFill>
                <a:effectLst/>
                <a:uLnTx/>
                <a:uFillTx/>
                <a:latin typeface="Vertigon" pitchFamily="50" charset="0"/>
                <a:ea typeface="+mn-ea"/>
                <a:cs typeface="+mn-cs"/>
              </a:rPr>
              <a:t>Heaven</a:t>
            </a:r>
            <a:endParaRPr kumimoji="0" lang="en-US" sz="4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955259"/>
            <a:ext cx="11868150" cy="2126801"/>
          </a:xfrm>
          <a:prstGeom prst="rect">
            <a:avLst/>
          </a:prstGeom>
          <a:noFill/>
        </p:spPr>
        <p:txBody>
          <a:bodyPr wrap="square">
            <a:spAutoFit/>
          </a:bodyPr>
          <a:lstStyle/>
          <a:p>
            <a:pPr algn="ctr" defTabSz="1219170">
              <a:lnSpc>
                <a:spcPct val="200000"/>
              </a:lnSpc>
              <a:defRPr/>
            </a:pPr>
            <a:r>
              <a:rPr lang="en-US" sz="3600" dirty="0">
                <a:solidFill>
                  <a:prstClr val="black"/>
                </a:solidFill>
                <a:latin typeface="Vertigon" pitchFamily="50" charset="0"/>
              </a:rPr>
              <a:t>The Rapture of the Saved – Matt. 25:21</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Residence of God – Heb. 9;24 </a:t>
            </a:r>
          </a:p>
        </p:txBody>
      </p:sp>
    </p:spTree>
    <p:extLst>
      <p:ext uri="{BB962C8B-B14F-4D97-AF65-F5344CB8AC3E}">
        <p14:creationId xmlns:p14="http://schemas.microsoft.com/office/powerpoint/2010/main" val="8679690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Glory of </a:t>
            </a:r>
            <a:r>
              <a:rPr kumimoji="0" lang="en-US" sz="4800" b="0" i="0" u="none" strike="noStrike" kern="1200" cap="none" spc="0" normalizeH="0" baseline="0" noProof="0" dirty="0">
                <a:ln>
                  <a:noFill/>
                </a:ln>
                <a:solidFill>
                  <a:srgbClr val="FFC000"/>
                </a:solidFill>
                <a:effectLst/>
                <a:uLnTx/>
                <a:uFillTx/>
                <a:latin typeface="Vertigon" pitchFamily="50" charset="0"/>
                <a:ea typeface="+mn-ea"/>
                <a:cs typeface="+mn-cs"/>
              </a:rPr>
              <a:t>Heaven</a:t>
            </a:r>
            <a:endParaRPr kumimoji="0" lang="en-US" sz="4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955259"/>
            <a:ext cx="11868150" cy="3234796"/>
          </a:xfrm>
          <a:prstGeom prst="rect">
            <a:avLst/>
          </a:prstGeom>
          <a:noFill/>
        </p:spPr>
        <p:txBody>
          <a:bodyPr wrap="square">
            <a:spAutoFit/>
          </a:bodyPr>
          <a:lstStyle/>
          <a:p>
            <a:pPr algn="ctr" defTabSz="1219170">
              <a:lnSpc>
                <a:spcPct val="200000"/>
              </a:lnSpc>
              <a:defRPr/>
            </a:pPr>
            <a:r>
              <a:rPr lang="en-US" sz="3600" dirty="0">
                <a:solidFill>
                  <a:prstClr val="black"/>
                </a:solidFill>
                <a:latin typeface="Vertigon" pitchFamily="50" charset="0"/>
              </a:rPr>
              <a:t>The Rapture of the Saved – Matt. 25:21</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Residence of God – Heb. 9;24 </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Raising of Voices </a:t>
            </a:r>
            <a:r>
              <a:rPr lang="en-US" sz="3600" dirty="0">
                <a:solidFill>
                  <a:prstClr val="black"/>
                </a:solidFill>
                <a:latin typeface="Vertigon" pitchFamily="50" charset="0"/>
              </a:rPr>
              <a:t>– Rev. 7:9-15</a:t>
            </a:r>
          </a:p>
        </p:txBody>
      </p:sp>
    </p:spTree>
    <p:extLst>
      <p:ext uri="{BB962C8B-B14F-4D97-AF65-F5344CB8AC3E}">
        <p14:creationId xmlns:p14="http://schemas.microsoft.com/office/powerpoint/2010/main" val="1795615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Glory of </a:t>
            </a:r>
            <a:r>
              <a:rPr kumimoji="0" lang="en-US" sz="4800" b="0" i="0" u="none" strike="noStrike" kern="1200" cap="none" spc="0" normalizeH="0" baseline="0" noProof="0" dirty="0">
                <a:ln>
                  <a:noFill/>
                </a:ln>
                <a:solidFill>
                  <a:srgbClr val="FFC000"/>
                </a:solidFill>
                <a:effectLst/>
                <a:uLnTx/>
                <a:uFillTx/>
                <a:latin typeface="Vertigon" pitchFamily="50" charset="0"/>
                <a:ea typeface="+mn-ea"/>
                <a:cs typeface="+mn-cs"/>
              </a:rPr>
              <a:t>Heaven</a:t>
            </a:r>
            <a:endParaRPr kumimoji="0" lang="en-US" sz="4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955259"/>
            <a:ext cx="11868150" cy="4342792"/>
          </a:xfrm>
          <a:prstGeom prst="rect">
            <a:avLst/>
          </a:prstGeom>
          <a:noFill/>
        </p:spPr>
        <p:txBody>
          <a:bodyPr wrap="square">
            <a:spAutoFit/>
          </a:bodyPr>
          <a:lstStyle/>
          <a:p>
            <a:pPr algn="ctr" defTabSz="1219170">
              <a:lnSpc>
                <a:spcPct val="200000"/>
              </a:lnSpc>
              <a:defRPr/>
            </a:pPr>
            <a:r>
              <a:rPr lang="en-US" sz="3600" dirty="0">
                <a:solidFill>
                  <a:prstClr val="black"/>
                </a:solidFill>
                <a:latin typeface="Vertigon" pitchFamily="50" charset="0"/>
              </a:rPr>
              <a:t>The Rapture of the Saved – Matt. 25:21</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Residence of God – Heb. 9;24 </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Raising of Voices </a:t>
            </a:r>
            <a:r>
              <a:rPr lang="en-US" sz="3600" dirty="0">
                <a:solidFill>
                  <a:prstClr val="black"/>
                </a:solidFill>
                <a:latin typeface="Vertigon" pitchFamily="50" charset="0"/>
              </a:rPr>
              <a:t>– Rev. 7:9-15</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Reality of Heaven – Jn. 14:1-3</a:t>
            </a:r>
          </a:p>
        </p:txBody>
      </p:sp>
    </p:spTree>
    <p:extLst>
      <p:ext uri="{BB962C8B-B14F-4D97-AF65-F5344CB8AC3E}">
        <p14:creationId xmlns:p14="http://schemas.microsoft.com/office/powerpoint/2010/main" val="3303104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Glory of </a:t>
            </a:r>
            <a:r>
              <a:rPr kumimoji="0" lang="en-US" sz="4800" b="0" i="0" u="none" strike="noStrike" kern="1200" cap="none" spc="0" normalizeH="0" baseline="0" noProof="0" dirty="0">
                <a:ln>
                  <a:noFill/>
                </a:ln>
                <a:solidFill>
                  <a:srgbClr val="FFC000"/>
                </a:solidFill>
                <a:effectLst/>
                <a:uLnTx/>
                <a:uFillTx/>
                <a:latin typeface="Vertigon" pitchFamily="50" charset="0"/>
                <a:ea typeface="+mn-ea"/>
                <a:cs typeface="+mn-cs"/>
              </a:rPr>
              <a:t>Heaven</a:t>
            </a:r>
            <a:endParaRPr kumimoji="0" lang="en-US" sz="4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955259"/>
            <a:ext cx="11868150" cy="5450788"/>
          </a:xfrm>
          <a:prstGeom prst="rect">
            <a:avLst/>
          </a:prstGeom>
          <a:noFill/>
        </p:spPr>
        <p:txBody>
          <a:bodyPr wrap="square">
            <a:spAutoFit/>
          </a:bodyPr>
          <a:lstStyle/>
          <a:p>
            <a:pPr algn="ctr" defTabSz="1219170">
              <a:lnSpc>
                <a:spcPct val="200000"/>
              </a:lnSpc>
              <a:defRPr/>
            </a:pPr>
            <a:r>
              <a:rPr lang="en-US" sz="3600" dirty="0">
                <a:solidFill>
                  <a:prstClr val="black"/>
                </a:solidFill>
                <a:latin typeface="Vertigon" pitchFamily="50" charset="0"/>
              </a:rPr>
              <a:t>The Rapture of the Saved – Matt. 25:21</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Residence of God – Heb. 9;24 </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Raising of Voices </a:t>
            </a:r>
            <a:r>
              <a:rPr lang="en-US" sz="3600" dirty="0">
                <a:solidFill>
                  <a:prstClr val="black"/>
                </a:solidFill>
                <a:latin typeface="Vertigon" pitchFamily="50" charset="0"/>
              </a:rPr>
              <a:t>– Rev. 7:9-15</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Reality of Heaven – Jn. 14:1-3</a:t>
            </a:r>
          </a:p>
          <a:p>
            <a:pPr marL="0" marR="0" lvl="0" indent="0" algn="ctr" defTabSz="1219170" rtl="0" eaLnBrk="1" fontAlgn="auto" latinLnBrk="0" hangingPunct="1">
              <a:lnSpc>
                <a:spcPct val="200000"/>
              </a:lnSpc>
              <a:spcBef>
                <a:spcPts val="0"/>
              </a:spcBef>
              <a:spcAft>
                <a:spcPts val="0"/>
              </a:spcAft>
              <a:buClrTx/>
              <a:buSzTx/>
              <a:buFontTx/>
              <a:buNone/>
              <a:tabLst/>
              <a:defRPr/>
            </a:pPr>
            <a:r>
              <a:rPr lang="en-US" sz="3600" dirty="0">
                <a:solidFill>
                  <a:prstClr val="black"/>
                </a:solidFill>
                <a:latin typeface="Vertigon" pitchFamily="50" charset="0"/>
              </a:rPr>
              <a:t>The Relief from Suffering – 2 Cor. 4:17</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p:txBody>
      </p:sp>
    </p:spTree>
    <p:extLst>
      <p:ext uri="{BB962C8B-B14F-4D97-AF65-F5344CB8AC3E}">
        <p14:creationId xmlns:p14="http://schemas.microsoft.com/office/powerpoint/2010/main" val="13138418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7078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Vertigon" pitchFamily="50" charset="0"/>
              </a:rPr>
              <a:t>T</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he </a:t>
            </a:r>
            <a:r>
              <a:rPr kumimoji="0" lang="en-US" sz="4000" b="1" i="0" strike="noStrike" kern="1200" cap="none" spc="0" normalizeH="0" baseline="0" noProof="0" dirty="0">
                <a:ln>
                  <a:noFill/>
                </a:ln>
                <a:solidFill>
                  <a:srgbClr val="C00000"/>
                </a:solidFill>
                <a:effectLst/>
                <a:uLnTx/>
                <a:uFillTx/>
                <a:latin typeface="Vertigon" pitchFamily="50" charset="0"/>
                <a:ea typeface="+mn-ea"/>
                <a:cs typeface="+mn-cs"/>
              </a:rPr>
              <a:t>devil</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 does not want you to see:</a:t>
            </a:r>
            <a:endParaRPr kumimoji="0" lang="en-US" sz="4000" b="1" i="0" strike="noStrike" kern="1200" cap="none" spc="0" normalizeH="0" baseline="0" noProof="0" dirty="0">
              <a:ln>
                <a:noFill/>
              </a:ln>
              <a:solidFill>
                <a:prstClr val="black"/>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323850" y="1016737"/>
            <a:ext cx="11868150" cy="3996543"/>
          </a:xfrm>
          <a:prstGeom prst="rect">
            <a:avLst/>
          </a:prstGeom>
          <a:noFill/>
        </p:spPr>
        <p:txBody>
          <a:bodyPr wrap="square">
            <a:spAutoFit/>
          </a:bodyPr>
          <a:lstStyle/>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Folly of </a:t>
            </a:r>
            <a:r>
              <a:rPr kumimoji="0" lang="en-US" sz="3600" b="0" i="0" u="none" strike="noStrike" kern="1200" cap="none" spc="0" normalizeH="0" baseline="0" noProof="0" dirty="0">
                <a:ln>
                  <a:noFill/>
                </a:ln>
                <a:solidFill>
                  <a:srgbClr val="C00000"/>
                </a:solidFill>
                <a:effectLst/>
                <a:uLnTx/>
                <a:uFillTx/>
                <a:latin typeface="Vertigon" pitchFamily="50" charset="0"/>
                <a:ea typeface="+mn-ea"/>
                <a:cs typeface="+mn-cs"/>
              </a:rPr>
              <a:t>Sin</a:t>
            </a:r>
          </a:p>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lang="en-US" sz="3600" dirty="0">
                <a:solidFill>
                  <a:prstClr val="black"/>
                </a:solidFill>
                <a:latin typeface="Vertigon" pitchFamily="50" charset="0"/>
              </a:rPr>
              <a:t>The Glory of </a:t>
            </a:r>
            <a:r>
              <a:rPr lang="en-US" sz="3600" dirty="0">
                <a:solidFill>
                  <a:srgbClr val="FFC000"/>
                </a:solidFill>
                <a:latin typeface="Vertigon" pitchFamily="50" charset="0"/>
              </a:rPr>
              <a:t>Heaven</a:t>
            </a:r>
          </a:p>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Beauty of </a:t>
            </a:r>
            <a:r>
              <a:rPr kumimoji="0" lang="en-US" sz="3600" b="0" i="0" u="none" strike="noStrike" kern="1200" cap="none" spc="0" normalizeH="0" baseline="0" noProof="0" dirty="0">
                <a:ln>
                  <a:noFill/>
                </a:ln>
                <a:solidFill>
                  <a:srgbClr val="FFC000"/>
                </a:solidFill>
                <a:effectLst/>
                <a:uLnTx/>
                <a:uFillTx/>
                <a:latin typeface="Vertigon" pitchFamily="50" charset="0"/>
                <a:ea typeface="+mn-ea"/>
                <a:cs typeface="+mn-cs"/>
              </a:rPr>
              <a:t>Fellowship</a:t>
            </a:r>
          </a:p>
        </p:txBody>
      </p:sp>
    </p:spTree>
    <p:extLst>
      <p:ext uri="{BB962C8B-B14F-4D97-AF65-F5344CB8AC3E}">
        <p14:creationId xmlns:p14="http://schemas.microsoft.com/office/powerpoint/2010/main" val="4291690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Know That My</a:t>
            </a:r>
          </a:p>
          <a:p>
            <a:pPr>
              <a:lnSpc>
                <a:spcPct val="150000"/>
              </a:lnSpc>
            </a:pPr>
            <a:r>
              <a:rPr lang="en-US" sz="6600" dirty="0">
                <a:solidFill>
                  <a:srgbClr val="314172"/>
                </a:solidFill>
                <a:latin typeface="Gobold" panose="02000500000000000000" pitchFamily="2" charset="0"/>
              </a:rPr>
              <a:t>Redeemer Lives</a:t>
            </a:r>
          </a:p>
          <a:p>
            <a:pPr>
              <a:lnSpc>
                <a:spcPct val="150000"/>
              </a:lnSpc>
            </a:pPr>
            <a:r>
              <a:rPr lang="en-US" sz="5400" dirty="0">
                <a:latin typeface="Gobold" panose="02000500000000000000" pitchFamily="2" charset="0"/>
              </a:rPr>
              <a:t>#528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804309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Beauty of </a:t>
            </a:r>
            <a:r>
              <a:rPr kumimoji="0" lang="en-US" sz="4800" b="0" i="0" u="none" strike="noStrike" kern="1200" cap="none" spc="0" normalizeH="0" baseline="0" noProof="0" dirty="0">
                <a:ln>
                  <a:noFill/>
                </a:ln>
                <a:solidFill>
                  <a:srgbClr val="FFC000"/>
                </a:solidFill>
                <a:effectLst/>
                <a:uLnTx/>
                <a:uFillTx/>
                <a:latin typeface="Vertigon" pitchFamily="50" charset="0"/>
                <a:ea typeface="+mn-ea"/>
                <a:cs typeface="+mn-cs"/>
              </a:rPr>
              <a:t>Fellowship</a:t>
            </a:r>
            <a:endParaRPr kumimoji="0" lang="en-US" sz="4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1430728"/>
            <a:ext cx="11868150" cy="1226554"/>
          </a:xfrm>
          <a:prstGeom prst="rect">
            <a:avLst/>
          </a:prstGeom>
          <a:noFill/>
        </p:spPr>
        <p:txBody>
          <a:bodyPr wrap="square">
            <a:spAutoFit/>
          </a:bodyPr>
          <a:lstStyle/>
          <a:p>
            <a:pPr algn="ctr" defTabSz="1219170">
              <a:lnSpc>
                <a:spcPct val="250000"/>
              </a:lnSpc>
              <a:defRPr/>
            </a:pPr>
            <a:r>
              <a:rPr lang="en-US" sz="3600" dirty="0">
                <a:solidFill>
                  <a:prstClr val="black"/>
                </a:solidFill>
                <a:latin typeface="Vertigon" pitchFamily="50" charset="0"/>
              </a:rPr>
              <a:t>Its Goodness – Psa. 133, Acts 2:46</a:t>
            </a:r>
          </a:p>
        </p:txBody>
      </p:sp>
    </p:spTree>
    <p:extLst>
      <p:ext uri="{BB962C8B-B14F-4D97-AF65-F5344CB8AC3E}">
        <p14:creationId xmlns:p14="http://schemas.microsoft.com/office/powerpoint/2010/main" val="752732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Beauty of </a:t>
            </a:r>
            <a:r>
              <a:rPr kumimoji="0" lang="en-US" sz="4800" b="0" i="0" u="none" strike="noStrike" kern="1200" cap="none" spc="0" normalizeH="0" baseline="0" noProof="0" dirty="0">
                <a:ln>
                  <a:noFill/>
                </a:ln>
                <a:solidFill>
                  <a:srgbClr val="FFC000"/>
                </a:solidFill>
                <a:effectLst/>
                <a:uLnTx/>
                <a:uFillTx/>
                <a:latin typeface="Vertigon" pitchFamily="50" charset="0"/>
                <a:ea typeface="+mn-ea"/>
                <a:cs typeface="+mn-cs"/>
              </a:rPr>
              <a:t>Fellowship</a:t>
            </a:r>
            <a:endParaRPr kumimoji="0" lang="en-US" sz="4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1430728"/>
            <a:ext cx="11868150" cy="2611549"/>
          </a:xfrm>
          <a:prstGeom prst="rect">
            <a:avLst/>
          </a:prstGeom>
          <a:noFill/>
        </p:spPr>
        <p:txBody>
          <a:bodyPr wrap="square">
            <a:spAutoFit/>
          </a:bodyPr>
          <a:lstStyle/>
          <a:p>
            <a:pPr algn="ctr" defTabSz="1219170">
              <a:lnSpc>
                <a:spcPct val="250000"/>
              </a:lnSpc>
              <a:defRPr/>
            </a:pPr>
            <a:r>
              <a:rPr lang="en-US" sz="3600" dirty="0">
                <a:solidFill>
                  <a:prstClr val="black"/>
                </a:solidFill>
                <a:latin typeface="Vertigon" pitchFamily="50" charset="0"/>
              </a:rPr>
              <a:t>Its Goodness – Psa. 133, Acts 2:46</a:t>
            </a:r>
          </a:p>
          <a:p>
            <a:pPr algn="ctr" defTabSz="1219170">
              <a:lnSpc>
                <a:spcPct val="250000"/>
              </a:lnSpc>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Its Encouragement – </a:t>
            </a:r>
            <a:r>
              <a:rPr lang="en-US" sz="3600" dirty="0">
                <a:solidFill>
                  <a:prstClr val="black"/>
                </a:solidFill>
                <a:latin typeface="Vertigon" pitchFamily="50" charset="0"/>
              </a:rPr>
              <a:t>H</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eb. 10:24-25</a:t>
            </a:r>
          </a:p>
        </p:txBody>
      </p:sp>
    </p:spTree>
    <p:extLst>
      <p:ext uri="{BB962C8B-B14F-4D97-AF65-F5344CB8AC3E}">
        <p14:creationId xmlns:p14="http://schemas.microsoft.com/office/powerpoint/2010/main" val="2843802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ertigon" pitchFamily="50" charset="0"/>
                <a:ea typeface="+mn-ea"/>
                <a:cs typeface="+mn-cs"/>
              </a:rPr>
              <a:t>The Beauty of </a:t>
            </a:r>
            <a:r>
              <a:rPr kumimoji="0" lang="en-US" sz="4800" b="0" i="0" u="none" strike="noStrike" kern="1200" cap="none" spc="0" normalizeH="0" baseline="0" noProof="0" dirty="0">
                <a:ln>
                  <a:noFill/>
                </a:ln>
                <a:solidFill>
                  <a:srgbClr val="FFC000"/>
                </a:solidFill>
                <a:effectLst/>
                <a:uLnTx/>
                <a:uFillTx/>
                <a:latin typeface="Vertigon" pitchFamily="50" charset="0"/>
                <a:ea typeface="+mn-ea"/>
                <a:cs typeface="+mn-cs"/>
              </a:rPr>
              <a:t>Fellowship</a:t>
            </a:r>
            <a:endParaRPr kumimoji="0" lang="en-US" sz="4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1430728"/>
            <a:ext cx="11868150" cy="3996543"/>
          </a:xfrm>
          <a:prstGeom prst="rect">
            <a:avLst/>
          </a:prstGeom>
          <a:noFill/>
        </p:spPr>
        <p:txBody>
          <a:bodyPr wrap="square">
            <a:spAutoFit/>
          </a:bodyPr>
          <a:lstStyle/>
          <a:p>
            <a:pPr algn="ctr" defTabSz="1219170">
              <a:lnSpc>
                <a:spcPct val="250000"/>
              </a:lnSpc>
              <a:defRPr/>
            </a:pPr>
            <a:r>
              <a:rPr lang="en-US" sz="3600" dirty="0">
                <a:solidFill>
                  <a:prstClr val="black"/>
                </a:solidFill>
                <a:latin typeface="Vertigon" pitchFamily="50" charset="0"/>
              </a:rPr>
              <a:t>Its Goodness – Psa. 133, Acts 2:46</a:t>
            </a:r>
          </a:p>
          <a:p>
            <a:pPr algn="ctr" defTabSz="1219170">
              <a:lnSpc>
                <a:spcPct val="250000"/>
              </a:lnSpc>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Its Encouragement – </a:t>
            </a:r>
            <a:r>
              <a:rPr lang="en-US" sz="3600" dirty="0">
                <a:solidFill>
                  <a:prstClr val="black"/>
                </a:solidFill>
                <a:latin typeface="Vertigon" pitchFamily="50" charset="0"/>
              </a:rPr>
              <a:t>H</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eb. 10:24-25</a:t>
            </a:r>
          </a:p>
          <a:p>
            <a:pPr algn="ctr" defTabSz="1219170">
              <a:lnSpc>
                <a:spcPct val="250000"/>
              </a:lnSpc>
              <a:defRPr/>
            </a:pPr>
            <a:r>
              <a:rPr lang="en-US" sz="3600" dirty="0">
                <a:solidFill>
                  <a:prstClr val="black"/>
                </a:solidFill>
                <a:latin typeface="Vertigon" pitchFamily="50" charset="0"/>
              </a:rPr>
              <a:t>The Possible Discouragement</a:t>
            </a:r>
            <a:endPar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endParaRPr>
          </a:p>
        </p:txBody>
      </p:sp>
    </p:spTree>
    <p:extLst>
      <p:ext uri="{BB962C8B-B14F-4D97-AF65-F5344CB8AC3E}">
        <p14:creationId xmlns:p14="http://schemas.microsoft.com/office/powerpoint/2010/main" val="2430933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7078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Vertigon" pitchFamily="50" charset="0"/>
              </a:rPr>
              <a:t>T</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he </a:t>
            </a:r>
            <a:r>
              <a:rPr kumimoji="0" lang="en-US" sz="4000" b="1" i="0" strike="noStrike" kern="1200" cap="none" spc="0" normalizeH="0" baseline="0" noProof="0" dirty="0">
                <a:ln>
                  <a:noFill/>
                </a:ln>
                <a:solidFill>
                  <a:srgbClr val="C00000"/>
                </a:solidFill>
                <a:effectLst/>
                <a:uLnTx/>
                <a:uFillTx/>
                <a:latin typeface="Vertigon" pitchFamily="50" charset="0"/>
                <a:ea typeface="+mn-ea"/>
                <a:cs typeface="+mn-cs"/>
              </a:rPr>
              <a:t>devil</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 does not want you to see:</a:t>
            </a:r>
            <a:endParaRPr kumimoji="0" lang="en-US" sz="4000" b="1" i="0" strike="noStrike" kern="1200" cap="none" spc="0" normalizeH="0" baseline="0" noProof="0" dirty="0">
              <a:ln>
                <a:noFill/>
              </a:ln>
              <a:solidFill>
                <a:prstClr val="black"/>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323850" y="1016737"/>
            <a:ext cx="11868150" cy="5381538"/>
          </a:xfrm>
          <a:prstGeom prst="rect">
            <a:avLst/>
          </a:prstGeom>
          <a:noFill/>
        </p:spPr>
        <p:txBody>
          <a:bodyPr wrap="square">
            <a:spAutoFit/>
          </a:bodyPr>
          <a:lstStyle/>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Folly of </a:t>
            </a:r>
            <a:r>
              <a:rPr kumimoji="0" lang="en-US" sz="3600" b="0" i="0" u="none" strike="noStrike" kern="1200" cap="none" spc="0" normalizeH="0" baseline="0" noProof="0" dirty="0">
                <a:ln>
                  <a:noFill/>
                </a:ln>
                <a:solidFill>
                  <a:srgbClr val="C00000"/>
                </a:solidFill>
                <a:effectLst/>
                <a:uLnTx/>
                <a:uFillTx/>
                <a:latin typeface="Vertigon" pitchFamily="50" charset="0"/>
                <a:ea typeface="+mn-ea"/>
                <a:cs typeface="+mn-cs"/>
              </a:rPr>
              <a:t>Sin</a:t>
            </a:r>
          </a:p>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lang="en-US" sz="3600" dirty="0">
                <a:solidFill>
                  <a:prstClr val="black"/>
                </a:solidFill>
                <a:latin typeface="Vertigon" pitchFamily="50" charset="0"/>
              </a:rPr>
              <a:t>The Glory of </a:t>
            </a:r>
            <a:r>
              <a:rPr lang="en-US" sz="3600" dirty="0">
                <a:solidFill>
                  <a:srgbClr val="FFC000"/>
                </a:solidFill>
                <a:latin typeface="Vertigon" pitchFamily="50" charset="0"/>
              </a:rPr>
              <a:t>Heaven</a:t>
            </a:r>
          </a:p>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Beauty of </a:t>
            </a:r>
            <a:r>
              <a:rPr kumimoji="0" lang="en-US" sz="3600" b="0" i="0" u="none" strike="noStrike" kern="1200" cap="none" spc="0" normalizeH="0" baseline="0" noProof="0" dirty="0">
                <a:ln>
                  <a:noFill/>
                </a:ln>
                <a:solidFill>
                  <a:srgbClr val="FFC000"/>
                </a:solidFill>
                <a:effectLst/>
                <a:uLnTx/>
                <a:uFillTx/>
                <a:latin typeface="Vertigon" pitchFamily="50" charset="0"/>
                <a:ea typeface="+mn-ea"/>
                <a:cs typeface="+mn-cs"/>
              </a:rPr>
              <a:t>Fellowship</a:t>
            </a:r>
          </a:p>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lang="en-US" sz="3600" dirty="0">
                <a:solidFill>
                  <a:prstClr val="black"/>
                </a:solidFill>
                <a:latin typeface="Vertigon" pitchFamily="50" charset="0"/>
              </a:rPr>
              <a:t>The Hurry of </a:t>
            </a:r>
            <a:r>
              <a:rPr lang="en-US" sz="3600" dirty="0">
                <a:solidFill>
                  <a:srgbClr val="FFC000"/>
                </a:solidFill>
                <a:latin typeface="Vertigon" pitchFamily="50" charset="0"/>
              </a:rPr>
              <a:t>God’s Forgiveness</a:t>
            </a:r>
            <a:endParaRPr kumimoji="0" lang="en-US" sz="3600" b="0" i="0" u="none" strike="noStrike" kern="1200" cap="none" spc="0" normalizeH="0" baseline="0" noProof="0" dirty="0">
              <a:ln>
                <a:noFill/>
              </a:ln>
              <a:solidFill>
                <a:srgbClr val="FFC000"/>
              </a:solidFill>
              <a:effectLst/>
              <a:uLnTx/>
              <a:uFillTx/>
              <a:latin typeface="Vertigon" pitchFamily="50" charset="0"/>
              <a:ea typeface="+mn-ea"/>
              <a:cs typeface="+mn-cs"/>
            </a:endParaRPr>
          </a:p>
        </p:txBody>
      </p:sp>
    </p:spTree>
    <p:extLst>
      <p:ext uri="{BB962C8B-B14F-4D97-AF65-F5344CB8AC3E}">
        <p14:creationId xmlns:p14="http://schemas.microsoft.com/office/powerpoint/2010/main" val="18202232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0021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Vertigon" pitchFamily="50" charset="0"/>
                <a:ea typeface="+mn-ea"/>
                <a:cs typeface="+mn-cs"/>
              </a:rPr>
              <a:t>The Hurry of </a:t>
            </a:r>
            <a:r>
              <a:rPr kumimoji="0" lang="en-US" sz="4600" b="0" i="0" u="none" strike="noStrike" kern="1200" cap="none" spc="0" normalizeH="0" baseline="0" noProof="0" dirty="0">
                <a:ln>
                  <a:noFill/>
                </a:ln>
                <a:solidFill>
                  <a:srgbClr val="FFC000"/>
                </a:solidFill>
                <a:effectLst/>
                <a:uLnTx/>
                <a:uFillTx/>
                <a:latin typeface="Vertigon" pitchFamily="50" charset="0"/>
                <a:ea typeface="+mn-ea"/>
                <a:cs typeface="+mn-cs"/>
              </a:rPr>
              <a:t>God’s Forgiveness</a:t>
            </a:r>
            <a:endParaRPr kumimoji="0" lang="en-US" sz="46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924481"/>
            <a:ext cx="11868150" cy="2611549"/>
          </a:xfrm>
          <a:prstGeom prst="rect">
            <a:avLst/>
          </a:prstGeom>
          <a:noFill/>
        </p:spPr>
        <p:txBody>
          <a:bodyPr wrap="square">
            <a:spAutoFit/>
          </a:bodyPr>
          <a:lstStyle/>
          <a:p>
            <a:pPr algn="ctr" defTabSz="1219170">
              <a:lnSpc>
                <a:spcPct val="250000"/>
              </a:lnSpc>
              <a:defRPr/>
            </a:pPr>
            <a:r>
              <a:rPr lang="en-US" sz="3600" dirty="0">
                <a:solidFill>
                  <a:prstClr val="black"/>
                </a:solidFill>
                <a:latin typeface="Vertigon" pitchFamily="50" charset="0"/>
              </a:rPr>
              <a:t>God Is </a:t>
            </a:r>
            <a:r>
              <a:rPr lang="en-US" sz="3600" u="sng" dirty="0">
                <a:solidFill>
                  <a:prstClr val="black"/>
                </a:solidFill>
                <a:latin typeface="Vertigon" pitchFamily="50" charset="0"/>
              </a:rPr>
              <a:t>Ready</a:t>
            </a:r>
            <a:r>
              <a:rPr lang="en-US" sz="3600" dirty="0">
                <a:solidFill>
                  <a:prstClr val="black"/>
                </a:solidFill>
                <a:latin typeface="Vertigon" pitchFamily="50" charset="0"/>
              </a:rPr>
              <a:t> To Forgive Any Sin</a:t>
            </a:r>
          </a:p>
          <a:p>
            <a:pPr algn="ctr" defTabSz="1219170">
              <a:lnSpc>
                <a:spcPct val="250000"/>
              </a:lnSpc>
              <a:defRPr/>
            </a:pPr>
            <a:r>
              <a:rPr lang="en-US" sz="3600" dirty="0">
                <a:solidFill>
                  <a:prstClr val="black"/>
                </a:solidFill>
                <a:latin typeface="Vertigon" pitchFamily="50" charset="0"/>
              </a:rPr>
              <a:t>Psa. 86:5, </a:t>
            </a: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Lk. 15:20-24</a:t>
            </a:r>
          </a:p>
        </p:txBody>
      </p:sp>
    </p:spTree>
    <p:extLst>
      <p:ext uri="{BB962C8B-B14F-4D97-AF65-F5344CB8AC3E}">
        <p14:creationId xmlns:p14="http://schemas.microsoft.com/office/powerpoint/2010/main" val="40493745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80021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Vertigon" pitchFamily="50" charset="0"/>
                <a:ea typeface="+mn-ea"/>
                <a:cs typeface="+mn-cs"/>
              </a:rPr>
              <a:t>The Hurry of </a:t>
            </a:r>
            <a:r>
              <a:rPr kumimoji="0" lang="en-US" sz="4600" b="0" i="0" u="none" strike="noStrike" kern="1200" cap="none" spc="0" normalizeH="0" baseline="0" noProof="0" dirty="0">
                <a:ln>
                  <a:noFill/>
                </a:ln>
                <a:solidFill>
                  <a:srgbClr val="FFC000"/>
                </a:solidFill>
                <a:effectLst/>
                <a:uLnTx/>
                <a:uFillTx/>
                <a:latin typeface="Vertigon" pitchFamily="50" charset="0"/>
                <a:ea typeface="+mn-ea"/>
                <a:cs typeface="+mn-cs"/>
              </a:rPr>
              <a:t>God’s Forgiveness</a:t>
            </a:r>
            <a:endParaRPr kumimoji="0" lang="en-US" sz="46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161925" y="924481"/>
            <a:ext cx="11868150" cy="5381538"/>
          </a:xfrm>
          <a:prstGeom prst="rect">
            <a:avLst/>
          </a:prstGeom>
          <a:noFill/>
        </p:spPr>
        <p:txBody>
          <a:bodyPr wrap="square">
            <a:spAutoFit/>
          </a:bodyPr>
          <a:lstStyle/>
          <a:p>
            <a:pPr algn="ctr" defTabSz="1219170">
              <a:lnSpc>
                <a:spcPct val="250000"/>
              </a:lnSpc>
              <a:defRPr/>
            </a:pPr>
            <a:r>
              <a:rPr lang="en-US" sz="3600" dirty="0">
                <a:solidFill>
                  <a:prstClr val="black"/>
                </a:solidFill>
                <a:latin typeface="Vertigon" pitchFamily="50" charset="0"/>
              </a:rPr>
              <a:t>God Is </a:t>
            </a:r>
            <a:r>
              <a:rPr lang="en-US" sz="3600" u="sng" dirty="0">
                <a:solidFill>
                  <a:prstClr val="black"/>
                </a:solidFill>
                <a:latin typeface="Vertigon" pitchFamily="50" charset="0"/>
              </a:rPr>
              <a:t>Ready</a:t>
            </a:r>
            <a:r>
              <a:rPr lang="en-US" sz="3600" dirty="0">
                <a:solidFill>
                  <a:prstClr val="black"/>
                </a:solidFill>
                <a:latin typeface="Vertigon" pitchFamily="50" charset="0"/>
              </a:rPr>
              <a:t> To Forgive Any Sin</a:t>
            </a:r>
          </a:p>
          <a:p>
            <a:pPr algn="ctr" defTabSz="1219170">
              <a:lnSpc>
                <a:spcPct val="250000"/>
              </a:lnSpc>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Psa. 86:5a, Lk. 15:20-24</a:t>
            </a:r>
          </a:p>
          <a:p>
            <a:pPr algn="ctr" defTabSz="1219170">
              <a:lnSpc>
                <a:spcPct val="250000"/>
              </a:lnSpc>
              <a:defRPr/>
            </a:pPr>
            <a:r>
              <a:rPr lang="en-US" sz="3600" dirty="0">
                <a:solidFill>
                  <a:prstClr val="black"/>
                </a:solidFill>
                <a:latin typeface="Vertigon" pitchFamily="50" charset="0"/>
              </a:rPr>
              <a:t>God Is </a:t>
            </a:r>
            <a:r>
              <a:rPr lang="en-US" sz="3600" u="sng" dirty="0">
                <a:solidFill>
                  <a:prstClr val="black"/>
                </a:solidFill>
                <a:latin typeface="Vertigon" pitchFamily="50" charset="0"/>
              </a:rPr>
              <a:t>Able</a:t>
            </a:r>
            <a:r>
              <a:rPr lang="en-US" sz="3600" dirty="0">
                <a:solidFill>
                  <a:prstClr val="black"/>
                </a:solidFill>
                <a:latin typeface="Vertigon" pitchFamily="50" charset="0"/>
              </a:rPr>
              <a:t> To Forgive Any Sin</a:t>
            </a:r>
          </a:p>
          <a:p>
            <a:pPr algn="ctr" defTabSz="1219170">
              <a:lnSpc>
                <a:spcPct val="250000"/>
              </a:lnSpc>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Psa. 86:5b</a:t>
            </a:r>
          </a:p>
        </p:txBody>
      </p:sp>
    </p:spTree>
    <p:extLst>
      <p:ext uri="{BB962C8B-B14F-4D97-AF65-F5344CB8AC3E}">
        <p14:creationId xmlns:p14="http://schemas.microsoft.com/office/powerpoint/2010/main" val="14912881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3D329-8C31-4293-87E1-E46539CE835A}"/>
              </a:ext>
            </a:extLst>
          </p:cNvPr>
          <p:cNvSpPr txBox="1"/>
          <p:nvPr/>
        </p:nvSpPr>
        <p:spPr>
          <a:xfrm>
            <a:off x="0" y="124262"/>
            <a:ext cx="12192000" cy="7078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Vertigon" pitchFamily="50" charset="0"/>
              </a:rPr>
              <a:t>T</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he </a:t>
            </a:r>
            <a:r>
              <a:rPr kumimoji="0" lang="en-US" sz="4000" b="1" i="0" strike="noStrike" kern="1200" cap="none" spc="0" normalizeH="0" baseline="0" noProof="0" dirty="0">
                <a:ln>
                  <a:noFill/>
                </a:ln>
                <a:solidFill>
                  <a:srgbClr val="C00000"/>
                </a:solidFill>
                <a:effectLst/>
                <a:uLnTx/>
                <a:uFillTx/>
                <a:latin typeface="Vertigon" pitchFamily="50" charset="0"/>
                <a:ea typeface="+mn-ea"/>
                <a:cs typeface="+mn-cs"/>
              </a:rPr>
              <a:t>devil</a:t>
            </a:r>
            <a:r>
              <a:rPr kumimoji="0" lang="en-US" sz="4000" b="1" i="0" strike="noStrike" kern="1200" cap="none" spc="0" normalizeH="0" baseline="0" noProof="0" dirty="0">
                <a:ln>
                  <a:noFill/>
                </a:ln>
                <a:solidFill>
                  <a:prstClr val="black"/>
                </a:solidFill>
                <a:effectLst/>
                <a:uLnTx/>
                <a:uFillTx/>
                <a:latin typeface="Vertigon" pitchFamily="50" charset="0"/>
                <a:ea typeface="+mn-ea"/>
                <a:cs typeface="+mn-cs"/>
              </a:rPr>
              <a:t> does not want you to see:</a:t>
            </a:r>
            <a:endParaRPr kumimoji="0" lang="en-US" sz="4000" b="1" i="0" strike="noStrike" kern="1200" cap="none" spc="0" normalizeH="0" baseline="0" noProof="0" dirty="0">
              <a:ln>
                <a:noFill/>
              </a:ln>
              <a:solidFill>
                <a:prstClr val="black"/>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EB230E47-16BB-4715-863B-B220417C85A0}"/>
              </a:ext>
            </a:extLst>
          </p:cNvPr>
          <p:cNvSpPr txBox="1"/>
          <p:nvPr/>
        </p:nvSpPr>
        <p:spPr>
          <a:xfrm>
            <a:off x="323850" y="1016737"/>
            <a:ext cx="11868150" cy="5381538"/>
          </a:xfrm>
          <a:prstGeom prst="rect">
            <a:avLst/>
          </a:prstGeom>
          <a:noFill/>
        </p:spPr>
        <p:txBody>
          <a:bodyPr wrap="square">
            <a:spAutoFit/>
          </a:bodyPr>
          <a:lstStyle/>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Folly of </a:t>
            </a:r>
            <a:r>
              <a:rPr kumimoji="0" lang="en-US" sz="3600" b="0" i="0" u="none" strike="noStrike" kern="1200" cap="none" spc="0" normalizeH="0" baseline="0" noProof="0" dirty="0">
                <a:ln>
                  <a:noFill/>
                </a:ln>
                <a:solidFill>
                  <a:srgbClr val="C00000"/>
                </a:solidFill>
                <a:effectLst/>
                <a:uLnTx/>
                <a:uFillTx/>
                <a:latin typeface="Vertigon" pitchFamily="50" charset="0"/>
                <a:ea typeface="+mn-ea"/>
                <a:cs typeface="+mn-cs"/>
              </a:rPr>
              <a:t>Sin</a:t>
            </a:r>
          </a:p>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lang="en-US" sz="3600" dirty="0">
                <a:solidFill>
                  <a:prstClr val="black"/>
                </a:solidFill>
                <a:latin typeface="Vertigon" pitchFamily="50" charset="0"/>
              </a:rPr>
              <a:t>The Glory of </a:t>
            </a:r>
            <a:r>
              <a:rPr lang="en-US" sz="3600" dirty="0">
                <a:solidFill>
                  <a:srgbClr val="FFC000"/>
                </a:solidFill>
                <a:latin typeface="Vertigon" pitchFamily="50" charset="0"/>
              </a:rPr>
              <a:t>Heaven</a:t>
            </a:r>
          </a:p>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Vertigon" pitchFamily="50" charset="0"/>
                <a:ea typeface="+mn-ea"/>
                <a:cs typeface="+mn-cs"/>
              </a:rPr>
              <a:t>The Beauty of </a:t>
            </a:r>
            <a:r>
              <a:rPr kumimoji="0" lang="en-US" sz="3600" b="0" i="0" u="none" strike="noStrike" kern="1200" cap="none" spc="0" normalizeH="0" baseline="0" noProof="0" dirty="0">
                <a:ln>
                  <a:noFill/>
                </a:ln>
                <a:solidFill>
                  <a:srgbClr val="FFC000"/>
                </a:solidFill>
                <a:effectLst/>
                <a:uLnTx/>
                <a:uFillTx/>
                <a:latin typeface="Vertigon" pitchFamily="50" charset="0"/>
                <a:ea typeface="+mn-ea"/>
                <a:cs typeface="+mn-cs"/>
              </a:rPr>
              <a:t>Fellowship</a:t>
            </a:r>
          </a:p>
          <a:p>
            <a:pPr marL="742950" marR="0" lvl="0" indent="-742950" algn="l" defTabSz="1219170" rtl="0" eaLnBrk="1" fontAlgn="auto" latinLnBrk="0" hangingPunct="1">
              <a:lnSpc>
                <a:spcPct val="250000"/>
              </a:lnSpc>
              <a:spcBef>
                <a:spcPts val="0"/>
              </a:spcBef>
              <a:spcAft>
                <a:spcPts val="0"/>
              </a:spcAft>
              <a:buClrTx/>
              <a:buSzTx/>
              <a:buFont typeface="+mj-lt"/>
              <a:buAutoNum type="arabicPeriod"/>
              <a:tabLst/>
              <a:defRPr/>
            </a:pPr>
            <a:r>
              <a:rPr lang="en-US" sz="3600" dirty="0">
                <a:solidFill>
                  <a:prstClr val="black"/>
                </a:solidFill>
                <a:latin typeface="Vertigon" pitchFamily="50" charset="0"/>
              </a:rPr>
              <a:t>The Hurry of </a:t>
            </a:r>
            <a:r>
              <a:rPr lang="en-US" sz="3600" dirty="0">
                <a:solidFill>
                  <a:srgbClr val="FFC000"/>
                </a:solidFill>
                <a:latin typeface="Vertigon" pitchFamily="50" charset="0"/>
              </a:rPr>
              <a:t>God’s Forgiveness</a:t>
            </a:r>
            <a:endParaRPr kumimoji="0" lang="en-US" sz="3600" b="0" i="0" u="none" strike="noStrike" kern="1200" cap="none" spc="0" normalizeH="0" baseline="0" noProof="0" dirty="0">
              <a:ln>
                <a:noFill/>
              </a:ln>
              <a:solidFill>
                <a:srgbClr val="FFC000"/>
              </a:solidFill>
              <a:effectLst/>
              <a:uLnTx/>
              <a:uFillTx/>
              <a:latin typeface="Vertigon" pitchFamily="50" charset="0"/>
              <a:ea typeface="+mn-ea"/>
              <a:cs typeface="+mn-cs"/>
            </a:endParaRPr>
          </a:p>
        </p:txBody>
      </p:sp>
    </p:spTree>
    <p:extLst>
      <p:ext uri="{BB962C8B-B14F-4D97-AF65-F5344CB8AC3E}">
        <p14:creationId xmlns:p14="http://schemas.microsoft.com/office/powerpoint/2010/main" val="3030256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230E47-16BB-4715-863B-B220417C85A0}"/>
              </a:ext>
            </a:extLst>
          </p:cNvPr>
          <p:cNvSpPr txBox="1"/>
          <p:nvPr/>
        </p:nvSpPr>
        <p:spPr>
          <a:xfrm>
            <a:off x="161925" y="2229890"/>
            <a:ext cx="11868150" cy="2398221"/>
          </a:xfrm>
          <a:prstGeom prst="rect">
            <a:avLst/>
          </a:prstGeom>
          <a:noFill/>
        </p:spPr>
        <p:txBody>
          <a:bodyPr wrap="square" anchor="ctr">
            <a:spAutoFit/>
          </a:bodyPr>
          <a:lstStyle/>
          <a:p>
            <a:pPr marR="0" lvl="0" algn="ctr" defTabSz="1219170" rtl="0" eaLnBrk="1" fontAlgn="auto" latinLnBrk="0" hangingPunct="1">
              <a:lnSpc>
                <a:spcPct val="150000"/>
              </a:lnSpc>
              <a:spcBef>
                <a:spcPts val="0"/>
              </a:spcBef>
              <a:spcAft>
                <a:spcPts val="0"/>
              </a:spcAft>
              <a:buClrTx/>
              <a:buSzTx/>
              <a:tabLst/>
              <a:defRPr/>
            </a:pPr>
            <a:r>
              <a:rPr lang="en-US" sz="4800" dirty="0">
                <a:solidFill>
                  <a:srgbClr val="E6AF00"/>
                </a:solidFill>
                <a:latin typeface="Vertigon" pitchFamily="50" charset="0"/>
              </a:rPr>
              <a:t>God Is Ready To Forgive;</a:t>
            </a:r>
          </a:p>
          <a:p>
            <a:pPr marR="0" lvl="0" algn="ctr" defTabSz="1219170" rtl="0" eaLnBrk="1" fontAlgn="auto" latinLnBrk="0" hangingPunct="1">
              <a:lnSpc>
                <a:spcPct val="150000"/>
              </a:lnSpc>
              <a:spcBef>
                <a:spcPts val="0"/>
              </a:spcBef>
              <a:spcAft>
                <a:spcPts val="0"/>
              </a:spcAft>
              <a:buClrTx/>
              <a:buSzTx/>
              <a:tabLst/>
              <a:defRPr/>
            </a:pPr>
            <a:r>
              <a:rPr kumimoji="0" lang="en-US" sz="6000" b="0" i="0" u="none" strike="noStrike" kern="1200" cap="none" spc="0" normalizeH="0" baseline="0" noProof="0" dirty="0">
                <a:ln>
                  <a:noFill/>
                </a:ln>
                <a:solidFill>
                  <a:schemeClr val="bg1"/>
                </a:solidFill>
                <a:effectLst/>
                <a:uLnTx/>
                <a:uFillTx/>
                <a:latin typeface="Vertigon" pitchFamily="50" charset="0"/>
                <a:ea typeface="+mn-ea"/>
                <a:cs typeface="+mn-cs"/>
              </a:rPr>
              <a:t>Are You Ready?</a:t>
            </a:r>
            <a:endParaRPr kumimoji="0" lang="en-US" sz="4800" b="0" i="0" u="none" strike="noStrike" kern="1200" cap="none" spc="0" normalizeH="0" baseline="0" noProof="0" dirty="0">
              <a:ln>
                <a:noFill/>
              </a:ln>
              <a:solidFill>
                <a:schemeClr val="bg1"/>
              </a:solidFill>
              <a:effectLst/>
              <a:uLnTx/>
              <a:uFillTx/>
              <a:latin typeface="Vertigon" pitchFamily="50" charset="0"/>
              <a:ea typeface="+mn-ea"/>
              <a:cs typeface="+mn-cs"/>
            </a:endParaRPr>
          </a:p>
        </p:txBody>
      </p:sp>
    </p:spTree>
    <p:extLst>
      <p:ext uri="{BB962C8B-B14F-4D97-AF65-F5344CB8AC3E}">
        <p14:creationId xmlns:p14="http://schemas.microsoft.com/office/powerpoint/2010/main" val="5307934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Sowing The Seed</a:t>
            </a:r>
          </a:p>
          <a:p>
            <a:r>
              <a:rPr lang="en-US" sz="6600" dirty="0">
                <a:solidFill>
                  <a:srgbClr val="314172"/>
                </a:solidFill>
                <a:latin typeface="Gobold" panose="02000500000000000000" pitchFamily="2" charset="0"/>
              </a:rPr>
              <a:t>Of The Kingdom</a:t>
            </a:r>
          </a:p>
          <a:p>
            <a:r>
              <a:rPr lang="en-US" sz="5400" dirty="0">
                <a:latin typeface="Gobold" panose="02000500000000000000" pitchFamily="2" charset="0"/>
              </a:rPr>
              <a:t>#643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B8DC1F9-2850-4131-98C5-6E50FAA4EF21}"/>
              </a:ext>
            </a:extLst>
          </p:cNvPr>
          <p:cNvSpPr>
            <a:spLocks noGrp="1" noChangeArrowheads="1"/>
          </p:cNvSpPr>
          <p:nvPr>
            <p:ph type="ctrTitle"/>
          </p:nvPr>
        </p:nvSpPr>
        <p:spPr>
          <a:xfrm>
            <a:off x="101600" y="152400"/>
            <a:ext cx="5181600" cy="228600"/>
          </a:xfrm>
        </p:spPr>
        <p:txBody>
          <a:bodyPr/>
          <a:lstStyle/>
          <a:p>
            <a:pPr eaLnBrk="1" hangingPunct="1">
              <a:defRPr/>
            </a:pPr>
            <a:r>
              <a:rPr lang="en-US" sz="2400"/>
              <a:t>1-1 Sowing the Seed of the Kingdom</a:t>
            </a:r>
            <a:endParaRPr lang="en-US"/>
          </a:p>
        </p:txBody>
      </p:sp>
      <p:pic>
        <p:nvPicPr>
          <p:cNvPr id="2" name="Picture 62" descr="Sowing the seed-pp">
            <a:extLst>
              <a:ext uri="{FF2B5EF4-FFF2-40B4-BE49-F238E27FC236}">
                <a16:creationId xmlns:a16="http://schemas.microsoft.com/office/drawing/2014/main" id="{FC52C326-D4E1-4A53-8075-9417FF709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1" name="Text Box 63">
            <a:extLst>
              <a:ext uri="{FF2B5EF4-FFF2-40B4-BE49-F238E27FC236}">
                <a16:creationId xmlns:a16="http://schemas.microsoft.com/office/drawing/2014/main" id="{71CA0D91-C9FC-401A-930B-E6E4A9C5E2E9}"/>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2112" name="Text Box 64">
            <a:extLst>
              <a:ext uri="{FF2B5EF4-FFF2-40B4-BE49-F238E27FC236}">
                <a16:creationId xmlns:a16="http://schemas.microsoft.com/office/drawing/2014/main" id="{AC79EDC1-BE5B-47BC-B80C-799C884FF4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B69816F-7099-4F72-A182-36FE6F148E6A}"/>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 Know That My Redeemer Lives</a:t>
            </a:r>
            <a:endParaRPr lang="en-US"/>
          </a:p>
        </p:txBody>
      </p:sp>
      <p:pic>
        <p:nvPicPr>
          <p:cNvPr id="2" name="Picture 46" descr="I Know that My Redeemer-pp">
            <a:extLst>
              <a:ext uri="{FF2B5EF4-FFF2-40B4-BE49-F238E27FC236}">
                <a16:creationId xmlns:a16="http://schemas.microsoft.com/office/drawing/2014/main" id="{B0BB4494-9F26-47F2-9C81-4293B1698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9077FF35-BECF-4773-A5BA-8DDA3DFFE5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528</a:t>
            </a:r>
            <a:endParaRPr lang="en-US" sz="3200">
              <a:solidFill>
                <a:srgbClr val="000000"/>
              </a:solidFill>
              <a:latin typeface="Times" charset="0"/>
              <a:ea typeface="ＭＳ Ｐゴシック" charset="0"/>
              <a:cs typeface="ＭＳ Ｐゴシック" charset="0"/>
            </a:endParaRPr>
          </a:p>
        </p:txBody>
      </p:sp>
      <p:sp>
        <p:nvSpPr>
          <p:cNvPr id="2097" name="Text Box 49">
            <a:extLst>
              <a:ext uri="{FF2B5EF4-FFF2-40B4-BE49-F238E27FC236}">
                <a16:creationId xmlns:a16="http://schemas.microsoft.com/office/drawing/2014/main" id="{2D53CF99-9FC1-4C2D-8C16-9F47CADC5E30}"/>
              </a:ext>
            </a:extLst>
          </p:cNvPr>
          <p:cNvSpPr txBox="1">
            <a:spLocks noChangeArrowheads="1"/>
          </p:cNvSpPr>
          <p:nvPr/>
        </p:nvSpPr>
        <p:spPr bwMode="auto">
          <a:xfrm>
            <a:off x="101601" y="76201"/>
            <a:ext cx="60431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That My Redeemer Lives</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B00E9EE-9462-49CD-B99A-6A17B8D58747}"/>
              </a:ext>
            </a:extLst>
          </p:cNvPr>
          <p:cNvSpPr>
            <a:spLocks noGrp="1" noChangeArrowheads="1"/>
          </p:cNvSpPr>
          <p:nvPr>
            <p:ph type="ctrTitle"/>
          </p:nvPr>
        </p:nvSpPr>
        <p:spPr>
          <a:xfrm>
            <a:off x="101600" y="152400"/>
            <a:ext cx="5181600" cy="228600"/>
          </a:xfrm>
        </p:spPr>
        <p:txBody>
          <a:bodyPr/>
          <a:lstStyle/>
          <a:p>
            <a:pPr eaLnBrk="1" hangingPunct="1">
              <a:defRPr/>
            </a:pPr>
            <a:r>
              <a:rPr lang="en-US" sz="2400"/>
              <a:t>1-2 Sowing the Seed of the Kingdom</a:t>
            </a:r>
            <a:endParaRPr lang="en-US"/>
          </a:p>
        </p:txBody>
      </p:sp>
      <p:pic>
        <p:nvPicPr>
          <p:cNvPr id="3074" name="Picture 6" descr="Sowing the seed-pp">
            <a:extLst>
              <a:ext uri="{FF2B5EF4-FFF2-40B4-BE49-F238E27FC236}">
                <a16:creationId xmlns:a16="http://schemas.microsoft.com/office/drawing/2014/main" id="{44A9BB85-B6A1-4899-836B-EC9A19A2E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21B08CCC-F23C-40E1-85B7-9A72EB0DADFF}"/>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4915010B-D9F3-4B9B-ABF3-C766292F3C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4CA67E9E-688D-477D-B1D4-52A4EE77641F}"/>
              </a:ext>
            </a:extLst>
          </p:cNvPr>
          <p:cNvSpPr>
            <a:spLocks noGrp="1" noChangeArrowheads="1"/>
          </p:cNvSpPr>
          <p:nvPr>
            <p:ph type="ctrTitle"/>
          </p:nvPr>
        </p:nvSpPr>
        <p:spPr>
          <a:xfrm>
            <a:off x="101600" y="152400"/>
            <a:ext cx="5181600" cy="228600"/>
          </a:xfrm>
        </p:spPr>
        <p:txBody>
          <a:bodyPr/>
          <a:lstStyle/>
          <a:p>
            <a:pPr eaLnBrk="1" hangingPunct="1">
              <a:defRPr/>
            </a:pPr>
            <a:r>
              <a:rPr lang="en-US" sz="2400"/>
              <a:t>C-1 Sowing the Seed of the Kingdom</a:t>
            </a:r>
            <a:endParaRPr lang="en-US"/>
          </a:p>
        </p:txBody>
      </p:sp>
      <p:pic>
        <p:nvPicPr>
          <p:cNvPr id="4098" name="Picture 6" descr="Sowing the seed-pp">
            <a:extLst>
              <a:ext uri="{FF2B5EF4-FFF2-40B4-BE49-F238E27FC236}">
                <a16:creationId xmlns:a16="http://schemas.microsoft.com/office/drawing/2014/main" id="{006EB5EF-8901-4D3E-9A7C-2D657CC5E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9" name="Text Box 7">
            <a:extLst>
              <a:ext uri="{FF2B5EF4-FFF2-40B4-BE49-F238E27FC236}">
                <a16:creationId xmlns:a16="http://schemas.microsoft.com/office/drawing/2014/main" id="{CDD48AC6-E461-430B-B00C-72D9010E44F5}"/>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2520" name="Text Box 8">
            <a:extLst>
              <a:ext uri="{FF2B5EF4-FFF2-40B4-BE49-F238E27FC236}">
                <a16:creationId xmlns:a16="http://schemas.microsoft.com/office/drawing/2014/main" id="{0394AA4A-42A4-4917-B896-0FB22465E7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26A87D5D-7E03-41E3-AABD-4D848279D17B}"/>
              </a:ext>
            </a:extLst>
          </p:cNvPr>
          <p:cNvSpPr>
            <a:spLocks noGrp="1" noChangeArrowheads="1"/>
          </p:cNvSpPr>
          <p:nvPr>
            <p:ph type="ctrTitle"/>
          </p:nvPr>
        </p:nvSpPr>
        <p:spPr>
          <a:xfrm>
            <a:off x="101600" y="152400"/>
            <a:ext cx="5181600" cy="228600"/>
          </a:xfrm>
        </p:spPr>
        <p:txBody>
          <a:bodyPr/>
          <a:lstStyle/>
          <a:p>
            <a:pPr eaLnBrk="1" hangingPunct="1">
              <a:defRPr/>
            </a:pPr>
            <a:r>
              <a:rPr lang="en-US" sz="2400"/>
              <a:t>C-2 Sowing the Seed of the Kingdom</a:t>
            </a:r>
            <a:endParaRPr lang="en-US"/>
          </a:p>
        </p:txBody>
      </p:sp>
      <p:pic>
        <p:nvPicPr>
          <p:cNvPr id="5122" name="Picture 6" descr="Sowing the seed-pp">
            <a:extLst>
              <a:ext uri="{FF2B5EF4-FFF2-40B4-BE49-F238E27FC236}">
                <a16:creationId xmlns:a16="http://schemas.microsoft.com/office/drawing/2014/main" id="{AB447C41-39D9-47BF-81E9-F00ACE13F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3" name="Text Box 7">
            <a:extLst>
              <a:ext uri="{FF2B5EF4-FFF2-40B4-BE49-F238E27FC236}">
                <a16:creationId xmlns:a16="http://schemas.microsoft.com/office/drawing/2014/main" id="{56C889D0-875B-4D10-803A-17573E8B964F}"/>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3544" name="Text Box 8">
            <a:extLst>
              <a:ext uri="{FF2B5EF4-FFF2-40B4-BE49-F238E27FC236}">
                <a16:creationId xmlns:a16="http://schemas.microsoft.com/office/drawing/2014/main" id="{75EE12B2-DFAB-45F1-81C5-F8DA8D8D9C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2A103203-F0BF-4CB9-865B-2EC5FF44D5D3}"/>
              </a:ext>
            </a:extLst>
          </p:cNvPr>
          <p:cNvSpPr>
            <a:spLocks noGrp="1" noChangeArrowheads="1"/>
          </p:cNvSpPr>
          <p:nvPr>
            <p:ph type="ctrTitle"/>
          </p:nvPr>
        </p:nvSpPr>
        <p:spPr>
          <a:xfrm>
            <a:off x="101600" y="152400"/>
            <a:ext cx="5181600" cy="228600"/>
          </a:xfrm>
        </p:spPr>
        <p:txBody>
          <a:bodyPr/>
          <a:lstStyle/>
          <a:p>
            <a:pPr eaLnBrk="1" hangingPunct="1">
              <a:defRPr/>
            </a:pPr>
            <a:r>
              <a:rPr lang="en-US" sz="2400"/>
              <a:t>3-1 Sowing the Seed of the Kingdom</a:t>
            </a:r>
            <a:endParaRPr lang="en-US"/>
          </a:p>
        </p:txBody>
      </p:sp>
      <p:pic>
        <p:nvPicPr>
          <p:cNvPr id="10242" name="Picture 6" descr="Sowing the seed-pp">
            <a:extLst>
              <a:ext uri="{FF2B5EF4-FFF2-40B4-BE49-F238E27FC236}">
                <a16:creationId xmlns:a16="http://schemas.microsoft.com/office/drawing/2014/main" id="{F93462C9-3CBC-4F5E-8C47-B39F5CCD6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3" name="Text Box 7">
            <a:extLst>
              <a:ext uri="{FF2B5EF4-FFF2-40B4-BE49-F238E27FC236}">
                <a16:creationId xmlns:a16="http://schemas.microsoft.com/office/drawing/2014/main" id="{067F4449-85E3-4ACE-BAD6-2FF7E1C1FC52}"/>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88424" name="Text Box 8">
            <a:extLst>
              <a:ext uri="{FF2B5EF4-FFF2-40B4-BE49-F238E27FC236}">
                <a16:creationId xmlns:a16="http://schemas.microsoft.com/office/drawing/2014/main" id="{5914E93C-BAAE-4185-AD1D-AAF91CA3DD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D00E9D1A-82F5-42F2-9C74-28A65B7BB1B8}"/>
              </a:ext>
            </a:extLst>
          </p:cNvPr>
          <p:cNvSpPr>
            <a:spLocks noGrp="1" noChangeArrowheads="1"/>
          </p:cNvSpPr>
          <p:nvPr>
            <p:ph type="ctrTitle"/>
          </p:nvPr>
        </p:nvSpPr>
        <p:spPr>
          <a:xfrm>
            <a:off x="101600" y="152400"/>
            <a:ext cx="5181600" cy="228600"/>
          </a:xfrm>
        </p:spPr>
        <p:txBody>
          <a:bodyPr/>
          <a:lstStyle/>
          <a:p>
            <a:pPr eaLnBrk="1" hangingPunct="1">
              <a:defRPr/>
            </a:pPr>
            <a:r>
              <a:rPr lang="en-US" sz="2400"/>
              <a:t>3-2 Sowing the Seed of the Kingdom</a:t>
            </a:r>
            <a:endParaRPr lang="en-US"/>
          </a:p>
        </p:txBody>
      </p:sp>
      <p:pic>
        <p:nvPicPr>
          <p:cNvPr id="11266" name="Picture 6" descr="Sowing the seed-pp">
            <a:extLst>
              <a:ext uri="{FF2B5EF4-FFF2-40B4-BE49-F238E27FC236}">
                <a16:creationId xmlns:a16="http://schemas.microsoft.com/office/drawing/2014/main" id="{77905136-C390-4502-A035-28644DDA8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ext Box 7">
            <a:extLst>
              <a:ext uri="{FF2B5EF4-FFF2-40B4-BE49-F238E27FC236}">
                <a16:creationId xmlns:a16="http://schemas.microsoft.com/office/drawing/2014/main" id="{50606C64-8E70-4339-A5F5-1A8AF1FBB4D8}"/>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89448" name="Text Box 8">
            <a:extLst>
              <a:ext uri="{FF2B5EF4-FFF2-40B4-BE49-F238E27FC236}">
                <a16:creationId xmlns:a16="http://schemas.microsoft.com/office/drawing/2014/main" id="{7644014E-E21F-4A42-9FF4-5C246B3158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8FD4B609-E9FB-4E38-940A-7271B3C38FF9}"/>
              </a:ext>
            </a:extLst>
          </p:cNvPr>
          <p:cNvSpPr>
            <a:spLocks noGrp="1" noChangeArrowheads="1"/>
          </p:cNvSpPr>
          <p:nvPr>
            <p:ph type="ctrTitle"/>
          </p:nvPr>
        </p:nvSpPr>
        <p:spPr>
          <a:xfrm>
            <a:off x="101600" y="152400"/>
            <a:ext cx="5181600" cy="228600"/>
          </a:xfrm>
        </p:spPr>
        <p:txBody>
          <a:bodyPr/>
          <a:lstStyle/>
          <a:p>
            <a:pPr eaLnBrk="1" hangingPunct="1">
              <a:defRPr/>
            </a:pPr>
            <a:r>
              <a:rPr lang="en-US" sz="2400"/>
              <a:t>C-1 Sowing the Seed of the Kingdom</a:t>
            </a:r>
            <a:endParaRPr lang="en-US"/>
          </a:p>
        </p:txBody>
      </p:sp>
      <p:pic>
        <p:nvPicPr>
          <p:cNvPr id="12290" name="Picture 3" descr="Sowing the seed-pp">
            <a:extLst>
              <a:ext uri="{FF2B5EF4-FFF2-40B4-BE49-F238E27FC236}">
                <a16:creationId xmlns:a16="http://schemas.microsoft.com/office/drawing/2014/main" id="{C3C9E79E-6A10-4F0B-A9D6-96F8FED7A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9CE31380-9865-42A6-B8E8-C4D1F3C89CF0}"/>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A1B28C75-7C47-42AF-8772-C214E209D8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D45334C-3044-4376-9AEC-02A25ABAE37B}"/>
              </a:ext>
            </a:extLst>
          </p:cNvPr>
          <p:cNvSpPr>
            <a:spLocks noGrp="1" noChangeArrowheads="1"/>
          </p:cNvSpPr>
          <p:nvPr>
            <p:ph type="ctrTitle"/>
          </p:nvPr>
        </p:nvSpPr>
        <p:spPr>
          <a:xfrm>
            <a:off x="101600" y="152400"/>
            <a:ext cx="5181600" cy="228600"/>
          </a:xfrm>
        </p:spPr>
        <p:txBody>
          <a:bodyPr/>
          <a:lstStyle/>
          <a:p>
            <a:pPr eaLnBrk="1" hangingPunct="1">
              <a:defRPr/>
            </a:pPr>
            <a:r>
              <a:rPr lang="en-US" sz="2400"/>
              <a:t>C-2 Sowing the Seed of the Kingdom</a:t>
            </a:r>
            <a:endParaRPr lang="en-US"/>
          </a:p>
        </p:txBody>
      </p:sp>
      <p:pic>
        <p:nvPicPr>
          <p:cNvPr id="13314" name="Picture 3" descr="Sowing the seed-pp">
            <a:extLst>
              <a:ext uri="{FF2B5EF4-FFF2-40B4-BE49-F238E27FC236}">
                <a16:creationId xmlns:a16="http://schemas.microsoft.com/office/drawing/2014/main" id="{017EDF63-3B16-4788-A8D3-30DED28F6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25B710BA-67B9-4385-AA2B-8EFA0D4E8A93}"/>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EA7BC71D-2F6B-4BFC-B0D1-C8087CE047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9" y="777711"/>
            <a:ext cx="13329501"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83534" y="589787"/>
            <a:ext cx="11312317" cy="598456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Acts 20:35</a:t>
            </a:r>
          </a:p>
          <a:p>
            <a:pPr marL="0" marR="0" lvl="0" indent="0" algn="just" defTabSz="1219170" rtl="0" eaLnBrk="1" fontAlgn="auto" latinLnBrk="0" hangingPunct="1">
              <a:lnSpc>
                <a:spcPct val="150000"/>
              </a:lnSpc>
              <a:spcBef>
                <a:spcPct val="20000"/>
              </a:spcBef>
              <a:spcAft>
                <a:spcPts val="0"/>
              </a:spcAft>
              <a:buClrTx/>
              <a:buSzTx/>
              <a:buFont typeface="Arial"/>
              <a:buNone/>
              <a:tabLst/>
              <a:defRPr/>
            </a:pPr>
            <a:r>
              <a:rPr lang="en-US" sz="3200" dirty="0">
                <a:solidFill>
                  <a:prstClr val="black"/>
                </a:solidFill>
                <a:latin typeface="Gobold" panose="02000500000000000000" pitchFamily="2" charset="0"/>
              </a:rPr>
              <a:t>“</a:t>
            </a:r>
            <a:r>
              <a:rPr kumimoji="0" lang="en-US" sz="32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I have shown you in every way, </a:t>
            </a:r>
            <a:r>
              <a:rPr kumimoji="0" lang="en-US" sz="3200" b="0" i="0" u="none" strike="noStrike" kern="1200" cap="none" spc="0" normalizeH="0" baseline="0" noProof="0" dirty="0" err="1">
                <a:ln>
                  <a:noFill/>
                </a:ln>
                <a:solidFill>
                  <a:prstClr val="black"/>
                </a:solidFill>
                <a:effectLst/>
                <a:uLnTx/>
                <a:uFillTx/>
                <a:latin typeface="Gobold" panose="02000500000000000000" pitchFamily="2" charset="0"/>
                <a:ea typeface="+mn-ea"/>
                <a:cs typeface="+mn-cs"/>
              </a:rPr>
              <a:t>rby</a:t>
            </a:r>
            <a:r>
              <a:rPr kumimoji="0" lang="en-US" sz="32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 laboring like this, that you must support the weak. And remember the words of the Lord Jesus, that He said, ‘It is more blessed to give than to receive.’ ”</a:t>
            </a:r>
          </a:p>
        </p:txBody>
      </p:sp>
    </p:spTree>
    <p:extLst>
      <p:ext uri="{BB962C8B-B14F-4D97-AF65-F5344CB8AC3E}">
        <p14:creationId xmlns:p14="http://schemas.microsoft.com/office/powerpoint/2010/main" val="17824694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By Christ Redeemed</a:t>
            </a:r>
          </a:p>
          <a:p>
            <a:pPr>
              <a:lnSpc>
                <a:spcPct val="150000"/>
              </a:lnSpc>
            </a:pPr>
            <a:r>
              <a:rPr lang="en-US" sz="5400" dirty="0">
                <a:latin typeface="Gobold" panose="02000500000000000000" pitchFamily="2" charset="0"/>
              </a:rPr>
              <a:t>#366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2163315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7ABB856-9717-423B-B7DC-1DA1B3C21A74}"/>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By Christ Redeemed</a:t>
            </a:r>
            <a:endParaRPr lang="en-US"/>
          </a:p>
        </p:txBody>
      </p:sp>
      <p:pic>
        <p:nvPicPr>
          <p:cNvPr id="2" name="Picture 37" descr="By Christ Redeemed-sfp-pp">
            <a:extLst>
              <a:ext uri="{FF2B5EF4-FFF2-40B4-BE49-F238E27FC236}">
                <a16:creationId xmlns:a16="http://schemas.microsoft.com/office/drawing/2014/main" id="{49009296-CDDC-40F5-84CA-13FD1E975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9BB305C1-F6FA-4680-9EEE-46F8BB7AB4D6}"/>
              </a:ext>
            </a:extLst>
          </p:cNvPr>
          <p:cNvSpPr txBox="1">
            <a:spLocks noChangeArrowheads="1"/>
          </p:cNvSpPr>
          <p:nvPr/>
        </p:nvSpPr>
        <p:spPr bwMode="auto">
          <a:xfrm>
            <a:off x="101601" y="76201"/>
            <a:ext cx="38106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By Christ Redeemed</a:t>
            </a:r>
            <a:endParaRPr lang="en-US" sz="3200">
              <a:solidFill>
                <a:srgbClr val="000000"/>
              </a:solidFill>
              <a:latin typeface="Times" charset="0"/>
              <a:ea typeface="ＭＳ Ｐゴシック" charset="0"/>
              <a:cs typeface="ＭＳ Ｐゴシック" charset="0"/>
            </a:endParaRPr>
          </a:p>
        </p:txBody>
      </p:sp>
      <p:sp>
        <p:nvSpPr>
          <p:cNvPr id="2087" name="Text Box 39">
            <a:extLst>
              <a:ext uri="{FF2B5EF4-FFF2-40B4-BE49-F238E27FC236}">
                <a16:creationId xmlns:a16="http://schemas.microsoft.com/office/drawing/2014/main" id="{35AD4F21-9A18-4AA1-8D61-A3F86D0A43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366</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3600</TotalTime>
  <Words>1746</Words>
  <Application>Microsoft Office PowerPoint</Application>
  <PresentationFormat>Widescreen</PresentationFormat>
  <Paragraphs>369</Paragraphs>
  <Slides>115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115</vt:i4>
      </vt:variant>
    </vt:vector>
  </HeadingPairs>
  <TitlesOfParts>
    <vt:vector size="125" baseType="lpstr">
      <vt:lpstr>Gobold</vt:lpstr>
      <vt:lpstr>Trebuchet MS</vt:lpstr>
      <vt:lpstr>Arial</vt:lpstr>
      <vt:lpstr>Times</vt:lpstr>
      <vt:lpstr>Vertigon</vt:lpstr>
      <vt:lpstr>Calibri</vt:lpstr>
      <vt:lpstr>ＭＳ Ｐゴシック</vt:lpstr>
      <vt:lpstr>Default</vt:lpstr>
      <vt:lpstr>1_Default</vt:lpstr>
      <vt:lpstr>Blank</vt:lpstr>
      <vt:lpstr>1-1 Anywhere with Jesus</vt:lpstr>
      <vt:lpstr>1-2 Anywhere with Jesus</vt:lpstr>
      <vt:lpstr>C-1 Anywhere with Jesus</vt:lpstr>
      <vt:lpstr>4-1 Anywhere with Jesus</vt:lpstr>
      <vt:lpstr>4-2 Anywhere with Jesus</vt:lpstr>
      <vt:lpstr>C-1 Anywhere with Jesus</vt:lpstr>
      <vt:lpstr>PowerPoint Presentation</vt:lpstr>
      <vt:lpstr>PowerPoint Presentation</vt:lpstr>
      <vt:lpstr>1-1 I Know That My Redeemer Lives</vt:lpstr>
      <vt:lpstr>1-2 I Know That My Redeemer Lives</vt:lpstr>
      <vt:lpstr>C-1 I Know That My Redeemer Lives</vt:lpstr>
      <vt:lpstr>C-2 I Know That My Redeemer Lives</vt:lpstr>
      <vt:lpstr>2-1 I Know That My Redeemer Lives</vt:lpstr>
      <vt:lpstr>2-2 I Know That My Redeemer Lives</vt:lpstr>
      <vt:lpstr>C-1 I Know That My Redeemer Lives</vt:lpstr>
      <vt:lpstr>C-2 I Know That My Redeemer Lives</vt:lpstr>
      <vt:lpstr>4-1 I Know That My Redeemer Lives</vt:lpstr>
      <vt:lpstr>4-2 I Know That My Redeemer Lives</vt:lpstr>
      <vt:lpstr>C-1 I Know That My Redeemer Lives</vt:lpstr>
      <vt:lpstr>C-2 I Know That My Redeemer Lives</vt:lpstr>
      <vt:lpstr>PowerPoint Presentation</vt:lpstr>
      <vt:lpstr>1-1 Walking Alone at eve</vt:lpstr>
      <vt:lpstr>1-2 Walking Alone at eve</vt:lpstr>
      <vt:lpstr>1-3 Walking Alone at eve</vt:lpstr>
      <vt:lpstr>C-1 Walking Alone at eve</vt:lpstr>
      <vt:lpstr>C-2 Walking Alone at eve</vt:lpstr>
      <vt:lpstr>C-3 Walking Alone at eve</vt:lpstr>
      <vt:lpstr>3-1 Walking Alone at eve</vt:lpstr>
      <vt:lpstr>3-2 Walking Alone at eve</vt:lpstr>
      <vt:lpstr>3-3 Walking Alone at eve</vt:lpstr>
      <vt:lpstr>C-1 Walking Alone at eve</vt:lpstr>
      <vt:lpstr>C-2 Walking Alone at eve</vt:lpstr>
      <vt:lpstr>C-3 Walking Alone at eve</vt:lpstr>
      <vt:lpstr>PowerPoint Presentation</vt:lpstr>
      <vt:lpstr>PowerPoint Presentation</vt:lpstr>
      <vt:lpstr>1-1 When We All Get To Heaven</vt:lpstr>
      <vt:lpstr>1-2 When We All Get To Heaven</vt:lpstr>
      <vt:lpstr>C-1 When We All Get To Heaven</vt:lpstr>
      <vt:lpstr>C-2 When We All Get To Heaven</vt:lpstr>
      <vt:lpstr>3-1 When We All Get To Heaven</vt:lpstr>
      <vt:lpstr>3-2 When We All Get To Heaven</vt:lpstr>
      <vt:lpstr>C-1 When We All Get To Heaven</vt:lpstr>
      <vt:lpstr>C-2 When We All Get To Heaven</vt:lpstr>
      <vt:lpstr>PowerPoint Presentation</vt:lpstr>
      <vt:lpstr>1-1 The Battle Belongs to the Lord</vt:lpstr>
      <vt:lpstr>1-2 The Battle Belongs to the Lord</vt:lpstr>
      <vt:lpstr>C-1 The Battle Belongs to the Lord</vt:lpstr>
      <vt:lpstr>C-2 The Battle Belongs to the Lord</vt:lpstr>
      <vt:lpstr>2-1 The Battle Belongs to the Lord</vt:lpstr>
      <vt:lpstr>2-2 The Battle Belongs to the Lord</vt:lpstr>
      <vt:lpstr>C-1 The Battle Belongs to the Lord</vt:lpstr>
      <vt:lpstr>C-2 The Battle Belongs to the Lord</vt:lpstr>
      <vt:lpstr>3-1 The Battle Belongs to the Lord</vt:lpstr>
      <vt:lpstr>3-2 The Battle Belongs to the Lord</vt:lpstr>
      <vt:lpstr>C-1 The Battle Belongs to the Lord</vt:lpstr>
      <vt:lpstr>C-2 The Battle Belongs to the Lord</vt:lpstr>
      <vt:lpstr>PowerPoint Presentation</vt:lpstr>
      <vt:lpstr>PowerPoint Presentation</vt:lpstr>
      <vt:lpstr>PowerPoint Presentation</vt:lpstr>
      <vt:lpstr>PowerPoint Presentation</vt:lpstr>
      <vt:lpstr>PowerPoint Presentation</vt:lpstr>
      <vt:lpstr>does not want you to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Sowing the Seed of the Kingdom</vt:lpstr>
      <vt:lpstr>1-2 Sowing the Seed of the Kingdom</vt:lpstr>
      <vt:lpstr>C-1 Sowing the Seed of the Kingdom</vt:lpstr>
      <vt:lpstr>C-2 Sowing the Seed of the Kingdom</vt:lpstr>
      <vt:lpstr>3-1 Sowing the Seed of the Kingdom</vt:lpstr>
      <vt:lpstr>3-2 Sowing the Seed of the Kingdom</vt:lpstr>
      <vt:lpstr>C-1 Sowing the Seed of the Kingdom</vt:lpstr>
      <vt:lpstr>C-2 Sowing the Seed of the Kingdom</vt:lpstr>
      <vt:lpstr>PowerPoint Presentation</vt:lpstr>
      <vt:lpstr>PowerPoint Presentation</vt:lpstr>
      <vt:lpstr>1-1 By Christ Redeemed</vt:lpstr>
      <vt:lpstr>1-2 By Christ Redeemed</vt:lpstr>
      <vt:lpstr>2-1 By Christ Redeemed</vt:lpstr>
      <vt:lpstr>2-2 By Christ Redeemed</vt:lpstr>
      <vt:lpstr>3-1 By Christ Redeemed</vt:lpstr>
      <vt:lpstr>3-2 By Christ Redeemed</vt:lpstr>
      <vt:lpstr>PowerPoint Presentation</vt:lpstr>
      <vt:lpstr>PowerPoint Presentation</vt:lpstr>
      <vt:lpstr>PowerPoint Presentation</vt:lpstr>
      <vt:lpstr>PowerPoint Presentation</vt:lpstr>
      <vt:lpstr>1-1 He Keeps Me Singing</vt:lpstr>
      <vt:lpstr>1-2 He Keeps Me Singing</vt:lpstr>
      <vt:lpstr>C-1 He Keeps Me Singing</vt:lpstr>
      <vt:lpstr>3-1 He Keeps Me Singing</vt:lpstr>
      <vt:lpstr>3-2 He Keeps Me Singing</vt:lpstr>
      <vt:lpstr>C-1 He Keeps Me Singing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28</cp:revision>
  <dcterms:created xsi:type="dcterms:W3CDTF">2022-04-21T16:11:45Z</dcterms:created>
  <dcterms:modified xsi:type="dcterms:W3CDTF">2022-04-24T04:12:16Z</dcterms:modified>
</cp:coreProperties>
</file>