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7" r:id="rId2"/>
    <p:sldMasterId id="2147483696" r:id="rId3"/>
  </p:sldMasterIdLst>
  <p:sldIdLst>
    <p:sldId id="256" r:id="rId4"/>
    <p:sldId id="3829" r:id="rId5"/>
    <p:sldId id="264" r:id="rId6"/>
    <p:sldId id="3830" r:id="rId7"/>
    <p:sldId id="260" r:id="rId8"/>
    <p:sldId id="261" r:id="rId9"/>
    <p:sldId id="262" r:id="rId10"/>
    <p:sldId id="3832" r:id="rId11"/>
    <p:sldId id="3574" r:id="rId12"/>
    <p:sldId id="3405" r:id="rId13"/>
    <p:sldId id="3833" r:id="rId14"/>
    <p:sldId id="3834" r:id="rId15"/>
    <p:sldId id="3835" r:id="rId16"/>
    <p:sldId id="268" r:id="rId17"/>
    <p:sldId id="269" r:id="rId18"/>
    <p:sldId id="270" r:id="rId19"/>
    <p:sldId id="3839" r:id="rId20"/>
    <p:sldId id="3840" r:id="rId21"/>
    <p:sldId id="3841" r:id="rId22"/>
    <p:sldId id="3842" r:id="rId23"/>
    <p:sldId id="3843" r:id="rId24"/>
    <p:sldId id="3844" r:id="rId25"/>
    <p:sldId id="3632" r:id="rId26"/>
    <p:sldId id="3845" r:id="rId27"/>
    <p:sldId id="3846" r:id="rId28"/>
    <p:sldId id="266" r:id="rId29"/>
    <p:sldId id="267" r:id="rId30"/>
    <p:sldId id="3847" r:id="rId31"/>
    <p:sldId id="259" r:id="rId32"/>
    <p:sldId id="3848" r:id="rId33"/>
    <p:sldId id="3849" r:id="rId34"/>
    <p:sldId id="3853" r:id="rId35"/>
    <p:sldId id="3854" r:id="rId36"/>
    <p:sldId id="3855" r:id="rId37"/>
    <p:sldId id="3856" r:id="rId38"/>
    <p:sldId id="3647" r:id="rId39"/>
    <p:sldId id="3404" r:id="rId40"/>
    <p:sldId id="3857" r:id="rId41"/>
    <p:sldId id="3858" r:id="rId42"/>
    <p:sldId id="3859" r:id="rId43"/>
    <p:sldId id="3860" r:id="rId44"/>
    <p:sldId id="3861" r:id="rId45"/>
    <p:sldId id="3862" r:id="rId46"/>
    <p:sldId id="3863" r:id="rId47"/>
    <p:sldId id="3864" r:id="rId48"/>
    <p:sldId id="3865" r:id="rId49"/>
    <p:sldId id="3866" r:id="rId50"/>
    <p:sldId id="3867" r:id="rId51"/>
    <p:sldId id="3868" r:id="rId52"/>
    <p:sldId id="3605" r:id="rId53"/>
    <p:sldId id="3869" r:id="rId54"/>
    <p:sldId id="3870" r:id="rId55"/>
    <p:sldId id="3871" r:id="rId56"/>
    <p:sldId id="3872" r:id="rId57"/>
    <p:sldId id="3873" r:id="rId58"/>
    <p:sldId id="3874" r:id="rId59"/>
    <p:sldId id="3401" r:id="rId60"/>
    <p:sldId id="3819" r:id="rId61"/>
    <p:sldId id="2092" r:id="rId62"/>
    <p:sldId id="3824" r:id="rId63"/>
    <p:sldId id="3823" r:id="rId64"/>
    <p:sldId id="3822" r:id="rId65"/>
    <p:sldId id="3825" r:id="rId66"/>
    <p:sldId id="3915" r:id="rId67"/>
    <p:sldId id="3899" r:id="rId68"/>
    <p:sldId id="3902" r:id="rId69"/>
    <p:sldId id="3904" r:id="rId70"/>
    <p:sldId id="3826" r:id="rId71"/>
    <p:sldId id="3905" r:id="rId72"/>
    <p:sldId id="3903" r:id="rId73"/>
    <p:sldId id="3900" r:id="rId74"/>
    <p:sldId id="3827" r:id="rId75"/>
    <p:sldId id="3907" r:id="rId76"/>
    <p:sldId id="3901" r:id="rId77"/>
    <p:sldId id="3828" r:id="rId78"/>
    <p:sldId id="3909" r:id="rId79"/>
    <p:sldId id="3910" r:id="rId80"/>
    <p:sldId id="3908" r:id="rId81"/>
    <p:sldId id="3912" r:id="rId82"/>
    <p:sldId id="3911" r:id="rId83"/>
    <p:sldId id="3913" r:id="rId84"/>
    <p:sldId id="3914" r:id="rId85"/>
    <p:sldId id="3875" r:id="rId86"/>
    <p:sldId id="3876" r:id="rId87"/>
    <p:sldId id="3877" r:id="rId88"/>
    <p:sldId id="3878" r:id="rId89"/>
    <p:sldId id="3885" r:id="rId90"/>
    <p:sldId id="265" r:id="rId91"/>
    <p:sldId id="3886" r:id="rId92"/>
    <p:sldId id="3887" r:id="rId93"/>
    <p:sldId id="3522" r:id="rId94"/>
    <p:sldId id="3411" r:id="rId95"/>
    <p:sldId id="3888" r:id="rId96"/>
    <p:sldId id="3889" r:id="rId97"/>
    <p:sldId id="258" r:id="rId98"/>
    <p:sldId id="3890" r:id="rId99"/>
    <p:sldId id="3891" r:id="rId100"/>
    <p:sldId id="3892" r:id="rId101"/>
    <p:sldId id="3893" r:id="rId102"/>
    <p:sldId id="3894" r:id="rId103"/>
    <p:sldId id="3895" r:id="rId104"/>
    <p:sldId id="3896" r:id="rId105"/>
    <p:sldId id="3527" r:id="rId106"/>
    <p:sldId id="3528" r:id="rId107"/>
    <p:sldId id="3745" r:id="rId108"/>
    <p:sldId id="3412" r:id="rId109"/>
    <p:sldId id="3897" r:id="rId110"/>
    <p:sldId id="3898" r:id="rId111"/>
    <p:sldId id="3409" r:id="rId112"/>
  </p:sldIdLst>
  <p:sldSz cx="12192000" cy="6858000"/>
  <p:notesSz cx="6858000" cy="9144000"/>
  <p:embeddedFontLst>
    <p:embeddedFont>
      <p:font typeface="AvantGarde CE" panose="04000500000000000000" pitchFamily="82" charset="0"/>
      <p:regular r:id="rId113"/>
      <p:bold r:id="rId114"/>
      <p:italic r:id="rId115"/>
      <p:boldItalic r:id="rId116"/>
    </p:embeddedFont>
    <p:embeddedFont>
      <p:font typeface="BigNoodleTitling" panose="02000708030402040100" pitchFamily="2" charset="0"/>
      <p:regular r:id="rId117"/>
      <p:italic r:id="rId118"/>
    </p:embeddedFont>
    <p:embeddedFont>
      <p:font typeface="Calibri" panose="020F0502020204030204" pitchFamily="34" charset="0"/>
      <p:regular r:id="rId119"/>
      <p:bold r:id="rId120"/>
      <p:italic r:id="rId121"/>
      <p:boldItalic r:id="rId122"/>
    </p:embeddedFont>
    <p:embeddedFont>
      <p:font typeface="Moonshiner" panose="00000500000000000000" pitchFamily="50" charset="0"/>
      <p:regular r:id="rId123"/>
    </p:embeddedFont>
    <p:embeddedFont>
      <p:font typeface="Times" panose="02020603050405020304" pitchFamily="18" charset="0"/>
      <p:regular r:id="rId124"/>
      <p:bold r:id="rId125"/>
      <p:italic r:id="rId126"/>
      <p:boldItalic r:id="rId127"/>
    </p:embeddedFont>
    <p:embeddedFont>
      <p:font typeface="Trebuchet MS" panose="020B0603020202020204" pitchFamily="34" charset="0"/>
      <p:regular r:id="rId128"/>
      <p:bold r:id="rId129"/>
      <p:italic r:id="rId130"/>
      <p:boldItalic r:id="rId1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3B3D"/>
    <a:srgbClr val="3B3331"/>
    <a:srgbClr val="64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9" d="100"/>
          <a:sy n="89" d="100"/>
        </p:scale>
        <p:origin x="55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5.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font" Target="fonts/font14.fntdata"/><Relationship Id="rId13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font" Target="fonts/font4.fntdata"/><Relationship Id="rId124" Type="http://schemas.openxmlformats.org/officeDocument/2006/relationships/font" Target="fonts/font12.fntdata"/><Relationship Id="rId129"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font" Target="fonts/font2.fntdata"/><Relationship Id="rId119" Type="http://schemas.openxmlformats.org/officeDocument/2006/relationships/font" Target="fonts/font7.fntdata"/><Relationship Id="rId12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0.fntdata"/><Relationship Id="rId130" Type="http://schemas.openxmlformats.org/officeDocument/2006/relationships/font" Target="fonts/font18.fntdata"/><Relationship Id="rId13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font" Target="fonts/font3.fntdata"/><Relationship Id="rId131" Type="http://schemas.openxmlformats.org/officeDocument/2006/relationships/font" Target="fonts/font19.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84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03410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2330972" y="2282874"/>
            <a:ext cx="7518009" cy="167196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82201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62648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2655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01411" y="793111"/>
            <a:ext cx="3214876" cy="685935"/>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49603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82297"/>
            <a:ext cx="10963559" cy="469436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21589" y="5554435"/>
            <a:ext cx="10963560" cy="83332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881578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50144"/>
            <a:ext cx="10963559" cy="593761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4156475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ABEB5F1-F328-EC8C-C009-A199C9B94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ABBC8E-1165-6DDE-F890-E5606691B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D2FEF1-DC54-276D-E7CE-F8529C919F76}"/>
              </a:ext>
            </a:extLst>
          </p:cNvPr>
          <p:cNvSpPr>
            <a:spLocks noGrp="1" noChangeArrowheads="1"/>
          </p:cNvSpPr>
          <p:nvPr>
            <p:ph type="sldNum" sz="quarter" idx="12"/>
          </p:nvPr>
        </p:nvSpPr>
        <p:spPr>
          <a:ln/>
        </p:spPr>
        <p:txBody>
          <a:bodyPr/>
          <a:lstStyle>
            <a:lvl1pPr>
              <a:defRPr/>
            </a:lvl1pPr>
          </a:lstStyle>
          <a:p>
            <a:fld id="{D80ADA9C-F3D9-4821-9ABF-0550956A98BD}" type="slidenum">
              <a:rPr lang="en-US" altLang="en-US"/>
              <a:pPr/>
              <a:t>‹#›</a:t>
            </a:fld>
            <a:endParaRPr lang="en-US" altLang="en-US"/>
          </a:p>
        </p:txBody>
      </p:sp>
    </p:spTree>
    <p:extLst>
      <p:ext uri="{BB962C8B-B14F-4D97-AF65-F5344CB8AC3E}">
        <p14:creationId xmlns:p14="http://schemas.microsoft.com/office/powerpoint/2010/main" val="329309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9D7EC6-AA40-4749-C5A9-49D9315A6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001868-758E-2F8D-F1FA-248FE14DB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05541B-93A9-F22E-D271-C6B8B351FC41}"/>
              </a:ext>
            </a:extLst>
          </p:cNvPr>
          <p:cNvSpPr>
            <a:spLocks noGrp="1" noChangeArrowheads="1"/>
          </p:cNvSpPr>
          <p:nvPr>
            <p:ph type="sldNum" sz="quarter" idx="12"/>
          </p:nvPr>
        </p:nvSpPr>
        <p:spPr>
          <a:ln/>
        </p:spPr>
        <p:txBody>
          <a:bodyPr/>
          <a:lstStyle>
            <a:lvl1pPr>
              <a:defRPr/>
            </a:lvl1pPr>
          </a:lstStyle>
          <a:p>
            <a:fld id="{E8DB0579-18E8-4D69-B7DF-C374ADB07384}" type="slidenum">
              <a:rPr lang="en-US" altLang="en-US"/>
              <a:pPr/>
              <a:t>‹#›</a:t>
            </a:fld>
            <a:endParaRPr lang="en-US" altLang="en-US"/>
          </a:p>
        </p:txBody>
      </p:sp>
    </p:spTree>
    <p:extLst>
      <p:ext uri="{BB962C8B-B14F-4D97-AF65-F5344CB8AC3E}">
        <p14:creationId xmlns:p14="http://schemas.microsoft.com/office/powerpoint/2010/main" val="232838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A6D53FE6-C1E5-74AC-6D58-1AC56DFB65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74170A-7231-D858-16EC-7D2932F39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042C6E-CD00-49AA-B6E3-758005FC29BD}"/>
              </a:ext>
            </a:extLst>
          </p:cNvPr>
          <p:cNvSpPr>
            <a:spLocks noGrp="1" noChangeArrowheads="1"/>
          </p:cNvSpPr>
          <p:nvPr>
            <p:ph type="sldNum" sz="quarter" idx="12"/>
          </p:nvPr>
        </p:nvSpPr>
        <p:spPr>
          <a:ln/>
        </p:spPr>
        <p:txBody>
          <a:bodyPr/>
          <a:lstStyle>
            <a:lvl1pPr>
              <a:defRPr/>
            </a:lvl1pPr>
          </a:lstStyle>
          <a:p>
            <a:fld id="{A8F59E4C-CF32-4E59-8CDB-ABBEF297FDAD}" type="slidenum">
              <a:rPr lang="en-US" altLang="en-US"/>
              <a:pPr/>
              <a:t>‹#›</a:t>
            </a:fld>
            <a:endParaRPr lang="en-US" altLang="en-US"/>
          </a:p>
        </p:txBody>
      </p:sp>
    </p:spTree>
    <p:extLst>
      <p:ext uri="{BB962C8B-B14F-4D97-AF65-F5344CB8AC3E}">
        <p14:creationId xmlns:p14="http://schemas.microsoft.com/office/powerpoint/2010/main" val="334220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179351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AFCC94-E056-33B4-62CE-FFF0BFDDCD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107746-8A97-A550-1648-35708FEF7F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4901BA-5F6F-F292-E8B8-7CB4215D6952}"/>
              </a:ext>
            </a:extLst>
          </p:cNvPr>
          <p:cNvSpPr>
            <a:spLocks noGrp="1" noChangeArrowheads="1"/>
          </p:cNvSpPr>
          <p:nvPr>
            <p:ph type="sldNum" sz="quarter" idx="12"/>
          </p:nvPr>
        </p:nvSpPr>
        <p:spPr>
          <a:ln/>
        </p:spPr>
        <p:txBody>
          <a:bodyPr/>
          <a:lstStyle>
            <a:lvl1pPr>
              <a:defRPr/>
            </a:lvl1pPr>
          </a:lstStyle>
          <a:p>
            <a:fld id="{F2BD5FA0-6C86-41D0-BD80-080020EE0872}" type="slidenum">
              <a:rPr lang="en-US" altLang="en-US"/>
              <a:pPr/>
              <a:t>‹#›</a:t>
            </a:fld>
            <a:endParaRPr lang="en-US" altLang="en-US"/>
          </a:p>
        </p:txBody>
      </p:sp>
    </p:spTree>
    <p:extLst>
      <p:ext uri="{BB962C8B-B14F-4D97-AF65-F5344CB8AC3E}">
        <p14:creationId xmlns:p14="http://schemas.microsoft.com/office/powerpoint/2010/main" val="2959238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11CE46F-3C45-2576-753A-CB4062D350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F33B583-C115-A3BB-8369-947B61519D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4F6071-0307-3FF5-0404-61DF02D34FD9}"/>
              </a:ext>
            </a:extLst>
          </p:cNvPr>
          <p:cNvSpPr>
            <a:spLocks noGrp="1" noChangeArrowheads="1"/>
          </p:cNvSpPr>
          <p:nvPr>
            <p:ph type="sldNum" sz="quarter" idx="12"/>
          </p:nvPr>
        </p:nvSpPr>
        <p:spPr>
          <a:ln/>
        </p:spPr>
        <p:txBody>
          <a:bodyPr/>
          <a:lstStyle>
            <a:lvl1pPr>
              <a:defRPr/>
            </a:lvl1pPr>
          </a:lstStyle>
          <a:p>
            <a:fld id="{EB18D574-B5C3-4B2A-98BE-6A7279E0E4CA}" type="slidenum">
              <a:rPr lang="en-US" altLang="en-US"/>
              <a:pPr/>
              <a:t>‹#›</a:t>
            </a:fld>
            <a:endParaRPr lang="en-US" altLang="en-US"/>
          </a:p>
        </p:txBody>
      </p:sp>
    </p:spTree>
    <p:extLst>
      <p:ext uri="{BB962C8B-B14F-4D97-AF65-F5344CB8AC3E}">
        <p14:creationId xmlns:p14="http://schemas.microsoft.com/office/powerpoint/2010/main" val="388149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F62C0B-A28E-38A7-0A13-A3C546ECA0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118BC6B-B897-1B69-E827-1434C91B8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E7BF75-B741-EFC1-88F7-5892175186EC}"/>
              </a:ext>
            </a:extLst>
          </p:cNvPr>
          <p:cNvSpPr>
            <a:spLocks noGrp="1" noChangeArrowheads="1"/>
          </p:cNvSpPr>
          <p:nvPr>
            <p:ph type="sldNum" sz="quarter" idx="12"/>
          </p:nvPr>
        </p:nvSpPr>
        <p:spPr>
          <a:ln/>
        </p:spPr>
        <p:txBody>
          <a:bodyPr/>
          <a:lstStyle>
            <a:lvl1pPr>
              <a:defRPr/>
            </a:lvl1pPr>
          </a:lstStyle>
          <a:p>
            <a:fld id="{6879D3B2-25BE-45A9-A7B6-0BC7F6A63C4C}" type="slidenum">
              <a:rPr lang="en-US" altLang="en-US"/>
              <a:pPr/>
              <a:t>‹#›</a:t>
            </a:fld>
            <a:endParaRPr lang="en-US" altLang="en-US"/>
          </a:p>
        </p:txBody>
      </p:sp>
    </p:spTree>
    <p:extLst>
      <p:ext uri="{BB962C8B-B14F-4D97-AF65-F5344CB8AC3E}">
        <p14:creationId xmlns:p14="http://schemas.microsoft.com/office/powerpoint/2010/main" val="3530764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ABB45F-BD49-0AC4-2AEA-98E01DFA37D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B408F6-6A10-ACD9-0E3D-2CDC23DD5F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6896788-8E17-EC8E-DFEB-F32343CC6758}"/>
              </a:ext>
            </a:extLst>
          </p:cNvPr>
          <p:cNvSpPr>
            <a:spLocks noGrp="1" noChangeArrowheads="1"/>
          </p:cNvSpPr>
          <p:nvPr>
            <p:ph type="sldNum" sz="quarter" idx="12"/>
          </p:nvPr>
        </p:nvSpPr>
        <p:spPr>
          <a:ln/>
        </p:spPr>
        <p:txBody>
          <a:bodyPr/>
          <a:lstStyle>
            <a:lvl1pPr>
              <a:defRPr/>
            </a:lvl1pPr>
          </a:lstStyle>
          <a:p>
            <a:fld id="{AFBF8F68-A987-46E8-BA9B-341DBD807967}" type="slidenum">
              <a:rPr lang="en-US" altLang="en-US"/>
              <a:pPr/>
              <a:t>‹#›</a:t>
            </a:fld>
            <a:endParaRPr lang="en-US" altLang="en-US"/>
          </a:p>
        </p:txBody>
      </p:sp>
    </p:spTree>
    <p:extLst>
      <p:ext uri="{BB962C8B-B14F-4D97-AF65-F5344CB8AC3E}">
        <p14:creationId xmlns:p14="http://schemas.microsoft.com/office/powerpoint/2010/main" val="239100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3226374-C369-BA3E-F1CA-B1330A25DB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F6789-E1C0-A04D-941C-24899B36C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E9C697-6384-C649-D832-D4EF15F6EC9A}"/>
              </a:ext>
            </a:extLst>
          </p:cNvPr>
          <p:cNvSpPr>
            <a:spLocks noGrp="1" noChangeArrowheads="1"/>
          </p:cNvSpPr>
          <p:nvPr>
            <p:ph type="sldNum" sz="quarter" idx="12"/>
          </p:nvPr>
        </p:nvSpPr>
        <p:spPr>
          <a:ln/>
        </p:spPr>
        <p:txBody>
          <a:bodyPr/>
          <a:lstStyle>
            <a:lvl1pPr>
              <a:defRPr/>
            </a:lvl1pPr>
          </a:lstStyle>
          <a:p>
            <a:fld id="{BE5367BA-FCF4-4FA4-8740-4FFDFFCAD5AC}" type="slidenum">
              <a:rPr lang="en-US" altLang="en-US"/>
              <a:pPr/>
              <a:t>‹#›</a:t>
            </a:fld>
            <a:endParaRPr lang="en-US" altLang="en-US"/>
          </a:p>
        </p:txBody>
      </p:sp>
    </p:spTree>
    <p:extLst>
      <p:ext uri="{BB962C8B-B14F-4D97-AF65-F5344CB8AC3E}">
        <p14:creationId xmlns:p14="http://schemas.microsoft.com/office/powerpoint/2010/main" val="2598399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142EDCD-2929-7F4D-71F2-8CAE0E266E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729E25-A097-0D37-F5BA-DD009ECE16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C1B010-6794-9D20-10D2-6D68BDF1BC9D}"/>
              </a:ext>
            </a:extLst>
          </p:cNvPr>
          <p:cNvSpPr>
            <a:spLocks noGrp="1" noChangeArrowheads="1"/>
          </p:cNvSpPr>
          <p:nvPr>
            <p:ph type="sldNum" sz="quarter" idx="12"/>
          </p:nvPr>
        </p:nvSpPr>
        <p:spPr>
          <a:ln/>
        </p:spPr>
        <p:txBody>
          <a:bodyPr/>
          <a:lstStyle>
            <a:lvl1pPr>
              <a:defRPr/>
            </a:lvl1pPr>
          </a:lstStyle>
          <a:p>
            <a:fld id="{CA352CD7-EB44-41BA-969C-FFA2A2949913}" type="slidenum">
              <a:rPr lang="en-US" altLang="en-US"/>
              <a:pPr/>
              <a:t>‹#›</a:t>
            </a:fld>
            <a:endParaRPr lang="en-US" altLang="en-US"/>
          </a:p>
        </p:txBody>
      </p:sp>
    </p:spTree>
    <p:extLst>
      <p:ext uri="{BB962C8B-B14F-4D97-AF65-F5344CB8AC3E}">
        <p14:creationId xmlns:p14="http://schemas.microsoft.com/office/powerpoint/2010/main" val="9833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D05E9E-CC4C-3BCD-32E2-A40DE9C040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929A8A-AC43-BBEC-84F9-002BD4A7B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A8CF4A-D2DE-FD71-550C-D4CFCBF193AC}"/>
              </a:ext>
            </a:extLst>
          </p:cNvPr>
          <p:cNvSpPr>
            <a:spLocks noGrp="1" noChangeArrowheads="1"/>
          </p:cNvSpPr>
          <p:nvPr>
            <p:ph type="sldNum" sz="quarter" idx="12"/>
          </p:nvPr>
        </p:nvSpPr>
        <p:spPr>
          <a:ln/>
        </p:spPr>
        <p:txBody>
          <a:bodyPr/>
          <a:lstStyle>
            <a:lvl1pPr>
              <a:defRPr/>
            </a:lvl1pPr>
          </a:lstStyle>
          <a:p>
            <a:fld id="{C4141D1A-BBDA-46F1-ADB5-2A038F9ED402}" type="slidenum">
              <a:rPr lang="en-US" altLang="en-US"/>
              <a:pPr/>
              <a:t>‹#›</a:t>
            </a:fld>
            <a:endParaRPr lang="en-US" altLang="en-US"/>
          </a:p>
        </p:txBody>
      </p:sp>
    </p:spTree>
    <p:extLst>
      <p:ext uri="{BB962C8B-B14F-4D97-AF65-F5344CB8AC3E}">
        <p14:creationId xmlns:p14="http://schemas.microsoft.com/office/powerpoint/2010/main" val="208785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EBAE80-4B28-BCAC-D4A1-2E4A1132A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C5FE68-48EA-6033-4206-5222B909B4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0F8973-23F0-7080-11B8-F5554A07FAFE}"/>
              </a:ext>
            </a:extLst>
          </p:cNvPr>
          <p:cNvSpPr>
            <a:spLocks noGrp="1" noChangeArrowheads="1"/>
          </p:cNvSpPr>
          <p:nvPr>
            <p:ph type="sldNum" sz="quarter" idx="12"/>
          </p:nvPr>
        </p:nvSpPr>
        <p:spPr>
          <a:ln/>
        </p:spPr>
        <p:txBody>
          <a:bodyPr/>
          <a:lstStyle>
            <a:lvl1pPr>
              <a:defRPr/>
            </a:lvl1pPr>
          </a:lstStyle>
          <a:p>
            <a:fld id="{B16DB7B0-C8C1-4116-8803-09248C2A0EEC}" type="slidenum">
              <a:rPr lang="en-US" altLang="en-US"/>
              <a:pPr/>
              <a:t>‹#›</a:t>
            </a:fld>
            <a:endParaRPr lang="en-US" altLang="en-US"/>
          </a:p>
        </p:txBody>
      </p:sp>
    </p:spTree>
    <p:extLst>
      <p:ext uri="{BB962C8B-B14F-4D97-AF65-F5344CB8AC3E}">
        <p14:creationId xmlns:p14="http://schemas.microsoft.com/office/powerpoint/2010/main" val="130760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383969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1452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1959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25777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52554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98880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99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55784246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17285612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ctr" defTabSz="1219170" rtl="0" eaLnBrk="1" latinLnBrk="0" hangingPunct="1">
        <a:spcBef>
          <a:spcPct val="0"/>
        </a:spcBef>
        <a:buNone/>
        <a:defRPr sz="5867" kern="1200">
          <a:solidFill>
            <a:srgbClr val="675958"/>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675958"/>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675958"/>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E8EFEA-93A1-1FF2-1A10-7AF505E856C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4E1786F-BD89-70F8-5516-CBF237B41B7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B59FF4A-AD73-6AF6-4856-9C227A048A7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F9306A8-CC55-32A9-1631-8A3B5623D13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439A034-9AC9-4F4D-3491-C06DB872A56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F7F120E7-AB17-4779-969A-F6D81EDEAEF2}" type="slidenum">
              <a:rPr lang="en-US" altLang="en-US"/>
              <a:pPr/>
              <a:t>‹#›</a:t>
            </a:fld>
            <a:endParaRPr lang="en-US" altLang="en-US"/>
          </a:p>
        </p:txBody>
      </p:sp>
    </p:spTree>
    <p:extLst>
      <p:ext uri="{BB962C8B-B14F-4D97-AF65-F5344CB8AC3E}">
        <p14:creationId xmlns:p14="http://schemas.microsoft.com/office/powerpoint/2010/main" val="16596440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921311-35A9-141E-CC33-4CB036E259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In the Garden</a:t>
            </a:r>
            <a:endParaRPr lang="en-US">
              <a:ea typeface="+mj-ea"/>
            </a:endParaRPr>
          </a:p>
        </p:txBody>
      </p:sp>
      <p:pic>
        <p:nvPicPr>
          <p:cNvPr id="2" name="Picture 63" descr="In the Garden">
            <a:extLst>
              <a:ext uri="{FF2B5EF4-FFF2-40B4-BE49-F238E27FC236}">
                <a16:creationId xmlns:a16="http://schemas.microsoft.com/office/drawing/2014/main" id="{7372B840-1233-DBEB-FB0F-691486741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A8ED757-595A-D48D-86AF-4522D30B26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2798D053-B818-C041-9A85-0ACF56683326}"/>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This world is not my home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957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4509DD1A-2ED5-478E-E6B2-DEE52351D35F}"/>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4-2 When My Love To Christ Grows Weak</a:t>
            </a:r>
            <a:endParaRPr lang="en-US">
              <a:ea typeface="+mj-ea"/>
            </a:endParaRPr>
          </a:p>
        </p:txBody>
      </p:sp>
      <p:pic>
        <p:nvPicPr>
          <p:cNvPr id="9218" name="Picture 3" descr="When My Love to Christ-pp">
            <a:extLst>
              <a:ext uri="{FF2B5EF4-FFF2-40B4-BE49-F238E27FC236}">
                <a16:creationId xmlns:a16="http://schemas.microsoft.com/office/drawing/2014/main" id="{78C1793A-F962-3662-8F15-233B8432E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81F1AAD-A098-D0A0-B524-67BF9FC0AD16}"/>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A6BFD87-295B-37CB-A64C-890A6A0BD1B9}"/>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E5D2BB5-85F3-67C7-58EC-447AC83C05B6}"/>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5-1 When My Love To Christ Grows Weak</a:t>
            </a:r>
            <a:endParaRPr lang="en-US">
              <a:ea typeface="+mj-ea"/>
            </a:endParaRPr>
          </a:p>
        </p:txBody>
      </p:sp>
      <p:pic>
        <p:nvPicPr>
          <p:cNvPr id="10242" name="Picture 3" descr="When My Love to Christ-pp">
            <a:extLst>
              <a:ext uri="{FF2B5EF4-FFF2-40B4-BE49-F238E27FC236}">
                <a16:creationId xmlns:a16="http://schemas.microsoft.com/office/drawing/2014/main" id="{AE4D2C4E-DA20-6A6E-E69F-84AEB293E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E6974C0-DBCE-F109-531B-860CEC697953}"/>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F37F5B57-3AAB-9260-0512-C150EA3E2AE0}"/>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2DF151E-659C-A046-1C9B-112C3318DAE7}"/>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5-2 When My Love To Christ Grows Weak</a:t>
            </a:r>
            <a:endParaRPr lang="en-US">
              <a:ea typeface="+mj-ea"/>
            </a:endParaRPr>
          </a:p>
        </p:txBody>
      </p:sp>
      <p:pic>
        <p:nvPicPr>
          <p:cNvPr id="11266" name="Picture 3" descr="When My Love to Christ-pp">
            <a:extLst>
              <a:ext uri="{FF2B5EF4-FFF2-40B4-BE49-F238E27FC236}">
                <a16:creationId xmlns:a16="http://schemas.microsoft.com/office/drawing/2014/main" id="{65611D9B-76D9-8A12-5177-C9D1ACD1A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DDA2C67-C7B9-09DE-5DDC-69B31503684F}"/>
              </a:ext>
            </a:extLst>
          </p:cNvPr>
          <p:cNvSpPr txBox="1">
            <a:spLocks noChangeArrowheads="1"/>
          </p:cNvSpPr>
          <p:nvPr/>
        </p:nvSpPr>
        <p:spPr bwMode="auto">
          <a:xfrm>
            <a:off x="11336867"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119A40F-7D6E-6362-457F-47C9CDCF1914}"/>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2:14-15</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“Inasmuch then as the children have partaken of flesh and blood, He Himself likewise shared in the same, that through death He might destroy him who had the power of death, that is, the devil, and release those who through fear of death were all their lifetime subject to bondage.”</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529446977"/>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Hebrews 12:1-2</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a:p>
            <a:pPr marL="0" marR="0" lvl="0" indent="0" algn="just" defTabSz="1219170" rtl="0" eaLnBrk="1" fontAlgn="auto" latinLnBrk="0" hangingPunct="1">
              <a:lnSpc>
                <a:spcPct val="10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2589896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Stand up, stand up for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648</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2FD2FA-8B7A-7E9F-CE2D-DD56E024E8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Stand up Stand Up for Jesus</a:t>
            </a:r>
            <a:endParaRPr lang="en-US">
              <a:ea typeface="+mj-ea"/>
            </a:endParaRPr>
          </a:p>
        </p:txBody>
      </p:sp>
      <p:pic>
        <p:nvPicPr>
          <p:cNvPr id="2" name="Picture 57" descr="Stand up stand up for-pp">
            <a:extLst>
              <a:ext uri="{FF2B5EF4-FFF2-40B4-BE49-F238E27FC236}">
                <a16:creationId xmlns:a16="http://schemas.microsoft.com/office/drawing/2014/main" id="{1E0F86F6-FB64-906E-B377-06D263960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EF8C9FE2-1BFB-679F-18D7-77AF56BB3088}"/>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7B7B7F1D-0984-FE56-87FC-CA98BFB305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93F6AE5-D180-F8EF-F7FA-EAC9947963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Stand up Stand Up for Jesus</a:t>
            </a:r>
            <a:endParaRPr lang="en-US">
              <a:ea typeface="+mj-ea"/>
            </a:endParaRPr>
          </a:p>
        </p:txBody>
      </p:sp>
      <p:pic>
        <p:nvPicPr>
          <p:cNvPr id="3074" name="Picture 3" descr="Stand up stand up for-pp">
            <a:extLst>
              <a:ext uri="{FF2B5EF4-FFF2-40B4-BE49-F238E27FC236}">
                <a16:creationId xmlns:a16="http://schemas.microsoft.com/office/drawing/2014/main" id="{9C8715BF-9A56-BB94-3181-EE49B7EA4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65295D0-A485-6F71-13AA-563B0C4D60A9}"/>
              </a:ext>
            </a:extLst>
          </p:cNvPr>
          <p:cNvSpPr txBox="1">
            <a:spLocks noChangeArrowheads="1"/>
          </p:cNvSpPr>
          <p:nvPr/>
        </p:nvSpPr>
        <p:spPr bwMode="auto">
          <a:xfrm>
            <a:off x="101600" y="76201"/>
            <a:ext cx="546393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Stand Up, Stand Up For Jesus</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46805C54-AF8A-A7AC-586A-FA58D9113A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648</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77818"/>
            <a:ext cx="7961168" cy="388099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Fellowship meal in the </a:t>
            </a:r>
            <a:r>
              <a:rPr kumimoji="0" lang="en-US" sz="48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mpb</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6605633" y="409626"/>
            <a:ext cx="5053863" cy="153888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A18246-F08E-C248-6B45-7B38AFBBC8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This World is Not My Home</a:t>
            </a:r>
            <a:endParaRPr lang="en-US">
              <a:ea typeface="+mj-ea"/>
            </a:endParaRPr>
          </a:p>
        </p:txBody>
      </p:sp>
      <p:pic>
        <p:nvPicPr>
          <p:cNvPr id="2" name="Picture 63" descr="This World is not my-SFP-pp">
            <a:extLst>
              <a:ext uri="{FF2B5EF4-FFF2-40B4-BE49-F238E27FC236}">
                <a16:creationId xmlns:a16="http://schemas.microsoft.com/office/drawing/2014/main" id="{0B6FA686-3D1F-CDB6-6EAE-7D44FFE18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0E4AC581-FDD3-9FC3-5038-3E3D5D834A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D03CF08D-8A4A-F9EC-CE42-8BD1498C189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0618D69-61D7-4F12-6679-5BD6971D15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This World is Not My Home</a:t>
            </a:r>
            <a:endParaRPr lang="en-US">
              <a:ea typeface="+mj-ea"/>
            </a:endParaRPr>
          </a:p>
        </p:txBody>
      </p:sp>
      <p:pic>
        <p:nvPicPr>
          <p:cNvPr id="3074" name="Picture 3" descr="This World is not my-SFP-pp">
            <a:extLst>
              <a:ext uri="{FF2B5EF4-FFF2-40B4-BE49-F238E27FC236}">
                <a16:creationId xmlns:a16="http://schemas.microsoft.com/office/drawing/2014/main" id="{DC0C1ABF-CA76-61FE-7D6F-D7F6D5ADC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BB639F4-3355-5AC2-5174-1AFBDDC8B5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72033CD1-58A4-481E-834E-86AD314BAD9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A35F7E6-2283-D957-DAC8-F34D1CF871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This World is Not My Home</a:t>
            </a:r>
            <a:endParaRPr lang="en-US">
              <a:ea typeface="+mj-ea"/>
            </a:endParaRPr>
          </a:p>
        </p:txBody>
      </p:sp>
      <p:pic>
        <p:nvPicPr>
          <p:cNvPr id="4098" name="Picture 3" descr="This World is not my-SFP-pp">
            <a:extLst>
              <a:ext uri="{FF2B5EF4-FFF2-40B4-BE49-F238E27FC236}">
                <a16:creationId xmlns:a16="http://schemas.microsoft.com/office/drawing/2014/main" id="{E6453694-B9AD-BE70-0F83-8C00F612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F83FDA7D-F6F4-DF1D-7E41-08C4A2AFD7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04B6C343-6BB1-0061-178E-75C81FDA6CE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7AA0A1DA-B784-6FF3-DA0C-E2B4D19E24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5122" name="Picture 1027" descr="This World is not my-SFP-pp">
            <a:extLst>
              <a:ext uri="{FF2B5EF4-FFF2-40B4-BE49-F238E27FC236}">
                <a16:creationId xmlns:a16="http://schemas.microsoft.com/office/drawing/2014/main" id="{7D83A7CB-AC6D-DDD8-F815-A0949C5E7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EF243DC1-C771-7190-2D54-5958B0DE4A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DFDF244E-9914-3523-7DDD-42261E4CCF55}"/>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FD456442-51BE-3AC9-69D8-8852E33226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6146" name="Picture 1027" descr="This World is not my-SFP-pp">
            <a:extLst>
              <a:ext uri="{FF2B5EF4-FFF2-40B4-BE49-F238E27FC236}">
                <a16:creationId xmlns:a16="http://schemas.microsoft.com/office/drawing/2014/main" id="{2C17D024-77E8-EB33-2CF3-A3DD09267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9052213F-4DD9-1707-A79C-A1A5B2C707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132131A1-39C9-BE06-6CE4-ADA41C417628}"/>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274ED40F-A1FC-B9F0-AEA3-5312D1ACB6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7170" name="Picture 1027" descr="This World is not my-SFP-pp">
            <a:extLst>
              <a:ext uri="{FF2B5EF4-FFF2-40B4-BE49-F238E27FC236}">
                <a16:creationId xmlns:a16="http://schemas.microsoft.com/office/drawing/2014/main" id="{0CF0C3C3-5AA1-B292-9CE0-01E5BA981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62BE3C53-FBA0-37D6-0115-5EDD710BF2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3FBB903B-E32E-88A3-2FFB-084C69C286B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528D39-0287-2633-B708-05473DCD8C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This World is Not My Home</a:t>
            </a:r>
            <a:endParaRPr lang="en-US">
              <a:ea typeface="+mj-ea"/>
            </a:endParaRPr>
          </a:p>
        </p:txBody>
      </p:sp>
      <p:pic>
        <p:nvPicPr>
          <p:cNvPr id="14338" name="Picture 3" descr="This World is not my-SFP-pp">
            <a:extLst>
              <a:ext uri="{FF2B5EF4-FFF2-40B4-BE49-F238E27FC236}">
                <a16:creationId xmlns:a16="http://schemas.microsoft.com/office/drawing/2014/main" id="{9711BF8A-6582-088D-9100-D78A9A51C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4049AB37-1CD6-A97E-5CF6-9CF9461672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5F8C2C29-25B1-F1EA-4BC7-7EE91D55F23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8612B76D-B396-57E7-F654-3B5C0299A5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This World is Not My Home</a:t>
            </a:r>
            <a:endParaRPr lang="en-US">
              <a:ea typeface="+mj-ea"/>
            </a:endParaRPr>
          </a:p>
        </p:txBody>
      </p:sp>
      <p:pic>
        <p:nvPicPr>
          <p:cNvPr id="15362" name="Picture 3" descr="This World is not my-SFP-pp">
            <a:extLst>
              <a:ext uri="{FF2B5EF4-FFF2-40B4-BE49-F238E27FC236}">
                <a16:creationId xmlns:a16="http://schemas.microsoft.com/office/drawing/2014/main" id="{D9B07D9B-67B8-3CD9-F252-789C5A935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3A7D9DDE-FED8-CE62-5E3D-F372ECA050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BD92E569-DA8C-419F-3D9B-7E1ECE73B068}"/>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DCE67F0-4276-38ED-DD0C-67E6A03572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This World is Not My Home</a:t>
            </a:r>
            <a:endParaRPr lang="en-US">
              <a:ea typeface="+mj-ea"/>
            </a:endParaRPr>
          </a:p>
        </p:txBody>
      </p:sp>
      <p:pic>
        <p:nvPicPr>
          <p:cNvPr id="16386" name="Picture 3" descr="This World is not my-SFP-pp">
            <a:extLst>
              <a:ext uri="{FF2B5EF4-FFF2-40B4-BE49-F238E27FC236}">
                <a16:creationId xmlns:a16="http://schemas.microsoft.com/office/drawing/2014/main" id="{ED6C7F56-76D7-7AC2-B6E7-6CD8AA71F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F31F358E-E0A4-B168-6690-47F287E9F6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9BF2A90F-2FFF-47CB-F1D4-B87672D80EC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F884591-4CB5-5445-7D9D-8CD9BC1831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In the Garden</a:t>
            </a:r>
            <a:endParaRPr lang="en-US">
              <a:ea typeface="+mj-ea"/>
            </a:endParaRPr>
          </a:p>
        </p:txBody>
      </p:sp>
      <p:pic>
        <p:nvPicPr>
          <p:cNvPr id="3074" name="Picture 3" descr="In the Garden">
            <a:extLst>
              <a:ext uri="{FF2B5EF4-FFF2-40B4-BE49-F238E27FC236}">
                <a16:creationId xmlns:a16="http://schemas.microsoft.com/office/drawing/2014/main" id="{43D974F9-CCC1-6A4B-3D44-D6DEB313A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A6E6023-0639-BB7C-1E1F-ADA8AE9B33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ECDBFB1C-1CBE-B029-13E9-DB20FBBE114F}"/>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0A85902-0370-6F20-290E-BA575D5148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17410" name="Picture 3" descr="This World is not my-SFP-pp">
            <a:extLst>
              <a:ext uri="{FF2B5EF4-FFF2-40B4-BE49-F238E27FC236}">
                <a16:creationId xmlns:a16="http://schemas.microsoft.com/office/drawing/2014/main" id="{DB33F8FC-2897-2ED7-7647-CA01D3D77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72A279B9-936E-950D-E59C-4E07B0A268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32123EBF-1D56-DF15-B603-4E0DE6C13E5B}"/>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E124038E-F3E1-C205-98D3-BF82A28100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18434" name="Picture 3" descr="This World is not my-SFP-pp">
            <a:extLst>
              <a:ext uri="{FF2B5EF4-FFF2-40B4-BE49-F238E27FC236}">
                <a16:creationId xmlns:a16="http://schemas.microsoft.com/office/drawing/2014/main" id="{1D013847-668D-E193-FD89-F53243864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0EBA3007-B1A7-DF75-16BE-5DC260114A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983F84C5-DA4D-B103-AFCE-35F430863443}"/>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90D5E76F-DA96-6FDA-A749-BA0DA2590F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19458" name="Picture 3" descr="This World is not my-SFP-pp">
            <a:extLst>
              <a:ext uri="{FF2B5EF4-FFF2-40B4-BE49-F238E27FC236}">
                <a16:creationId xmlns:a16="http://schemas.microsoft.com/office/drawing/2014/main" id="{68E5AAA3-4204-0738-6512-A9E1427C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C8EE7470-67B2-F075-6DE6-983CE2D804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43BB8C0A-51AD-68D7-69C4-1DE47F3C90B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To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canaan’s</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land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867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3F182C0-7604-70C9-52C6-AC21A1D7CCFD}"/>
              </a:ext>
            </a:extLst>
          </p:cNvPr>
          <p:cNvSpPr>
            <a:spLocks noGrp="1" noChangeArrowheads="1"/>
          </p:cNvSpPr>
          <p:nvPr>
            <p:ph type="ctrTitle"/>
          </p:nvPr>
        </p:nvSpPr>
        <p:spPr>
          <a:xfrm>
            <a:off x="101600" y="152400"/>
            <a:ext cx="5384800" cy="228600"/>
          </a:xfrm>
        </p:spPr>
        <p:txBody>
          <a:bodyPr/>
          <a:lstStyle/>
          <a:p>
            <a:pPr eaLnBrk="1" hangingPunct="1"/>
            <a:r>
              <a:rPr lang="en-US" altLang="en-US" sz="2400"/>
              <a:t>1-1 To Canaan</a:t>
            </a:r>
            <a:r>
              <a:rPr lang="ja-JP" altLang="en-US" sz="2400">
                <a:latin typeface="Arial" panose="020B0604020202020204" pitchFamily="34" charset="0"/>
              </a:rPr>
              <a:t>’</a:t>
            </a:r>
            <a:r>
              <a:rPr lang="en-US" altLang="ja-JP" sz="2400"/>
              <a:t>s Land</a:t>
            </a:r>
            <a:endParaRPr lang="en-US" altLang="en-US"/>
          </a:p>
        </p:txBody>
      </p:sp>
      <p:pic>
        <p:nvPicPr>
          <p:cNvPr id="2" name="Picture 57" descr="Where the soul -pp">
            <a:extLst>
              <a:ext uri="{FF2B5EF4-FFF2-40B4-BE49-F238E27FC236}">
                <a16:creationId xmlns:a16="http://schemas.microsoft.com/office/drawing/2014/main" id="{64FB1DE2-CE73-DA90-8D51-CD23664C5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796A994-650B-E5F3-BE64-380062BD9DFA}"/>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107" name="Text Box 59">
            <a:extLst>
              <a:ext uri="{FF2B5EF4-FFF2-40B4-BE49-F238E27FC236}">
                <a16:creationId xmlns:a16="http://schemas.microsoft.com/office/drawing/2014/main" id="{16062A0B-9FEF-F136-3665-E80CC1D5E2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2CA54DB-EBE0-5EE1-7F2E-83FD3D2CA07B}"/>
              </a:ext>
            </a:extLst>
          </p:cNvPr>
          <p:cNvSpPr>
            <a:spLocks noGrp="1" noChangeArrowheads="1"/>
          </p:cNvSpPr>
          <p:nvPr>
            <p:ph type="ctrTitle"/>
          </p:nvPr>
        </p:nvSpPr>
        <p:spPr>
          <a:xfrm>
            <a:off x="101600" y="152400"/>
            <a:ext cx="5384800" cy="228600"/>
          </a:xfrm>
        </p:spPr>
        <p:txBody>
          <a:bodyPr/>
          <a:lstStyle/>
          <a:p>
            <a:pPr eaLnBrk="1" hangingPunct="1"/>
            <a:r>
              <a:rPr lang="en-US" altLang="en-US" sz="2400"/>
              <a:t>1-2 To Canaan</a:t>
            </a:r>
            <a:r>
              <a:rPr lang="ja-JP" altLang="en-US" sz="2400">
                <a:latin typeface="Arial" panose="020B0604020202020204" pitchFamily="34" charset="0"/>
              </a:rPr>
              <a:t>’</a:t>
            </a:r>
            <a:r>
              <a:rPr lang="en-US" altLang="ja-JP" sz="2400"/>
              <a:t>s Land</a:t>
            </a:r>
            <a:endParaRPr lang="en-US" altLang="en-US"/>
          </a:p>
        </p:txBody>
      </p:sp>
      <p:pic>
        <p:nvPicPr>
          <p:cNvPr id="3074" name="Picture 3" descr="Where the soul -pp">
            <a:extLst>
              <a:ext uri="{FF2B5EF4-FFF2-40B4-BE49-F238E27FC236}">
                <a16:creationId xmlns:a16="http://schemas.microsoft.com/office/drawing/2014/main" id="{50E8365C-5B19-9592-1AE7-6D3C16741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302D538-2F2E-7396-7E56-177D87F40952}"/>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4565" name="Text Box 5">
            <a:extLst>
              <a:ext uri="{FF2B5EF4-FFF2-40B4-BE49-F238E27FC236}">
                <a16:creationId xmlns:a16="http://schemas.microsoft.com/office/drawing/2014/main" id="{FEC8A725-8205-8D73-5DAC-E8C671FC7B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1AFABED-AAAC-50B8-E946-260AD4A96608}"/>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4098" name="Picture 3" descr="Where the soul -pp">
            <a:extLst>
              <a:ext uri="{FF2B5EF4-FFF2-40B4-BE49-F238E27FC236}">
                <a16:creationId xmlns:a16="http://schemas.microsoft.com/office/drawing/2014/main" id="{9E994F98-F023-BEF9-0125-02DB1D5E0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6C37B7D9-C8BC-70CE-005E-C870F41E9A03}"/>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3781" name="Text Box 5">
            <a:extLst>
              <a:ext uri="{FF2B5EF4-FFF2-40B4-BE49-F238E27FC236}">
                <a16:creationId xmlns:a16="http://schemas.microsoft.com/office/drawing/2014/main" id="{D4A5BE81-6A5A-A211-11FC-DD8C13A814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EE72023-5588-B7BE-1E62-F1C528490D64}"/>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5122" name="Picture 3" descr="Where the soul -pp">
            <a:extLst>
              <a:ext uri="{FF2B5EF4-FFF2-40B4-BE49-F238E27FC236}">
                <a16:creationId xmlns:a16="http://schemas.microsoft.com/office/drawing/2014/main" id="{88DF7383-708D-800D-AE15-A685AD10D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5B3A1A8-1B1E-A8E0-D0D9-9DCDFB5A1362}"/>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4805" name="Text Box 5">
            <a:extLst>
              <a:ext uri="{FF2B5EF4-FFF2-40B4-BE49-F238E27FC236}">
                <a16:creationId xmlns:a16="http://schemas.microsoft.com/office/drawing/2014/main" id="{67B7D6CB-6B84-5C6E-C507-81CD64BE37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14CC78E9-BB08-A828-7A29-436E3346A8EB}"/>
              </a:ext>
            </a:extLst>
          </p:cNvPr>
          <p:cNvSpPr>
            <a:spLocks noGrp="1" noChangeArrowheads="1"/>
          </p:cNvSpPr>
          <p:nvPr>
            <p:ph type="ctrTitle"/>
          </p:nvPr>
        </p:nvSpPr>
        <p:spPr>
          <a:xfrm>
            <a:off x="101600" y="152400"/>
            <a:ext cx="5384800" cy="228600"/>
          </a:xfrm>
        </p:spPr>
        <p:txBody>
          <a:bodyPr/>
          <a:lstStyle/>
          <a:p>
            <a:pPr eaLnBrk="1" hangingPunct="1"/>
            <a:r>
              <a:rPr lang="en-US" altLang="en-US" sz="2400"/>
              <a:t>2-1 To Canaan</a:t>
            </a:r>
            <a:r>
              <a:rPr lang="ja-JP" altLang="en-US" sz="2400">
                <a:latin typeface="Arial" panose="020B0604020202020204" pitchFamily="34" charset="0"/>
              </a:rPr>
              <a:t>’</a:t>
            </a:r>
            <a:r>
              <a:rPr lang="en-US" altLang="ja-JP" sz="2400"/>
              <a:t>s Land</a:t>
            </a:r>
            <a:endParaRPr lang="en-US" altLang="en-US"/>
          </a:p>
        </p:txBody>
      </p:sp>
      <p:pic>
        <p:nvPicPr>
          <p:cNvPr id="6146" name="Picture 3" descr="Where the soul -pp">
            <a:extLst>
              <a:ext uri="{FF2B5EF4-FFF2-40B4-BE49-F238E27FC236}">
                <a16:creationId xmlns:a16="http://schemas.microsoft.com/office/drawing/2014/main" id="{A735520F-4A9A-3CE9-4E7C-3D8C4901B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654BF418-84AB-686C-3B9F-5FC7D6CB5F85}"/>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5589" name="Text Box 5">
            <a:extLst>
              <a:ext uri="{FF2B5EF4-FFF2-40B4-BE49-F238E27FC236}">
                <a16:creationId xmlns:a16="http://schemas.microsoft.com/office/drawing/2014/main" id="{C8FE6BF7-A02D-6C9E-0254-CEA7DB7035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4428484-D1E3-1679-6E13-242FBBAD5349}"/>
              </a:ext>
            </a:extLst>
          </p:cNvPr>
          <p:cNvSpPr>
            <a:spLocks noGrp="1" noChangeArrowheads="1"/>
          </p:cNvSpPr>
          <p:nvPr>
            <p:ph type="ctrTitle"/>
          </p:nvPr>
        </p:nvSpPr>
        <p:spPr>
          <a:xfrm>
            <a:off x="101600" y="152400"/>
            <a:ext cx="5384800" cy="228600"/>
          </a:xfrm>
        </p:spPr>
        <p:txBody>
          <a:bodyPr/>
          <a:lstStyle/>
          <a:p>
            <a:pPr eaLnBrk="1" hangingPunct="1"/>
            <a:r>
              <a:rPr lang="en-US" altLang="en-US" sz="2400"/>
              <a:t>2-2 To Canaan</a:t>
            </a:r>
            <a:r>
              <a:rPr lang="ja-JP" altLang="en-US" sz="2400">
                <a:latin typeface="Arial" panose="020B0604020202020204" pitchFamily="34" charset="0"/>
              </a:rPr>
              <a:t>’</a:t>
            </a:r>
            <a:r>
              <a:rPr lang="en-US" altLang="ja-JP" sz="2400"/>
              <a:t>s Land</a:t>
            </a:r>
            <a:endParaRPr lang="en-US" altLang="en-US"/>
          </a:p>
        </p:txBody>
      </p:sp>
      <p:pic>
        <p:nvPicPr>
          <p:cNvPr id="7170" name="Picture 9" descr="Where the soul -pp">
            <a:extLst>
              <a:ext uri="{FF2B5EF4-FFF2-40B4-BE49-F238E27FC236}">
                <a16:creationId xmlns:a16="http://schemas.microsoft.com/office/drawing/2014/main" id="{D38BB513-3498-9E90-1F76-04344E94F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Text Box 10">
            <a:extLst>
              <a:ext uri="{FF2B5EF4-FFF2-40B4-BE49-F238E27FC236}">
                <a16:creationId xmlns:a16="http://schemas.microsoft.com/office/drawing/2014/main" id="{12A5678E-EA5D-3DAA-ACB7-E35676189B4D}"/>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6619" name="Text Box 11">
            <a:extLst>
              <a:ext uri="{FF2B5EF4-FFF2-40B4-BE49-F238E27FC236}">
                <a16:creationId xmlns:a16="http://schemas.microsoft.com/office/drawing/2014/main" id="{B2963D1E-0CB4-861C-B9D1-56D64314CF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C7BE223-FC9E-758E-D036-53FE8F93FA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the Garden</a:t>
            </a:r>
            <a:endParaRPr lang="en-US">
              <a:ea typeface="+mj-ea"/>
            </a:endParaRPr>
          </a:p>
        </p:txBody>
      </p:sp>
      <p:pic>
        <p:nvPicPr>
          <p:cNvPr id="4098" name="Picture 3" descr="In the Garden">
            <a:extLst>
              <a:ext uri="{FF2B5EF4-FFF2-40B4-BE49-F238E27FC236}">
                <a16:creationId xmlns:a16="http://schemas.microsoft.com/office/drawing/2014/main" id="{A3124DE9-8D0F-2876-1ACE-7E4068B3C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6BD15A2-D1EE-7AA2-48AA-A9982A15E3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12997" name="Text Box 5">
            <a:extLst>
              <a:ext uri="{FF2B5EF4-FFF2-40B4-BE49-F238E27FC236}">
                <a16:creationId xmlns:a16="http://schemas.microsoft.com/office/drawing/2014/main" id="{2361DC61-407C-47F9-3047-0BCB85BC3DC1}"/>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a:extLst>
              <a:ext uri="{FF2B5EF4-FFF2-40B4-BE49-F238E27FC236}">
                <a16:creationId xmlns:a16="http://schemas.microsoft.com/office/drawing/2014/main" id="{DECCAE2C-6942-79A1-7E19-92CBAA4FE48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8194" name="Picture 1027" descr="Where the soul -pp">
            <a:extLst>
              <a:ext uri="{FF2B5EF4-FFF2-40B4-BE49-F238E27FC236}">
                <a16:creationId xmlns:a16="http://schemas.microsoft.com/office/drawing/2014/main" id="{D9931562-2BB1-EBEF-608E-BFC266DF6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1028">
            <a:extLst>
              <a:ext uri="{FF2B5EF4-FFF2-40B4-BE49-F238E27FC236}">
                <a16:creationId xmlns:a16="http://schemas.microsoft.com/office/drawing/2014/main" id="{B8B7A655-E6FA-E127-D3A3-343721FD9F20}"/>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5829" name="Text Box 1029">
            <a:extLst>
              <a:ext uri="{FF2B5EF4-FFF2-40B4-BE49-F238E27FC236}">
                <a16:creationId xmlns:a16="http://schemas.microsoft.com/office/drawing/2014/main" id="{519EC5E3-59C2-C18D-00C8-26E181A8EB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26">
            <a:extLst>
              <a:ext uri="{FF2B5EF4-FFF2-40B4-BE49-F238E27FC236}">
                <a16:creationId xmlns:a16="http://schemas.microsoft.com/office/drawing/2014/main" id="{BF614084-60A0-9FF9-1944-339EA657CCD0}"/>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9218" name="Picture 1027" descr="Where the soul -pp">
            <a:extLst>
              <a:ext uri="{FF2B5EF4-FFF2-40B4-BE49-F238E27FC236}">
                <a16:creationId xmlns:a16="http://schemas.microsoft.com/office/drawing/2014/main" id="{3778D3FE-CAA0-6BF8-C7D3-EDCE0BC4B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1028">
            <a:extLst>
              <a:ext uri="{FF2B5EF4-FFF2-40B4-BE49-F238E27FC236}">
                <a16:creationId xmlns:a16="http://schemas.microsoft.com/office/drawing/2014/main" id="{D1610436-47B2-0FD6-7B98-B13F00F36373}"/>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6853" name="Text Box 1029">
            <a:extLst>
              <a:ext uri="{FF2B5EF4-FFF2-40B4-BE49-F238E27FC236}">
                <a16:creationId xmlns:a16="http://schemas.microsoft.com/office/drawing/2014/main" id="{9D09E54B-DE56-0833-5DCA-9045F719F2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EB8B0AC-0809-0D7F-22E1-0A875F6DF8D4}"/>
              </a:ext>
            </a:extLst>
          </p:cNvPr>
          <p:cNvSpPr>
            <a:spLocks noGrp="1" noChangeArrowheads="1"/>
          </p:cNvSpPr>
          <p:nvPr>
            <p:ph type="ctrTitle"/>
          </p:nvPr>
        </p:nvSpPr>
        <p:spPr>
          <a:xfrm>
            <a:off x="101600" y="152400"/>
            <a:ext cx="5384800" cy="228600"/>
          </a:xfrm>
        </p:spPr>
        <p:txBody>
          <a:bodyPr/>
          <a:lstStyle/>
          <a:p>
            <a:pPr eaLnBrk="1" hangingPunct="1"/>
            <a:r>
              <a:rPr lang="en-US" altLang="en-US" sz="2400"/>
              <a:t>4-1 To Canaan</a:t>
            </a:r>
            <a:r>
              <a:rPr lang="ja-JP" altLang="en-US" sz="2400">
                <a:latin typeface="Arial" panose="020B0604020202020204" pitchFamily="34" charset="0"/>
              </a:rPr>
              <a:t>’</a:t>
            </a:r>
            <a:r>
              <a:rPr lang="en-US" altLang="ja-JP" sz="2400"/>
              <a:t>s Land</a:t>
            </a:r>
            <a:endParaRPr lang="en-US" altLang="en-US"/>
          </a:p>
        </p:txBody>
      </p:sp>
      <p:pic>
        <p:nvPicPr>
          <p:cNvPr id="14338" name="Picture 3" descr="Where the soul -pp">
            <a:extLst>
              <a:ext uri="{FF2B5EF4-FFF2-40B4-BE49-F238E27FC236}">
                <a16:creationId xmlns:a16="http://schemas.microsoft.com/office/drawing/2014/main" id="{530C7EBB-5AA1-933E-5557-AABB2972F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A14D11DC-FE33-9ACF-1E0A-4B4185BAF10D}"/>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199685" name="Text Box 5">
            <a:extLst>
              <a:ext uri="{FF2B5EF4-FFF2-40B4-BE49-F238E27FC236}">
                <a16:creationId xmlns:a16="http://schemas.microsoft.com/office/drawing/2014/main" id="{66C5054F-7BEC-6D13-13DA-FEE274B417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D13344E-6A87-BD12-6EF7-3C74C56A4316}"/>
              </a:ext>
            </a:extLst>
          </p:cNvPr>
          <p:cNvSpPr>
            <a:spLocks noGrp="1" noChangeArrowheads="1"/>
          </p:cNvSpPr>
          <p:nvPr>
            <p:ph type="ctrTitle"/>
          </p:nvPr>
        </p:nvSpPr>
        <p:spPr>
          <a:xfrm>
            <a:off x="101600" y="152400"/>
            <a:ext cx="5384800" cy="228600"/>
          </a:xfrm>
        </p:spPr>
        <p:txBody>
          <a:bodyPr/>
          <a:lstStyle/>
          <a:p>
            <a:pPr eaLnBrk="1" hangingPunct="1"/>
            <a:r>
              <a:rPr lang="en-US" altLang="en-US" sz="2400"/>
              <a:t>4-2 To Canaan</a:t>
            </a:r>
            <a:r>
              <a:rPr lang="ja-JP" altLang="en-US" sz="2400">
                <a:latin typeface="Arial" panose="020B0604020202020204" pitchFamily="34" charset="0"/>
              </a:rPr>
              <a:t>’</a:t>
            </a:r>
            <a:r>
              <a:rPr lang="en-US" altLang="ja-JP" sz="2400"/>
              <a:t>s Land</a:t>
            </a:r>
            <a:endParaRPr lang="en-US" altLang="en-US"/>
          </a:p>
        </p:txBody>
      </p:sp>
      <p:pic>
        <p:nvPicPr>
          <p:cNvPr id="15362" name="Picture 3" descr="Where the soul -pp">
            <a:extLst>
              <a:ext uri="{FF2B5EF4-FFF2-40B4-BE49-F238E27FC236}">
                <a16:creationId xmlns:a16="http://schemas.microsoft.com/office/drawing/2014/main" id="{E262574B-BC98-08E0-4613-3A3235925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4991924-973F-E25D-5AA2-6B8C654B1F97}"/>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0709" name="Text Box 5">
            <a:extLst>
              <a:ext uri="{FF2B5EF4-FFF2-40B4-BE49-F238E27FC236}">
                <a16:creationId xmlns:a16="http://schemas.microsoft.com/office/drawing/2014/main" id="{3D443A64-ACB2-33AD-0EA1-A41071C54A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CF5A3D4-B90A-6080-5BAF-8C9480DEB00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To Canaan</a:t>
            </a:r>
            <a:r>
              <a:rPr lang="ja-JP" altLang="en-US" sz="2400">
                <a:latin typeface="Arial" panose="020B0604020202020204" pitchFamily="34" charset="0"/>
              </a:rPr>
              <a:t>’</a:t>
            </a:r>
            <a:r>
              <a:rPr lang="en-US" altLang="ja-JP" sz="2400"/>
              <a:t>s Land</a:t>
            </a:r>
            <a:endParaRPr lang="en-US" altLang="en-US"/>
          </a:p>
        </p:txBody>
      </p:sp>
      <p:pic>
        <p:nvPicPr>
          <p:cNvPr id="16386" name="Picture 3" descr="Where the soul -pp">
            <a:extLst>
              <a:ext uri="{FF2B5EF4-FFF2-40B4-BE49-F238E27FC236}">
                <a16:creationId xmlns:a16="http://schemas.microsoft.com/office/drawing/2014/main" id="{6B2B1832-7984-8E11-C874-AA43305F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BC8CE485-AF0E-9333-823C-052F117F7CF5}"/>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1733" name="Text Box 5">
            <a:extLst>
              <a:ext uri="{FF2B5EF4-FFF2-40B4-BE49-F238E27FC236}">
                <a16:creationId xmlns:a16="http://schemas.microsoft.com/office/drawing/2014/main" id="{31FE206B-C7EA-9040-81EA-B399D022BF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D2B8B50-88E9-D365-2717-BDA10BB92B11}"/>
              </a:ext>
            </a:extLst>
          </p:cNvPr>
          <p:cNvSpPr>
            <a:spLocks noGrp="1" noChangeArrowheads="1"/>
          </p:cNvSpPr>
          <p:nvPr>
            <p:ph type="ctrTitle"/>
          </p:nvPr>
        </p:nvSpPr>
        <p:spPr>
          <a:xfrm>
            <a:off x="101600" y="152400"/>
            <a:ext cx="5384800" cy="228600"/>
          </a:xfrm>
        </p:spPr>
        <p:txBody>
          <a:bodyPr/>
          <a:lstStyle/>
          <a:p>
            <a:pPr eaLnBrk="1" hangingPunct="1"/>
            <a:r>
              <a:rPr lang="en-US" altLang="en-US" sz="2400"/>
              <a:t>C-2 To Canaan</a:t>
            </a:r>
            <a:r>
              <a:rPr lang="ja-JP" altLang="en-US" sz="2400">
                <a:latin typeface="Arial" panose="020B0604020202020204" pitchFamily="34" charset="0"/>
              </a:rPr>
              <a:t>’</a:t>
            </a:r>
            <a:r>
              <a:rPr lang="en-US" altLang="ja-JP" sz="2400"/>
              <a:t>s Land</a:t>
            </a:r>
            <a:endParaRPr lang="en-US" altLang="en-US"/>
          </a:p>
        </p:txBody>
      </p:sp>
      <p:pic>
        <p:nvPicPr>
          <p:cNvPr id="17410" name="Picture 3" descr="Where the soul -pp">
            <a:extLst>
              <a:ext uri="{FF2B5EF4-FFF2-40B4-BE49-F238E27FC236}">
                <a16:creationId xmlns:a16="http://schemas.microsoft.com/office/drawing/2014/main" id="{B34DDA38-1011-DA54-4202-DB0626976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0834EB94-CC80-215C-EE7C-03610EE7CE0E}"/>
              </a:ext>
            </a:extLst>
          </p:cNvPr>
          <p:cNvSpPr txBox="1">
            <a:spLocks noChangeArrowheads="1"/>
          </p:cNvSpPr>
          <p:nvPr/>
        </p:nvSpPr>
        <p:spPr bwMode="auto">
          <a:xfrm>
            <a:off x="101600" y="76201"/>
            <a:ext cx="65497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To Canaan</a:t>
            </a:r>
            <a:r>
              <a:rPr lang="ja-JP" altLang="en-US" sz="3200" b="1">
                <a:solidFill>
                  <a:srgbClr val="000000"/>
                </a:solidFill>
                <a:latin typeface="Arial" panose="020B0604020202020204" pitchFamily="34" charset="0"/>
              </a:rPr>
              <a:t>’</a:t>
            </a:r>
            <a:r>
              <a:rPr lang="en-US" altLang="ja-JP" sz="3200" b="1">
                <a:solidFill>
                  <a:srgbClr val="000000"/>
                </a:solidFill>
              </a:rPr>
              <a:t>s Land I</a:t>
            </a:r>
            <a:r>
              <a:rPr lang="ja-JP" altLang="en-US" sz="3200" b="1">
                <a:solidFill>
                  <a:srgbClr val="000000"/>
                </a:solidFill>
                <a:latin typeface="Arial" panose="020B0604020202020204" pitchFamily="34" charset="0"/>
              </a:rPr>
              <a:t>’</a:t>
            </a:r>
            <a:r>
              <a:rPr lang="en-US" altLang="ja-JP" sz="3200" b="1">
                <a:solidFill>
                  <a:srgbClr val="000000"/>
                </a:solidFill>
              </a:rPr>
              <a:t>m On My Way</a:t>
            </a:r>
            <a:endParaRPr lang="en-US" altLang="en-US" sz="3200">
              <a:solidFill>
                <a:srgbClr val="000000"/>
              </a:solidFill>
            </a:endParaRPr>
          </a:p>
        </p:txBody>
      </p:sp>
      <p:sp>
        <p:nvSpPr>
          <p:cNvPr id="202758" name="Text Box 6">
            <a:extLst>
              <a:ext uri="{FF2B5EF4-FFF2-40B4-BE49-F238E27FC236}">
                <a16:creationId xmlns:a16="http://schemas.microsoft.com/office/drawing/2014/main" id="{E8E02F18-3352-0281-CF8B-61826E173B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867</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we all get to heaven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853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FE9B913-5E8D-2E89-1E06-6600FF626C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We All Get To Heaven</a:t>
            </a:r>
            <a:endParaRPr lang="en-US">
              <a:ea typeface="+mj-ea"/>
            </a:endParaRPr>
          </a:p>
        </p:txBody>
      </p:sp>
      <p:pic>
        <p:nvPicPr>
          <p:cNvPr id="2" name="Picture 46" descr="When we all get to heaven-pp">
            <a:extLst>
              <a:ext uri="{FF2B5EF4-FFF2-40B4-BE49-F238E27FC236}">
                <a16:creationId xmlns:a16="http://schemas.microsoft.com/office/drawing/2014/main" id="{CF757008-4770-0FF6-8F85-2BC669C38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5137B99-23E4-0AD1-106F-5F2E7B88B78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AF877D49-665F-D716-F1EF-1AABEA80EE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2B03647-315A-6FF4-9B24-EF7A9F1A7D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We All Get To Heaven</a:t>
            </a:r>
            <a:endParaRPr lang="en-US">
              <a:ea typeface="+mj-ea"/>
            </a:endParaRPr>
          </a:p>
        </p:txBody>
      </p:sp>
      <p:pic>
        <p:nvPicPr>
          <p:cNvPr id="3074" name="Picture 3" descr="When we all get to heaven-pp">
            <a:extLst>
              <a:ext uri="{FF2B5EF4-FFF2-40B4-BE49-F238E27FC236}">
                <a16:creationId xmlns:a16="http://schemas.microsoft.com/office/drawing/2014/main" id="{76E67F96-5C87-5E63-1E73-7CCA86F44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DAB80CB-3B7B-EF36-498A-D74C8739DFED}"/>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5C3C29B-6967-037D-411C-73CDE165FE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F9B8AEFF-5FCE-7163-9509-8E4FDEFBE7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the Garden</a:t>
            </a:r>
            <a:endParaRPr lang="en-US">
              <a:ea typeface="+mj-ea"/>
            </a:endParaRPr>
          </a:p>
        </p:txBody>
      </p:sp>
      <p:pic>
        <p:nvPicPr>
          <p:cNvPr id="5122" name="Picture 6" descr="In the Garden">
            <a:extLst>
              <a:ext uri="{FF2B5EF4-FFF2-40B4-BE49-F238E27FC236}">
                <a16:creationId xmlns:a16="http://schemas.microsoft.com/office/drawing/2014/main" id="{DBC29C71-5660-600C-6180-87A7C3712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3" name="Text Box 7">
            <a:extLst>
              <a:ext uri="{FF2B5EF4-FFF2-40B4-BE49-F238E27FC236}">
                <a16:creationId xmlns:a16="http://schemas.microsoft.com/office/drawing/2014/main" id="{C0554325-95AC-0B29-31B4-CC62763EEA65}"/>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
        <p:nvSpPr>
          <p:cNvPr id="214024" name="Text Box 8">
            <a:extLst>
              <a:ext uri="{FF2B5EF4-FFF2-40B4-BE49-F238E27FC236}">
                <a16:creationId xmlns:a16="http://schemas.microsoft.com/office/drawing/2014/main" id="{2DD9B03C-F80A-E9D9-C73F-CD340CFEA2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FB161C1-0D0E-CC3A-5F93-8F51358924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4098" name="Picture 3" descr="When we all get to heaven-pp">
            <a:extLst>
              <a:ext uri="{FF2B5EF4-FFF2-40B4-BE49-F238E27FC236}">
                <a16:creationId xmlns:a16="http://schemas.microsoft.com/office/drawing/2014/main" id="{4D7757BE-648E-B74C-5984-595ACC618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74CE92E9-15BB-498D-8DD2-892E6BDADCB1}"/>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3D290C90-88C0-C9B4-76A1-6F702A1F05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B3BC1A6-451F-7FCF-9E02-E5B1D118D6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5122" name="Picture 3" descr="When we all get to heaven-pp">
            <a:extLst>
              <a:ext uri="{FF2B5EF4-FFF2-40B4-BE49-F238E27FC236}">
                <a16:creationId xmlns:a16="http://schemas.microsoft.com/office/drawing/2014/main" id="{561187E3-95A3-5189-B5A5-A4BD4A958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64032D63-F015-19CA-AACF-25BB5283F0FC}"/>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36A72D68-5A3A-0A38-E21E-522B88DDCF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8E6B323-8E69-6B67-00D7-6861785B57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When We All Get To Heaven</a:t>
            </a:r>
            <a:endParaRPr lang="en-US">
              <a:ea typeface="+mj-ea"/>
            </a:endParaRPr>
          </a:p>
        </p:txBody>
      </p:sp>
      <p:pic>
        <p:nvPicPr>
          <p:cNvPr id="6146" name="Picture 3" descr="When we all get to heaven-pp">
            <a:extLst>
              <a:ext uri="{FF2B5EF4-FFF2-40B4-BE49-F238E27FC236}">
                <a16:creationId xmlns:a16="http://schemas.microsoft.com/office/drawing/2014/main" id="{EBCCC9FB-DFBA-F823-D7DA-319412C9F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93BC2C1-D9B8-4259-4B4B-3AF94C228CF9}"/>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A078180-B4F7-94AB-EE31-C1EB4FD3DA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D78B35A-E697-7A28-4C6F-11504CD0FD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When We All Get To Heaven</a:t>
            </a:r>
            <a:endParaRPr lang="en-US">
              <a:ea typeface="+mj-ea"/>
            </a:endParaRPr>
          </a:p>
        </p:txBody>
      </p:sp>
      <p:pic>
        <p:nvPicPr>
          <p:cNvPr id="7170" name="Picture 3" descr="When we all get to heaven-pp">
            <a:extLst>
              <a:ext uri="{FF2B5EF4-FFF2-40B4-BE49-F238E27FC236}">
                <a16:creationId xmlns:a16="http://schemas.microsoft.com/office/drawing/2014/main" id="{01325D07-A33B-63F4-1DAC-C58965E66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E30A5E6F-0A1B-07FB-83F9-63A0FF63EFC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DD2346DB-4A12-17FB-AFD3-F4CCEE8D29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DF766BC-DA75-73D9-55E3-74DC8E1DF48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8194" name="Picture 3" descr="When we all get to heaven-pp">
            <a:extLst>
              <a:ext uri="{FF2B5EF4-FFF2-40B4-BE49-F238E27FC236}">
                <a16:creationId xmlns:a16="http://schemas.microsoft.com/office/drawing/2014/main" id="{ABF72615-BC9C-035A-F8E2-13FCF92C3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88EE2E7-1F66-F977-A534-5FC271035CD5}"/>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0101A1EA-47AE-1F5E-0194-D38FEEA476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8524144-446D-8C0B-EAB0-FB27BE51DC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9218" name="Picture 3" descr="When we all get to heaven-pp">
            <a:extLst>
              <a:ext uri="{FF2B5EF4-FFF2-40B4-BE49-F238E27FC236}">
                <a16:creationId xmlns:a16="http://schemas.microsoft.com/office/drawing/2014/main" id="{B7EF7B1F-19F2-F7CE-A9FC-A8B580D60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C03B14E5-CC36-C20B-41C3-ADA828247E92}"/>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922881D0-F2E9-9814-F97E-AEAA028BEB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83E951E-8FBA-4D4C-BE74-D55B9B7C53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When We All Get To Heaven</a:t>
            </a:r>
            <a:endParaRPr lang="en-US">
              <a:ea typeface="+mj-ea"/>
            </a:endParaRPr>
          </a:p>
        </p:txBody>
      </p:sp>
      <p:pic>
        <p:nvPicPr>
          <p:cNvPr id="10242" name="Picture 3" descr="When we all get to heaven-pp">
            <a:extLst>
              <a:ext uri="{FF2B5EF4-FFF2-40B4-BE49-F238E27FC236}">
                <a16:creationId xmlns:a16="http://schemas.microsoft.com/office/drawing/2014/main" id="{E14C6D3B-ECC3-85A1-4229-91E1469E1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D7BC54A-BBAA-2DE0-94A1-CEC17A2E72BE}"/>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D6CB240A-446C-660F-DA27-876C3E7C3D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D2F51CB-3A65-D2DE-08A8-769957AA847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When We All Get To Heaven</a:t>
            </a:r>
            <a:endParaRPr lang="en-US">
              <a:ea typeface="+mj-ea"/>
            </a:endParaRPr>
          </a:p>
        </p:txBody>
      </p:sp>
      <p:pic>
        <p:nvPicPr>
          <p:cNvPr id="11266" name="Picture 3" descr="When we all get to heaven-pp">
            <a:extLst>
              <a:ext uri="{FF2B5EF4-FFF2-40B4-BE49-F238E27FC236}">
                <a16:creationId xmlns:a16="http://schemas.microsoft.com/office/drawing/2014/main" id="{F7E5B947-4FB4-DE83-9976-2DBB9A311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977417B-EE5A-5BE3-5B43-7544BAE66B91}"/>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F018002-546E-6221-8DC5-6C6A192CF0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605548E-454F-4444-4EB6-25D23294D3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When We All Get To Heaven</a:t>
            </a:r>
            <a:endParaRPr lang="en-US">
              <a:ea typeface="+mj-ea"/>
            </a:endParaRPr>
          </a:p>
        </p:txBody>
      </p:sp>
      <p:pic>
        <p:nvPicPr>
          <p:cNvPr id="12290" name="Picture 3" descr="When we all get to heaven-pp">
            <a:extLst>
              <a:ext uri="{FF2B5EF4-FFF2-40B4-BE49-F238E27FC236}">
                <a16:creationId xmlns:a16="http://schemas.microsoft.com/office/drawing/2014/main" id="{25D2B7D2-5506-8F5D-F360-FB80C27E6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019DF18-250D-5CE9-053B-AA55118C3600}"/>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59410B0-63F1-8BD4-C7F5-A1906AF534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043B580F-9211-DA18-2E93-2BFBF6F658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When We All Get To Heaven</a:t>
            </a:r>
            <a:endParaRPr lang="en-US">
              <a:ea typeface="+mj-ea"/>
            </a:endParaRPr>
          </a:p>
        </p:txBody>
      </p:sp>
      <p:pic>
        <p:nvPicPr>
          <p:cNvPr id="13314" name="Picture 3" descr="When we all get to heaven-pp">
            <a:extLst>
              <a:ext uri="{FF2B5EF4-FFF2-40B4-BE49-F238E27FC236}">
                <a16:creationId xmlns:a16="http://schemas.microsoft.com/office/drawing/2014/main" id="{F531D77E-7B06-0874-2D54-C1B9DFFEB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6F7CA10-7A7F-2091-0918-EA5C2BD3B20D}"/>
              </a:ext>
            </a:extLst>
          </p:cNvPr>
          <p:cNvSpPr txBox="1">
            <a:spLocks noChangeArrowheads="1"/>
          </p:cNvSpPr>
          <p:nvPr/>
        </p:nvSpPr>
        <p:spPr bwMode="auto">
          <a:xfrm>
            <a:off x="101601" y="76201"/>
            <a:ext cx="520520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When We All Get To Heaven</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37D61531-736F-CAFC-B7FA-68E262FF1B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853</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ED63D0C-8231-6DBB-4D1D-A531BBF056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In the Garden</a:t>
            </a:r>
            <a:endParaRPr lang="en-US">
              <a:ea typeface="+mj-ea"/>
            </a:endParaRPr>
          </a:p>
        </p:txBody>
      </p:sp>
      <p:pic>
        <p:nvPicPr>
          <p:cNvPr id="10242" name="Picture 3" descr="In the Garden">
            <a:extLst>
              <a:ext uri="{FF2B5EF4-FFF2-40B4-BE49-F238E27FC236}">
                <a16:creationId xmlns:a16="http://schemas.microsoft.com/office/drawing/2014/main" id="{DA6CF727-BC9B-FA16-3D38-465D4D058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A7ABC1A-9749-2EAD-BB0C-A56B872226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1E1EB71C-80D0-2ED3-E40E-BEFAA8DB0A67}"/>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On bended knee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#791</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82AEF5-84DC-F7C5-ABF6-805A3A2B18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 Bended Knee</a:t>
            </a:r>
            <a:endParaRPr lang="en-US">
              <a:ea typeface="+mj-ea"/>
            </a:endParaRPr>
          </a:p>
        </p:txBody>
      </p:sp>
      <p:pic>
        <p:nvPicPr>
          <p:cNvPr id="2" name="Picture 60" descr="ON Bended Knee-pp">
            <a:extLst>
              <a:ext uri="{FF2B5EF4-FFF2-40B4-BE49-F238E27FC236}">
                <a16:creationId xmlns:a16="http://schemas.microsoft.com/office/drawing/2014/main" id="{0D92F6B2-0384-5F09-ABFB-23A3C5C9A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2F2B8640-A563-E03D-CE15-5F4B51402F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67CD9AD7-7CE8-BD68-3BFC-2028A8F838C5}"/>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06F4CF7-F3D0-A5EA-1FF9-7F1A021AEC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 Bended Knee</a:t>
            </a:r>
            <a:endParaRPr lang="en-US">
              <a:ea typeface="+mj-ea"/>
            </a:endParaRPr>
          </a:p>
        </p:txBody>
      </p:sp>
      <p:pic>
        <p:nvPicPr>
          <p:cNvPr id="3074" name="Picture 3" descr="ON Bended Knee-pp">
            <a:extLst>
              <a:ext uri="{FF2B5EF4-FFF2-40B4-BE49-F238E27FC236}">
                <a16:creationId xmlns:a16="http://schemas.microsoft.com/office/drawing/2014/main" id="{9DD4A17E-9B57-19F9-71BB-88A3136A6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48941BF1-1F98-370D-59BB-E2D990B488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9E580DA-DB21-FF6F-EBAC-260FB85E5946}"/>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BF5A591-9809-FF8B-CE1A-12B4F4C6B82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On Bended Knee</a:t>
            </a:r>
            <a:endParaRPr lang="en-US">
              <a:ea typeface="+mj-ea"/>
            </a:endParaRPr>
          </a:p>
        </p:txBody>
      </p:sp>
      <p:pic>
        <p:nvPicPr>
          <p:cNvPr id="4098" name="Picture 3" descr="ON Bended Knee-pp">
            <a:extLst>
              <a:ext uri="{FF2B5EF4-FFF2-40B4-BE49-F238E27FC236}">
                <a16:creationId xmlns:a16="http://schemas.microsoft.com/office/drawing/2014/main" id="{E5176650-EF20-25B7-1D64-B0EB771F1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191DA3F-ED8B-C1D0-AEF0-2FC1F39FE0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F159FD57-5D56-0141-B8A1-FFDCEF05B87F}"/>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3E36380-A332-CEFB-0C7E-D2AF5170FA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 Bended Knee</a:t>
            </a:r>
            <a:endParaRPr lang="en-US">
              <a:ea typeface="+mj-ea"/>
            </a:endParaRPr>
          </a:p>
        </p:txBody>
      </p:sp>
      <p:pic>
        <p:nvPicPr>
          <p:cNvPr id="5122" name="Picture 3" descr="ON Bended Knee-pp">
            <a:extLst>
              <a:ext uri="{FF2B5EF4-FFF2-40B4-BE49-F238E27FC236}">
                <a16:creationId xmlns:a16="http://schemas.microsoft.com/office/drawing/2014/main" id="{CDFBBD1B-B4B2-5FFF-A8E9-4E86639DB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B6338E8-CA34-2F60-CC82-A4A4DA037F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5DB678BB-FB3F-1BAE-58F8-53BC3817BE20}"/>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73C2114-2865-7472-A18D-921C7A0E58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 Bended Knee</a:t>
            </a:r>
            <a:endParaRPr lang="en-US">
              <a:ea typeface="+mj-ea"/>
            </a:endParaRPr>
          </a:p>
        </p:txBody>
      </p:sp>
      <p:pic>
        <p:nvPicPr>
          <p:cNvPr id="6146" name="Picture 3" descr="ON Bended Knee-pp">
            <a:extLst>
              <a:ext uri="{FF2B5EF4-FFF2-40B4-BE49-F238E27FC236}">
                <a16:creationId xmlns:a16="http://schemas.microsoft.com/office/drawing/2014/main" id="{AA2C26E0-EE75-773F-BC63-C97183454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98F2B11-B530-839A-FC41-26BB62DC13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5B8BDCD4-8CDF-CE0F-C8DD-5FB83037361C}"/>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ABA841E-BFC0-FFF9-EF46-036B91E4663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On Bended Knee</a:t>
            </a:r>
            <a:endParaRPr lang="en-US">
              <a:ea typeface="+mj-ea"/>
            </a:endParaRPr>
          </a:p>
        </p:txBody>
      </p:sp>
      <p:pic>
        <p:nvPicPr>
          <p:cNvPr id="7170" name="Picture 3" descr="ON Bended Knee-pp">
            <a:extLst>
              <a:ext uri="{FF2B5EF4-FFF2-40B4-BE49-F238E27FC236}">
                <a16:creationId xmlns:a16="http://schemas.microsoft.com/office/drawing/2014/main" id="{47F8CCAD-D818-ACEC-5AFE-C8C9787B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7A305B51-C66D-DD6F-BEF6-C874C2B5C8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7878" name="Text Box 6">
            <a:extLst>
              <a:ext uri="{FF2B5EF4-FFF2-40B4-BE49-F238E27FC236}">
                <a16:creationId xmlns:a16="http://schemas.microsoft.com/office/drawing/2014/main" id="{9DAF285D-B7B6-CE17-6E70-9E1CD6974194}"/>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2131168" y="1070043"/>
            <a:ext cx="7929664" cy="304962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SCRIPTURE READING:</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6000" i="1" dirty="0">
                <a:solidFill>
                  <a:prstClr val="black"/>
                </a:solidFill>
                <a:latin typeface="BigNoodleTitling" panose="02000708030402040100" pitchFamily="2" charset="0"/>
              </a:rPr>
              <a:t>Proverbs 3:7</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2120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IN PURSUIT</a:t>
            </a:r>
          </a:p>
        </p:txBody>
      </p:sp>
      <p:sp>
        <p:nvSpPr>
          <p:cNvPr id="9" name="Title 1">
            <a:extLst>
              <a:ext uri="{FF2B5EF4-FFF2-40B4-BE49-F238E27FC236}">
                <a16:creationId xmlns:a16="http://schemas.microsoft.com/office/drawing/2014/main" id="{C7629E27-9D70-791C-4EA9-B121B4EAAE25}"/>
              </a:ext>
            </a:extLst>
          </p:cNvPr>
          <p:cNvSpPr txBox="1">
            <a:spLocks/>
          </p:cNvSpPr>
          <p:nvPr/>
        </p:nvSpPr>
        <p:spPr>
          <a:xfrm>
            <a:off x="5502876" y="2843361"/>
            <a:ext cx="454440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gradFill flip="none" rotWithShape="1">
                  <a:gsLst>
                    <a:gs pos="0">
                      <a:srgbClr val="C7B381"/>
                    </a:gs>
                    <a:gs pos="48000">
                      <a:srgbClr val="C7B381"/>
                    </a:gs>
                    <a:gs pos="100000">
                      <a:srgbClr val="C7B381">
                        <a:alpha val="0"/>
                      </a:srgbClr>
                    </a:gs>
                  </a:gsLst>
                  <a:lin ang="16200000" scaled="1"/>
                  <a:tileRect/>
                </a:gradFill>
                <a:effectLst/>
                <a:uLnTx/>
                <a:uFillTx/>
                <a:latin typeface="BigNoodleTitling" panose="02000708030402040100" pitchFamily="2" charset="0"/>
                <a:ea typeface="+mj-ea"/>
              </a:rPr>
              <a:t>2023</a:t>
            </a:r>
          </a:p>
        </p:txBody>
      </p:sp>
    </p:spTree>
    <p:extLst>
      <p:ext uri="{BB962C8B-B14F-4D97-AF65-F5344CB8AC3E}">
        <p14:creationId xmlns:p14="http://schemas.microsoft.com/office/powerpoint/2010/main" val="678038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KINGDOM	</a:t>
            </a:r>
          </a:p>
        </p:txBody>
      </p:sp>
    </p:spTree>
    <p:extLst>
      <p:ext uri="{BB962C8B-B14F-4D97-AF65-F5344CB8AC3E}">
        <p14:creationId xmlns:p14="http://schemas.microsoft.com/office/powerpoint/2010/main" val="102642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94281A4-2314-A435-8E49-AD966D3562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In the Garden</a:t>
            </a:r>
            <a:endParaRPr lang="en-US">
              <a:ea typeface="+mj-ea"/>
            </a:endParaRPr>
          </a:p>
        </p:txBody>
      </p:sp>
      <p:pic>
        <p:nvPicPr>
          <p:cNvPr id="11266" name="Picture 3" descr="In the Garden">
            <a:extLst>
              <a:ext uri="{FF2B5EF4-FFF2-40B4-BE49-F238E27FC236}">
                <a16:creationId xmlns:a16="http://schemas.microsoft.com/office/drawing/2014/main" id="{E5A6F637-97D1-11CF-E36A-9DFB44B9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56CAFAE7-A6EA-B858-3831-54CAF8FF19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360BC787-0596-C38F-88DC-A46764D8E218}"/>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4052" y="2136799"/>
            <a:ext cx="8324848" cy="2584403"/>
          </a:xfrm>
        </p:spPr>
        <p:txBody>
          <a:bodyPr anchor="t">
            <a:noAutofit/>
          </a:bodyPr>
          <a:lstStyle/>
          <a:p>
            <a:r>
              <a:rPr lang="en-US" sz="15333" dirty="0">
                <a:solidFill>
                  <a:srgbClr val="473B3D"/>
                </a:solidFill>
                <a:latin typeface="Moonshiner" panose="00000500000000000000" pitchFamily="50" charset="0"/>
              </a:rPr>
              <a:t>Godly wisdom</a:t>
            </a:r>
          </a:p>
        </p:txBody>
      </p:sp>
      <p:sp>
        <p:nvSpPr>
          <p:cNvPr id="5" name="Text Placeholder 4"/>
          <p:cNvSpPr>
            <a:spLocks noGrp="1"/>
          </p:cNvSpPr>
          <p:nvPr>
            <p:ph type="body" sz="quarter" idx="11"/>
          </p:nvPr>
        </p:nvSpPr>
        <p:spPr>
          <a:xfrm>
            <a:off x="2273950" y="2210669"/>
            <a:ext cx="7644101" cy="614783"/>
          </a:xfrm>
        </p:spPr>
        <p:txBody>
          <a:bodyPr>
            <a:noAutofit/>
          </a:bodyPr>
          <a:lstStyle/>
          <a:p>
            <a:r>
              <a:rPr lang="en-US" sz="3733" b="1" spc="1067" dirty="0">
                <a:latin typeface="AvantGarde CE" panose="04000500000000000000" pitchFamily="82" charset="0"/>
              </a:rPr>
              <a:t>IN PURSUIT OF</a:t>
            </a:r>
          </a:p>
        </p:txBody>
      </p:sp>
    </p:spTree>
    <p:extLst>
      <p:ext uri="{BB962C8B-B14F-4D97-AF65-F5344CB8AC3E}">
        <p14:creationId xmlns:p14="http://schemas.microsoft.com/office/powerpoint/2010/main" val="2949343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273950" y="3895770"/>
            <a:ext cx="7644101" cy="614783"/>
          </a:xfrm>
        </p:spPr>
        <p:txBody>
          <a:bodyPr>
            <a:noAutofit/>
          </a:bodyPr>
          <a:lstStyle/>
          <a:p>
            <a:r>
              <a:rPr lang="en-US" sz="3467" b="1" spc="400" dirty="0">
                <a:latin typeface="AvantGarde CE" panose="04000500000000000000" pitchFamily="82" charset="0"/>
              </a:rPr>
              <a:t>GOD’S WISDOM FOR LIVING</a:t>
            </a:r>
          </a:p>
        </p:txBody>
      </p:sp>
      <p:sp>
        <p:nvSpPr>
          <p:cNvPr id="3" name="Title 2"/>
          <p:cNvSpPr>
            <a:spLocks noGrp="1"/>
          </p:cNvSpPr>
          <p:nvPr>
            <p:ph type="title"/>
          </p:nvPr>
        </p:nvSpPr>
        <p:spPr>
          <a:xfrm>
            <a:off x="1933576" y="1186611"/>
            <a:ext cx="8324848" cy="2584403"/>
          </a:xfrm>
        </p:spPr>
        <p:txBody>
          <a:bodyPr anchor="t">
            <a:noAutofit/>
          </a:bodyPr>
          <a:lstStyle/>
          <a:p>
            <a:r>
              <a:rPr lang="en-US" sz="18400" spc="800" dirty="0">
                <a:solidFill>
                  <a:srgbClr val="473B3D"/>
                </a:solidFill>
                <a:latin typeface="Moonshiner" panose="00000500000000000000" pitchFamily="50" charset="0"/>
              </a:rPr>
              <a:t>proverbs</a:t>
            </a:r>
          </a:p>
        </p:txBody>
      </p:sp>
    </p:spTree>
    <p:extLst>
      <p:ext uri="{BB962C8B-B14F-4D97-AF65-F5344CB8AC3E}">
        <p14:creationId xmlns:p14="http://schemas.microsoft.com/office/powerpoint/2010/main" val="2289102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r>
              <a:rPr lang="en-US" dirty="0">
                <a:solidFill>
                  <a:srgbClr val="473B3D"/>
                </a:solidFill>
                <a:latin typeface="AvantGarde CE" panose="04000500000000000000" pitchFamily="82" charset="0"/>
              </a:rPr>
              <a:t>Job</a:t>
            </a:r>
          </a:p>
          <a:p>
            <a:r>
              <a:rPr lang="en-US" dirty="0">
                <a:solidFill>
                  <a:srgbClr val="473B3D"/>
                </a:solidFill>
                <a:latin typeface="AvantGarde CE" panose="04000500000000000000" pitchFamily="82" charset="0"/>
              </a:rPr>
              <a:t>Psalms</a:t>
            </a:r>
          </a:p>
          <a:p>
            <a:r>
              <a:rPr lang="en-US" dirty="0">
                <a:solidFill>
                  <a:srgbClr val="473B3D"/>
                </a:solidFill>
                <a:latin typeface="AvantGarde CE" panose="04000500000000000000" pitchFamily="82" charset="0"/>
              </a:rPr>
              <a:t>Proverbs</a:t>
            </a:r>
          </a:p>
          <a:p>
            <a:r>
              <a:rPr lang="en-US" dirty="0">
                <a:solidFill>
                  <a:srgbClr val="473B3D"/>
                </a:solidFill>
                <a:latin typeface="AvantGarde CE" panose="04000500000000000000" pitchFamily="82" charset="0"/>
              </a:rPr>
              <a:t>Ecclesiastes</a:t>
            </a:r>
          </a:p>
          <a:p>
            <a:r>
              <a:rPr lang="en-US" dirty="0">
                <a:solidFill>
                  <a:srgbClr val="473B3D"/>
                </a:solidFill>
                <a:latin typeface="AvantGarde CE" panose="04000500000000000000" pitchFamily="82" charset="0"/>
              </a:rPr>
              <a:t>Song of Solomon</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Five books of wisdom literature</a:t>
            </a:r>
          </a:p>
        </p:txBody>
      </p:sp>
    </p:spTree>
    <p:extLst>
      <p:ext uri="{BB962C8B-B14F-4D97-AF65-F5344CB8AC3E}">
        <p14:creationId xmlns:p14="http://schemas.microsoft.com/office/powerpoint/2010/main" val="4086846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4158289"/>
          </a:xfrm>
        </p:spPr>
        <p:txBody>
          <a:bodyPr anchor="t">
            <a:normAutofit/>
          </a:bodyPr>
          <a:lstStyle/>
          <a:p>
            <a:r>
              <a:rPr lang="en-US" dirty="0">
                <a:solidFill>
                  <a:srgbClr val="473B3D"/>
                </a:solidFill>
                <a:latin typeface="AvantGarde CE" panose="04000500000000000000" pitchFamily="82" charset="0"/>
              </a:rPr>
              <a:t>Knowledge vs. Wisdom</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What is wisdom?</a:t>
            </a:r>
          </a:p>
        </p:txBody>
      </p:sp>
    </p:spTree>
    <p:extLst>
      <p:ext uri="{BB962C8B-B14F-4D97-AF65-F5344CB8AC3E}">
        <p14:creationId xmlns:p14="http://schemas.microsoft.com/office/powerpoint/2010/main" val="234186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4158289"/>
          </a:xfrm>
        </p:spPr>
        <p:txBody>
          <a:bodyPr anchor="t">
            <a:normAutofit/>
          </a:bodyPr>
          <a:lstStyle/>
          <a:p>
            <a:r>
              <a:rPr lang="en-US" dirty="0">
                <a:solidFill>
                  <a:srgbClr val="473B3D"/>
                </a:solidFill>
                <a:latin typeface="AvantGarde CE" panose="04000500000000000000" pitchFamily="82" charset="0"/>
              </a:rPr>
              <a:t>Knowledge vs. Wisdom</a:t>
            </a:r>
          </a:p>
          <a:p>
            <a:endParaRPr lang="en-US" dirty="0">
              <a:solidFill>
                <a:srgbClr val="473B3D"/>
              </a:solidFill>
              <a:latin typeface="AvantGarde CE" panose="04000500000000000000" pitchFamily="82" charset="0"/>
            </a:endParaRPr>
          </a:p>
          <a:p>
            <a:r>
              <a:rPr lang="en-US" dirty="0">
                <a:solidFill>
                  <a:srgbClr val="473B3D"/>
                </a:solidFill>
                <a:latin typeface="AvantGarde CE" panose="04000500000000000000" pitchFamily="82" charset="0"/>
              </a:rPr>
              <a:t>“Knowledge is knowing that a tomato is a fruit; wisdom is not putting it in a fruit salad.”</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What is wisdom?</a:t>
            </a:r>
          </a:p>
        </p:txBody>
      </p:sp>
    </p:spTree>
    <p:extLst>
      <p:ext uri="{BB962C8B-B14F-4D97-AF65-F5344CB8AC3E}">
        <p14:creationId xmlns:p14="http://schemas.microsoft.com/office/powerpoint/2010/main" val="3009106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The NEED FOR GODLY WISDOM</a:t>
            </a:r>
          </a:p>
        </p:txBody>
      </p:sp>
    </p:spTree>
    <p:extLst>
      <p:ext uri="{BB962C8B-B14F-4D97-AF65-F5344CB8AC3E}">
        <p14:creationId xmlns:p14="http://schemas.microsoft.com/office/powerpoint/2010/main" val="2029021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r>
              <a:rPr lang="en-US" b="1" dirty="0">
                <a:solidFill>
                  <a:srgbClr val="473B3D"/>
                </a:solidFill>
                <a:latin typeface="AvantGarde CE" panose="04000500000000000000" pitchFamily="82" charset="0"/>
              </a:rPr>
              <a:t>Hearts Become Deceitful</a:t>
            </a:r>
          </a:p>
          <a:p>
            <a:r>
              <a:rPr lang="en-US" dirty="0">
                <a:solidFill>
                  <a:srgbClr val="473B3D"/>
                </a:solidFill>
                <a:latin typeface="AvantGarde CE" panose="04000500000000000000" pitchFamily="82" charset="0"/>
              </a:rPr>
              <a:t>Jer. 17:9</a:t>
            </a:r>
          </a:p>
          <a:p>
            <a:r>
              <a:rPr lang="en-US" dirty="0">
                <a:solidFill>
                  <a:srgbClr val="473B3D"/>
                </a:solidFill>
                <a:latin typeface="AvantGarde CE" panose="04000500000000000000" pitchFamily="82" charset="0"/>
              </a:rPr>
              <a:t>Jdgs. 21:25</a:t>
            </a:r>
          </a:p>
          <a:p>
            <a:r>
              <a:rPr lang="en-US" dirty="0">
                <a:solidFill>
                  <a:srgbClr val="473B3D"/>
                </a:solidFill>
                <a:latin typeface="AvantGarde CE" panose="04000500000000000000" pitchFamily="82" charset="0"/>
              </a:rPr>
              <a:t>Matt. 15:19</a:t>
            </a:r>
          </a:p>
          <a:p>
            <a:r>
              <a:rPr lang="en-US" dirty="0">
                <a:solidFill>
                  <a:srgbClr val="473B3D"/>
                </a:solidFill>
                <a:latin typeface="AvantGarde CE" panose="04000500000000000000" pitchFamily="82" charset="0"/>
              </a:rPr>
              <a:t>Prov. 12:15, 21:2, 26:12, 30:12</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The NEED FOR GODLY WISDOM</a:t>
            </a:r>
          </a:p>
        </p:txBody>
      </p:sp>
    </p:spTree>
    <p:extLst>
      <p:ext uri="{BB962C8B-B14F-4D97-AF65-F5344CB8AC3E}">
        <p14:creationId xmlns:p14="http://schemas.microsoft.com/office/powerpoint/2010/main" val="2374678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4158289"/>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God Wants Us To Be Wise</a:t>
            </a:r>
          </a:p>
          <a:p>
            <a:r>
              <a:rPr lang="en-US" dirty="0">
                <a:solidFill>
                  <a:srgbClr val="473B3D"/>
                </a:solidFill>
                <a:latin typeface="AvantGarde CE" panose="04000500000000000000" pitchFamily="82" charset="0"/>
              </a:rPr>
              <a:t>Prov. 3:7, 4:7, 9:10, 12:1, 23:19</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The NEED FOR GODLY WISDOM</a:t>
            </a:r>
          </a:p>
        </p:txBody>
      </p:sp>
    </p:spTree>
    <p:extLst>
      <p:ext uri="{BB962C8B-B14F-4D97-AF65-F5344CB8AC3E}">
        <p14:creationId xmlns:p14="http://schemas.microsoft.com/office/powerpoint/2010/main" val="2304747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BENEFITS OF GODLY WISDOM</a:t>
            </a:r>
          </a:p>
        </p:txBody>
      </p:sp>
    </p:spTree>
    <p:extLst>
      <p:ext uri="{BB962C8B-B14F-4D97-AF65-F5344CB8AC3E}">
        <p14:creationId xmlns:p14="http://schemas.microsoft.com/office/powerpoint/2010/main" val="2957244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endParaRPr lang="en-US"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Quantity of Life</a:t>
            </a:r>
          </a:p>
          <a:p>
            <a:r>
              <a:rPr lang="en-US" dirty="0">
                <a:solidFill>
                  <a:srgbClr val="473B3D"/>
                </a:solidFill>
                <a:latin typeface="AvantGarde CE" panose="04000500000000000000" pitchFamily="82" charset="0"/>
              </a:rPr>
              <a:t>Prov. 3:7-8, 4:4, 6, 21-22, 8:34, 9:11</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BENEFITS OF GODLY WISDOM</a:t>
            </a:r>
          </a:p>
        </p:txBody>
      </p:sp>
    </p:spTree>
    <p:extLst>
      <p:ext uri="{BB962C8B-B14F-4D97-AF65-F5344CB8AC3E}">
        <p14:creationId xmlns:p14="http://schemas.microsoft.com/office/powerpoint/2010/main" val="274413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3EA72FE-2431-1E71-8B61-70F0DC71E5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In the Garden</a:t>
            </a:r>
            <a:endParaRPr lang="en-US">
              <a:ea typeface="+mj-ea"/>
            </a:endParaRPr>
          </a:p>
        </p:txBody>
      </p:sp>
      <p:pic>
        <p:nvPicPr>
          <p:cNvPr id="12290" name="Picture 3" descr="In the Garden">
            <a:extLst>
              <a:ext uri="{FF2B5EF4-FFF2-40B4-BE49-F238E27FC236}">
                <a16:creationId xmlns:a16="http://schemas.microsoft.com/office/drawing/2014/main" id="{BE4E1853-FC5F-B4EA-1A29-2D8A171DB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8548440D-3D77-8AB1-F574-2068835634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E900A905-9979-EEF4-899A-863A18428455}"/>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endParaRPr lang="en-US"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Quantity of Life</a:t>
            </a:r>
          </a:p>
          <a:p>
            <a:r>
              <a:rPr lang="en-US" dirty="0">
                <a:solidFill>
                  <a:srgbClr val="473B3D"/>
                </a:solidFill>
                <a:latin typeface="AvantGarde CE" panose="04000500000000000000" pitchFamily="82" charset="0"/>
              </a:rPr>
              <a:t>Prov. 3:5-6, 4:11</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BENEFITS OF GODLY WISDOM</a:t>
            </a:r>
          </a:p>
        </p:txBody>
      </p:sp>
    </p:spTree>
    <p:extLst>
      <p:ext uri="{BB962C8B-B14F-4D97-AF65-F5344CB8AC3E}">
        <p14:creationId xmlns:p14="http://schemas.microsoft.com/office/powerpoint/2010/main" val="3654378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endParaRPr lang="en-US"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Quality of Life</a:t>
            </a:r>
          </a:p>
          <a:p>
            <a:r>
              <a:rPr lang="en-US" dirty="0">
                <a:solidFill>
                  <a:srgbClr val="473B3D"/>
                </a:solidFill>
                <a:latin typeface="AvantGarde CE" panose="04000500000000000000" pitchFamily="82" charset="0"/>
              </a:rPr>
              <a:t>Prov. 1:5, 3:13-14, 8:17, 10:1, 13:1</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BENEFITS OF GODLY WISDOM</a:t>
            </a:r>
          </a:p>
        </p:txBody>
      </p:sp>
    </p:spTree>
    <p:extLst>
      <p:ext uri="{BB962C8B-B14F-4D97-AF65-F5344CB8AC3E}">
        <p14:creationId xmlns:p14="http://schemas.microsoft.com/office/powerpoint/2010/main" val="488245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SOURCE OF GODLY WISDOM</a:t>
            </a:r>
          </a:p>
        </p:txBody>
      </p:sp>
    </p:spTree>
    <p:extLst>
      <p:ext uri="{BB962C8B-B14F-4D97-AF65-F5344CB8AC3E}">
        <p14:creationId xmlns:p14="http://schemas.microsoft.com/office/powerpoint/2010/main" val="4203039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endParaRPr lang="en-US" b="1" dirty="0">
              <a:solidFill>
                <a:srgbClr val="473B3D"/>
              </a:solidFill>
              <a:latin typeface="AvantGarde CE" panose="04000500000000000000" pitchFamily="82" charset="0"/>
            </a:endParaRPr>
          </a:p>
          <a:p>
            <a:r>
              <a:rPr lang="en-US" b="1" strike="sngStrike" dirty="0">
                <a:solidFill>
                  <a:srgbClr val="473B3D"/>
                </a:solidFill>
                <a:latin typeface="AvantGarde CE" panose="04000500000000000000" pitchFamily="82" charset="0"/>
              </a:rPr>
              <a:t>MANKIND</a:t>
            </a:r>
          </a:p>
          <a:p>
            <a:r>
              <a:rPr lang="en-US" dirty="0">
                <a:solidFill>
                  <a:srgbClr val="473B3D"/>
                </a:solidFill>
                <a:latin typeface="AvantGarde CE" panose="04000500000000000000" pitchFamily="82" charset="0"/>
              </a:rPr>
              <a:t>Job 32:9</a:t>
            </a:r>
          </a:p>
          <a:p>
            <a:r>
              <a:rPr lang="en-US" dirty="0">
                <a:solidFill>
                  <a:srgbClr val="473B3D"/>
                </a:solidFill>
                <a:latin typeface="AvantGarde CE" panose="04000500000000000000" pitchFamily="82" charset="0"/>
              </a:rPr>
              <a:t>Psa. 94:11</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SOURCE OF GODLY WISDOM</a:t>
            </a:r>
          </a:p>
        </p:txBody>
      </p:sp>
    </p:spTree>
    <p:extLst>
      <p:ext uri="{BB962C8B-B14F-4D97-AF65-F5344CB8AC3E}">
        <p14:creationId xmlns:p14="http://schemas.microsoft.com/office/powerpoint/2010/main" val="3562549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GOD HIMSELF</a:t>
            </a:r>
          </a:p>
          <a:p>
            <a:r>
              <a:rPr lang="en-US" dirty="0">
                <a:solidFill>
                  <a:srgbClr val="473B3D"/>
                </a:solidFill>
                <a:latin typeface="AvantGarde CE" panose="04000500000000000000" pitchFamily="82" charset="0"/>
              </a:rPr>
              <a:t>Job 32:8-9, </a:t>
            </a:r>
            <a:r>
              <a:rPr lang="en-US" dirty="0" err="1">
                <a:solidFill>
                  <a:srgbClr val="473B3D"/>
                </a:solidFill>
                <a:latin typeface="AvantGarde CE" panose="04000500000000000000" pitchFamily="82" charset="0"/>
              </a:rPr>
              <a:t>Jms</a:t>
            </a:r>
            <a:r>
              <a:rPr lang="en-US" dirty="0">
                <a:solidFill>
                  <a:srgbClr val="473B3D"/>
                </a:solidFill>
                <a:latin typeface="AvantGarde CE" panose="04000500000000000000" pitchFamily="82" charset="0"/>
              </a:rPr>
              <a:t>. 3:17, 4:8</a:t>
            </a:r>
          </a:p>
          <a:p>
            <a:r>
              <a:rPr lang="en-US" dirty="0">
                <a:solidFill>
                  <a:srgbClr val="473B3D"/>
                </a:solidFill>
                <a:latin typeface="AvantGarde CE" panose="04000500000000000000" pitchFamily="82" charset="0"/>
              </a:rPr>
              <a:t>2 Pet. 1:3</a:t>
            </a:r>
          </a:p>
          <a:p>
            <a:r>
              <a:rPr lang="en-US" dirty="0">
                <a:solidFill>
                  <a:srgbClr val="473B3D"/>
                </a:solidFill>
                <a:latin typeface="AvantGarde CE" panose="04000500000000000000" pitchFamily="82" charset="0"/>
              </a:rPr>
              <a:t>2 Tim. 3:16-17</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SOURCE OF GODLY WISDOM</a:t>
            </a:r>
          </a:p>
        </p:txBody>
      </p:sp>
    </p:spTree>
    <p:extLst>
      <p:ext uri="{BB962C8B-B14F-4D97-AF65-F5344CB8AC3E}">
        <p14:creationId xmlns:p14="http://schemas.microsoft.com/office/powerpoint/2010/main" val="4042127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Disposition</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552067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Disposition</a:t>
            </a:r>
          </a:p>
          <a:p>
            <a:pPr>
              <a:lnSpc>
                <a:spcPct val="150000"/>
              </a:lnSpc>
            </a:pPr>
            <a:r>
              <a:rPr lang="en-US" dirty="0">
                <a:solidFill>
                  <a:srgbClr val="473B3D"/>
                </a:solidFill>
                <a:latin typeface="AvantGarde CE" panose="04000500000000000000" pitchFamily="82" charset="0"/>
              </a:rPr>
              <a:t>Humility – Prov. 3:5, 14:12, 23:19</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180957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Disposition</a:t>
            </a:r>
          </a:p>
          <a:p>
            <a:pPr>
              <a:lnSpc>
                <a:spcPct val="150000"/>
              </a:lnSpc>
            </a:pPr>
            <a:r>
              <a:rPr lang="en-US" dirty="0">
                <a:solidFill>
                  <a:srgbClr val="473B3D"/>
                </a:solidFill>
                <a:latin typeface="AvantGarde CE" panose="04000500000000000000" pitchFamily="82" charset="0"/>
              </a:rPr>
              <a:t>Humility – Prov. 3:5, 14:12, 23:19</a:t>
            </a:r>
          </a:p>
          <a:p>
            <a:pPr>
              <a:lnSpc>
                <a:spcPct val="150000"/>
              </a:lnSpc>
            </a:pPr>
            <a:r>
              <a:rPr lang="en-US" dirty="0">
                <a:solidFill>
                  <a:srgbClr val="473B3D"/>
                </a:solidFill>
                <a:latin typeface="AvantGarde CE" panose="04000500000000000000" pitchFamily="82" charset="0"/>
              </a:rPr>
              <a:t>Love – Isa. 30:12, Jn. 14:15</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2392152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Disposition</a:t>
            </a:r>
          </a:p>
          <a:p>
            <a:pPr>
              <a:lnSpc>
                <a:spcPct val="150000"/>
              </a:lnSpc>
            </a:pPr>
            <a:r>
              <a:rPr lang="en-US" dirty="0">
                <a:solidFill>
                  <a:srgbClr val="473B3D"/>
                </a:solidFill>
                <a:latin typeface="AvantGarde CE" panose="04000500000000000000" pitchFamily="82" charset="0"/>
              </a:rPr>
              <a:t>A Consideration</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2176404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Consideration</a:t>
            </a:r>
          </a:p>
          <a:p>
            <a:pPr>
              <a:lnSpc>
                <a:spcPct val="150000"/>
              </a:lnSpc>
            </a:pPr>
            <a:r>
              <a:rPr lang="en-US" dirty="0">
                <a:solidFill>
                  <a:srgbClr val="473B3D"/>
                </a:solidFill>
                <a:latin typeface="AvantGarde CE" panose="04000500000000000000" pitchFamily="82" charset="0"/>
              </a:rPr>
              <a:t>Prov. 4:7 – “get” = buy, purchase</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378130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13F8BB3-D90E-888D-C9D0-B1BE9B27C7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In the Garden</a:t>
            </a:r>
            <a:endParaRPr lang="en-US">
              <a:ea typeface="+mj-ea"/>
            </a:endParaRPr>
          </a:p>
        </p:txBody>
      </p:sp>
      <p:pic>
        <p:nvPicPr>
          <p:cNvPr id="13314" name="Picture 6" descr="In the Garden">
            <a:extLst>
              <a:ext uri="{FF2B5EF4-FFF2-40B4-BE49-F238E27FC236}">
                <a16:creationId xmlns:a16="http://schemas.microsoft.com/office/drawing/2014/main" id="{55DC9C1E-8884-0218-4CE7-4DA8F370C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Text Box 7">
            <a:extLst>
              <a:ext uri="{FF2B5EF4-FFF2-40B4-BE49-F238E27FC236}">
                <a16:creationId xmlns:a16="http://schemas.microsoft.com/office/drawing/2014/main" id="{9328BB53-B38B-6356-BC2E-8C35AA66941C}"/>
              </a:ext>
            </a:extLst>
          </p:cNvPr>
          <p:cNvSpPr txBox="1">
            <a:spLocks noChangeArrowheads="1"/>
          </p:cNvSpPr>
          <p:nvPr/>
        </p:nvSpPr>
        <p:spPr bwMode="auto">
          <a:xfrm>
            <a:off x="101600" y="76201"/>
            <a:ext cx="512012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Come to the Garden Alone</a:t>
            </a:r>
          </a:p>
        </p:txBody>
      </p:sp>
      <p:sp>
        <p:nvSpPr>
          <p:cNvPr id="211976" name="Text Box 8">
            <a:extLst>
              <a:ext uri="{FF2B5EF4-FFF2-40B4-BE49-F238E27FC236}">
                <a16:creationId xmlns:a16="http://schemas.microsoft.com/office/drawing/2014/main" id="{27384801-E8B2-C7E5-ABA3-EF39C27E56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595</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Disposition</a:t>
            </a:r>
          </a:p>
          <a:p>
            <a:pPr>
              <a:lnSpc>
                <a:spcPct val="150000"/>
              </a:lnSpc>
            </a:pPr>
            <a:r>
              <a:rPr lang="en-US" dirty="0">
                <a:solidFill>
                  <a:srgbClr val="473B3D"/>
                </a:solidFill>
                <a:latin typeface="AvantGarde CE" panose="04000500000000000000" pitchFamily="82" charset="0"/>
              </a:rPr>
              <a:t>A Consideration</a:t>
            </a:r>
          </a:p>
          <a:p>
            <a:pPr>
              <a:lnSpc>
                <a:spcPct val="150000"/>
              </a:lnSpc>
            </a:pPr>
            <a:r>
              <a:rPr lang="en-US" dirty="0">
                <a:solidFill>
                  <a:srgbClr val="473B3D"/>
                </a:solidFill>
                <a:latin typeface="AvantGarde CE" panose="04000500000000000000" pitchFamily="82" charset="0"/>
              </a:rPr>
              <a:t>A Resolution</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1347433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8"/>
            <a:ext cx="10951927" cy="3808207"/>
          </a:xfrm>
        </p:spPr>
        <p:txBody>
          <a:bodyPr anchor="t">
            <a:normAutofit/>
          </a:bodyPr>
          <a:lstStyle/>
          <a:p>
            <a:pPr>
              <a:lnSpc>
                <a:spcPct val="150000"/>
              </a:lnSpc>
            </a:pPr>
            <a:r>
              <a:rPr lang="en-US" dirty="0">
                <a:solidFill>
                  <a:srgbClr val="473B3D"/>
                </a:solidFill>
                <a:latin typeface="AvantGarde CE" panose="04000500000000000000" pitchFamily="82" charset="0"/>
              </a:rPr>
              <a:t>A Resolution</a:t>
            </a:r>
          </a:p>
          <a:p>
            <a:pPr>
              <a:lnSpc>
                <a:spcPct val="150000"/>
              </a:lnSpc>
            </a:pPr>
            <a:r>
              <a:rPr lang="en-US" dirty="0">
                <a:solidFill>
                  <a:srgbClr val="473B3D"/>
                </a:solidFill>
                <a:latin typeface="AvantGarde CE" panose="04000500000000000000" pitchFamily="82" charset="0"/>
              </a:rPr>
              <a:t>Prov. 23:23</a:t>
            </a:r>
          </a:p>
        </p:txBody>
      </p:sp>
      <p:sp>
        <p:nvSpPr>
          <p:cNvPr id="2" name="Title 1"/>
          <p:cNvSpPr>
            <a:spLocks noGrp="1"/>
          </p:cNvSpPr>
          <p:nvPr>
            <p:ph type="title"/>
          </p:nvPr>
        </p:nvSpPr>
        <p:spPr>
          <a:xfrm>
            <a:off x="1755082" y="640003"/>
            <a:ext cx="8681837" cy="987488"/>
          </a:xfrm>
        </p:spPr>
        <p:txBody>
          <a:bodyPr>
            <a:noAutofit/>
          </a:bodyPr>
          <a:lstStyle/>
          <a:p>
            <a:r>
              <a:rPr lang="en-US" sz="7200" dirty="0">
                <a:solidFill>
                  <a:srgbClr val="473B3D"/>
                </a:solidFill>
                <a:latin typeface="Moonshiner" panose="00000500000000000000" pitchFamily="50" charset="0"/>
              </a:rPr>
              <a:t>The “getting” OF GODLY WISDOM</a:t>
            </a:r>
          </a:p>
        </p:txBody>
      </p:sp>
    </p:spTree>
    <p:extLst>
      <p:ext uri="{BB962C8B-B14F-4D97-AF65-F5344CB8AC3E}">
        <p14:creationId xmlns:p14="http://schemas.microsoft.com/office/powerpoint/2010/main" val="2280438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4052" y="2136799"/>
            <a:ext cx="8324848" cy="2584403"/>
          </a:xfrm>
        </p:spPr>
        <p:txBody>
          <a:bodyPr anchor="t">
            <a:noAutofit/>
          </a:bodyPr>
          <a:lstStyle/>
          <a:p>
            <a:r>
              <a:rPr lang="en-US" sz="15333" dirty="0">
                <a:solidFill>
                  <a:srgbClr val="473B3D"/>
                </a:solidFill>
                <a:latin typeface="Moonshiner" panose="00000500000000000000" pitchFamily="50" charset="0"/>
              </a:rPr>
              <a:t>RESOLVED?</a:t>
            </a:r>
          </a:p>
        </p:txBody>
      </p:sp>
      <p:sp>
        <p:nvSpPr>
          <p:cNvPr id="5" name="Text Placeholder 4"/>
          <p:cNvSpPr>
            <a:spLocks noGrp="1"/>
          </p:cNvSpPr>
          <p:nvPr>
            <p:ph type="body" sz="quarter" idx="11"/>
          </p:nvPr>
        </p:nvSpPr>
        <p:spPr>
          <a:xfrm>
            <a:off x="2273950" y="2210669"/>
            <a:ext cx="7644101" cy="614783"/>
          </a:xfrm>
        </p:spPr>
        <p:txBody>
          <a:bodyPr>
            <a:noAutofit/>
          </a:bodyPr>
          <a:lstStyle/>
          <a:p>
            <a:r>
              <a:rPr lang="en-US" sz="3733" b="1" spc="1067" dirty="0">
                <a:solidFill>
                  <a:srgbClr val="473B3D"/>
                </a:solidFill>
                <a:latin typeface="AvantGarde CE" panose="04000500000000000000" pitchFamily="82" charset="0"/>
              </a:rPr>
              <a:t>ARE YOU</a:t>
            </a:r>
          </a:p>
        </p:txBody>
      </p:sp>
    </p:spTree>
    <p:extLst>
      <p:ext uri="{BB962C8B-B14F-4D97-AF65-F5344CB8AC3E}">
        <p14:creationId xmlns:p14="http://schemas.microsoft.com/office/powerpoint/2010/main" val="18958349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929C094-6971-BAB0-B888-B5CE682E52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Am Resolved</a:t>
            </a:r>
            <a:endParaRPr lang="en-US">
              <a:ea typeface="+mj-ea"/>
            </a:endParaRPr>
          </a:p>
        </p:txBody>
      </p:sp>
      <p:pic>
        <p:nvPicPr>
          <p:cNvPr id="2" name="Picture 46" descr="I am resolved-pp">
            <a:extLst>
              <a:ext uri="{FF2B5EF4-FFF2-40B4-BE49-F238E27FC236}">
                <a16:creationId xmlns:a16="http://schemas.microsoft.com/office/drawing/2014/main" id="{96BB472A-3D9D-24FF-B2BA-CEC274634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5FE1E00F-CF27-3601-0F00-E86A21452C4A}"/>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EE529B0-D0B8-3A87-A240-B78D4B7AA3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F38CEE8-5B3D-6C31-8D0A-6B12F7F72A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Am Resolved</a:t>
            </a:r>
            <a:endParaRPr lang="en-US">
              <a:ea typeface="+mj-ea"/>
            </a:endParaRPr>
          </a:p>
        </p:txBody>
      </p:sp>
      <p:pic>
        <p:nvPicPr>
          <p:cNvPr id="3074" name="Picture 3" descr="I am resolved-pp">
            <a:extLst>
              <a:ext uri="{FF2B5EF4-FFF2-40B4-BE49-F238E27FC236}">
                <a16:creationId xmlns:a16="http://schemas.microsoft.com/office/drawing/2014/main" id="{315A0AE6-5B5E-9274-8499-F0AAD412E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9868FD5-0323-6E3A-35CA-AE3D678B6AEE}"/>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294ACF1-34EE-7692-C91A-5FFC5B3BD5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282C843-58E6-0157-C0A6-67BC1C68035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4098" name="Picture 3" descr="I am resolved-pp">
            <a:extLst>
              <a:ext uri="{FF2B5EF4-FFF2-40B4-BE49-F238E27FC236}">
                <a16:creationId xmlns:a16="http://schemas.microsoft.com/office/drawing/2014/main" id="{64F9F0D0-E0BB-46BD-DEBE-818F766C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4A5A43BA-0443-4A48-5FC2-0B05E57CE162}"/>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F5F0946B-1597-549D-6412-675215F1A0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D3547D5-D349-3A1D-1DFC-28C900F3E5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5122" name="Picture 3" descr="I am resolved-pp">
            <a:extLst>
              <a:ext uri="{FF2B5EF4-FFF2-40B4-BE49-F238E27FC236}">
                <a16:creationId xmlns:a16="http://schemas.microsoft.com/office/drawing/2014/main" id="{5630DD97-30EF-D5BC-6CE8-C42BB1D8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05E03392-166B-83A1-9B56-85F24FD557B2}"/>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780CD77E-F1F8-D9AA-34D2-618523FB06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30BBC08-5E2F-11C3-3863-FC1F6EB45C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Am Resolved</a:t>
            </a:r>
            <a:endParaRPr lang="en-US">
              <a:ea typeface="+mj-ea"/>
            </a:endParaRPr>
          </a:p>
        </p:txBody>
      </p:sp>
      <p:pic>
        <p:nvPicPr>
          <p:cNvPr id="14338" name="Picture 3" descr="I am resolved-pp">
            <a:extLst>
              <a:ext uri="{FF2B5EF4-FFF2-40B4-BE49-F238E27FC236}">
                <a16:creationId xmlns:a16="http://schemas.microsoft.com/office/drawing/2014/main" id="{E6CD2B34-C604-27D3-6DDD-BA6308523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3928464-0837-340A-A4FA-E4870541E47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7B9B2260-6D8D-5741-E260-2DF9FAECBF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5B79D18-2B60-79F3-8DF8-36453D287F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Am Resolved</a:t>
            </a:r>
            <a:endParaRPr lang="en-US">
              <a:ea typeface="+mj-ea"/>
            </a:endParaRPr>
          </a:p>
        </p:txBody>
      </p:sp>
      <p:pic>
        <p:nvPicPr>
          <p:cNvPr id="15362" name="Picture 3" descr="I am resolved-pp">
            <a:extLst>
              <a:ext uri="{FF2B5EF4-FFF2-40B4-BE49-F238E27FC236}">
                <a16:creationId xmlns:a16="http://schemas.microsoft.com/office/drawing/2014/main" id="{0ACBF985-1618-A8F9-9866-170E0E12B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951FDBB5-56F4-0320-3882-864F4A3584A2}"/>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455F72ED-9C18-BD5B-3FCE-97F08C3EAA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AD317E1-C1A5-8265-2B03-88EABBC610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16386" name="Picture 3" descr="I am resolved-pp">
            <a:extLst>
              <a:ext uri="{FF2B5EF4-FFF2-40B4-BE49-F238E27FC236}">
                <a16:creationId xmlns:a16="http://schemas.microsoft.com/office/drawing/2014/main" id="{B2A7A691-6B91-4107-BBEF-DDAE9F05E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23044850-B30F-9A75-E7D1-CA2BD97E2EAA}"/>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160AA75-4344-9373-F47F-A792E6396D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B6ADEBB-EE8B-552B-33B8-25789C7B83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17410" name="Picture 3" descr="I am resolved-pp">
            <a:extLst>
              <a:ext uri="{FF2B5EF4-FFF2-40B4-BE49-F238E27FC236}">
                <a16:creationId xmlns:a16="http://schemas.microsoft.com/office/drawing/2014/main" id="{48417DC0-C9B7-8E81-1B94-313986F4F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326753B-24DC-E8E2-4EEF-6FFC3E5890D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34C7C48D-7E7B-52C6-AF5C-739FF4C4C3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Luke 9:23-24</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Then He said to them all, “</a:t>
            </a:r>
            <a:r>
              <a:rPr kumimoji="0" lang="en-US" sz="4000" b="0" i="1" u="none" strike="noStrike" kern="1200" cap="none" spc="0" normalizeH="0" baseline="0" noProof="0" dirty="0">
                <a:ln>
                  <a:noFill/>
                </a:ln>
                <a:solidFill>
                  <a:srgbClr val="C00000"/>
                </a:solidFill>
                <a:effectLst/>
                <a:uLnTx/>
                <a:uFillTx/>
                <a:latin typeface="BigNoodleTitling" panose="02000708030402040100" pitchFamily="2" charset="0"/>
                <a:ea typeface="+mj-ea"/>
              </a:rPr>
              <a:t>If anyone desires to come after Me, let him deny himself, and take up his cross daily, and follow Me. For whoever desires to save his life will lose it, but whoever loses his life for My sake will save it</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5550312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my love to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christ</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grows weak</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350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41D1019-4BB8-EF61-A84F-3541BC93BC91}"/>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1-1 When My Love To Christ Grows Weak</a:t>
            </a:r>
            <a:endParaRPr lang="en-US">
              <a:ea typeface="+mj-ea"/>
            </a:endParaRPr>
          </a:p>
        </p:txBody>
      </p:sp>
      <p:pic>
        <p:nvPicPr>
          <p:cNvPr id="2" name="Picture 47" descr="When My Love to Christ-pp">
            <a:extLst>
              <a:ext uri="{FF2B5EF4-FFF2-40B4-BE49-F238E27FC236}">
                <a16:creationId xmlns:a16="http://schemas.microsoft.com/office/drawing/2014/main" id="{962389C6-5E18-B71A-2B1D-08EA7A70D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6" name="Text Box 48">
            <a:extLst>
              <a:ext uri="{FF2B5EF4-FFF2-40B4-BE49-F238E27FC236}">
                <a16:creationId xmlns:a16="http://schemas.microsoft.com/office/drawing/2014/main" id="{EFE1A94A-B1D2-EF0D-B85B-33B94963D92C}"/>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4856C090-016C-37F1-53DE-CCAD81A5ABB4}"/>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B8880B4B-A7AB-0CAE-74D0-A09F076041BC}"/>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1-2 When My Love To Christ Grows Weak</a:t>
            </a:r>
            <a:endParaRPr lang="en-US">
              <a:ea typeface="+mj-ea"/>
            </a:endParaRPr>
          </a:p>
        </p:txBody>
      </p:sp>
      <p:pic>
        <p:nvPicPr>
          <p:cNvPr id="3074" name="Picture 4" descr="When My Love to Christ-pp">
            <a:extLst>
              <a:ext uri="{FF2B5EF4-FFF2-40B4-BE49-F238E27FC236}">
                <a16:creationId xmlns:a16="http://schemas.microsoft.com/office/drawing/2014/main" id="{D77F17B5-3177-D334-D2B8-BBE87B25F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5">
            <a:extLst>
              <a:ext uri="{FF2B5EF4-FFF2-40B4-BE49-F238E27FC236}">
                <a16:creationId xmlns:a16="http://schemas.microsoft.com/office/drawing/2014/main" id="{91A93D0D-2552-D318-A070-26D971DC8D1E}"/>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5110" name="Text Box 6">
            <a:extLst>
              <a:ext uri="{FF2B5EF4-FFF2-40B4-BE49-F238E27FC236}">
                <a16:creationId xmlns:a16="http://schemas.microsoft.com/office/drawing/2014/main" id="{6822B3BD-8047-D46C-7A52-70D6CE0C91C5}"/>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08B66A3-FDA8-FFA6-2ADB-06A1AF5ADE0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2-1 When My Love To Christ Grows Weak</a:t>
            </a:r>
            <a:endParaRPr lang="en-US">
              <a:ea typeface="+mj-ea"/>
            </a:endParaRPr>
          </a:p>
        </p:txBody>
      </p:sp>
      <p:pic>
        <p:nvPicPr>
          <p:cNvPr id="4098" name="Picture 4" descr="When My Love to Christ-pp">
            <a:extLst>
              <a:ext uri="{FF2B5EF4-FFF2-40B4-BE49-F238E27FC236}">
                <a16:creationId xmlns:a16="http://schemas.microsoft.com/office/drawing/2014/main" id="{088A18C8-357B-B4D0-56FF-348805C1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5">
            <a:extLst>
              <a:ext uri="{FF2B5EF4-FFF2-40B4-BE49-F238E27FC236}">
                <a16:creationId xmlns:a16="http://schemas.microsoft.com/office/drawing/2014/main" id="{0AE92D7C-C100-1A06-CB13-1C4441E5E3C8}"/>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6134" name="Text Box 6">
            <a:extLst>
              <a:ext uri="{FF2B5EF4-FFF2-40B4-BE49-F238E27FC236}">
                <a16:creationId xmlns:a16="http://schemas.microsoft.com/office/drawing/2014/main" id="{3E22C67F-24B6-8330-4723-9C9ACD6BC528}"/>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38A440C-4657-22D5-E53D-AFF6A0041DD0}"/>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2-2 When My Love To Christ Grows Weak</a:t>
            </a:r>
            <a:endParaRPr lang="en-US">
              <a:ea typeface="+mj-ea"/>
            </a:endParaRPr>
          </a:p>
        </p:txBody>
      </p:sp>
      <p:pic>
        <p:nvPicPr>
          <p:cNvPr id="5122" name="Picture 4" descr="When My Love to Christ-pp">
            <a:extLst>
              <a:ext uri="{FF2B5EF4-FFF2-40B4-BE49-F238E27FC236}">
                <a16:creationId xmlns:a16="http://schemas.microsoft.com/office/drawing/2014/main" id="{C166E827-C990-FA50-8005-43C2EC5E1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5">
            <a:extLst>
              <a:ext uri="{FF2B5EF4-FFF2-40B4-BE49-F238E27FC236}">
                <a16:creationId xmlns:a16="http://schemas.microsoft.com/office/drawing/2014/main" id="{24362A9F-408F-D63D-276F-0D3F340C5845}"/>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7158" name="Text Box 6">
            <a:extLst>
              <a:ext uri="{FF2B5EF4-FFF2-40B4-BE49-F238E27FC236}">
                <a16:creationId xmlns:a16="http://schemas.microsoft.com/office/drawing/2014/main" id="{8201BC12-46BB-80C3-9142-5EA53F19C55B}"/>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11A6BBD-22E1-4D4D-E421-28C2AD2478CC}"/>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3-1 When My Love To Christ Grows Weak</a:t>
            </a:r>
            <a:endParaRPr lang="en-US">
              <a:ea typeface="+mj-ea"/>
            </a:endParaRPr>
          </a:p>
        </p:txBody>
      </p:sp>
      <p:pic>
        <p:nvPicPr>
          <p:cNvPr id="6146" name="Picture 4" descr="When My Love to Christ-pp">
            <a:extLst>
              <a:ext uri="{FF2B5EF4-FFF2-40B4-BE49-F238E27FC236}">
                <a16:creationId xmlns:a16="http://schemas.microsoft.com/office/drawing/2014/main" id="{5D6627E2-3ADF-1252-8652-68FD11AFE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a:extLst>
              <a:ext uri="{FF2B5EF4-FFF2-40B4-BE49-F238E27FC236}">
                <a16:creationId xmlns:a16="http://schemas.microsoft.com/office/drawing/2014/main" id="{EE2861FA-4C93-ED18-B41C-A28FDB8FA40A}"/>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8182" name="Text Box 6">
            <a:extLst>
              <a:ext uri="{FF2B5EF4-FFF2-40B4-BE49-F238E27FC236}">
                <a16:creationId xmlns:a16="http://schemas.microsoft.com/office/drawing/2014/main" id="{F0F661BE-4CE9-5525-2D3D-64C9E6D05EFD}"/>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B718F78A-9FD6-E9B3-773E-4215B3AC3C8D}"/>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3-2 When My Love To Christ Grows Weak</a:t>
            </a:r>
            <a:endParaRPr lang="en-US">
              <a:ea typeface="+mj-ea"/>
            </a:endParaRPr>
          </a:p>
        </p:txBody>
      </p:sp>
      <p:pic>
        <p:nvPicPr>
          <p:cNvPr id="7170" name="Picture 4" descr="When My Love to Christ-pp">
            <a:extLst>
              <a:ext uri="{FF2B5EF4-FFF2-40B4-BE49-F238E27FC236}">
                <a16:creationId xmlns:a16="http://schemas.microsoft.com/office/drawing/2014/main" id="{559DC7D2-C677-8679-166A-188B16597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Text Box 5">
            <a:extLst>
              <a:ext uri="{FF2B5EF4-FFF2-40B4-BE49-F238E27FC236}">
                <a16:creationId xmlns:a16="http://schemas.microsoft.com/office/drawing/2014/main" id="{EDBE4E25-D7FB-C5CE-4865-E42895A06147}"/>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79206" name="Text Box 6">
            <a:extLst>
              <a:ext uri="{FF2B5EF4-FFF2-40B4-BE49-F238E27FC236}">
                <a16:creationId xmlns:a16="http://schemas.microsoft.com/office/drawing/2014/main" id="{FA35D447-1892-4B34-4BD3-B7F7938EA955}"/>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C568E98-2C39-3836-0334-7532D9DFF635}"/>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rPr>
              <a:t>4-1 When My Love To Christ Grows Weak</a:t>
            </a:r>
            <a:endParaRPr lang="en-US">
              <a:ea typeface="+mj-ea"/>
            </a:endParaRPr>
          </a:p>
        </p:txBody>
      </p:sp>
      <p:pic>
        <p:nvPicPr>
          <p:cNvPr id="8194" name="Picture 3" descr="When My Love to Christ-pp">
            <a:extLst>
              <a:ext uri="{FF2B5EF4-FFF2-40B4-BE49-F238E27FC236}">
                <a16:creationId xmlns:a16="http://schemas.microsoft.com/office/drawing/2014/main" id="{F046D5F4-D896-87F9-202B-1A04AEB9D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246A3120-EC48-423F-885C-E27215A77392}"/>
              </a:ext>
            </a:extLst>
          </p:cNvPr>
          <p:cNvSpPr txBox="1">
            <a:spLocks noChangeArrowheads="1"/>
          </p:cNvSpPr>
          <p:nvPr/>
        </p:nvSpPr>
        <p:spPr bwMode="auto">
          <a:xfrm>
            <a:off x="11332634" y="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350</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8F2FA83-4668-8C79-7769-5D7FA19DFD43}"/>
              </a:ext>
            </a:extLst>
          </p:cNvPr>
          <p:cNvSpPr txBox="1">
            <a:spLocks noChangeArrowheads="1"/>
          </p:cNvSpPr>
          <p:nvPr/>
        </p:nvSpPr>
        <p:spPr bwMode="auto">
          <a:xfrm>
            <a:off x="101601" y="76201"/>
            <a:ext cx="691984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My Love to Christ Grows Weak</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7926</TotalTime>
  <Words>1577</Words>
  <Application>Microsoft Office PowerPoint</Application>
  <PresentationFormat>Widescreen</PresentationFormat>
  <Paragraphs>327</Paragraphs>
  <Slides>109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109</vt:i4>
      </vt:variant>
    </vt:vector>
  </HeadingPairs>
  <TitlesOfParts>
    <vt:vector size="119" baseType="lpstr">
      <vt:lpstr>Moonshiner</vt:lpstr>
      <vt:lpstr>Calibri</vt:lpstr>
      <vt:lpstr>Times</vt:lpstr>
      <vt:lpstr>Trebuchet MS</vt:lpstr>
      <vt:lpstr>Arial</vt:lpstr>
      <vt:lpstr>BigNoodleTitling</vt:lpstr>
      <vt:lpstr>AvantGarde CE</vt:lpstr>
      <vt:lpstr>Default</vt:lpstr>
      <vt:lpstr>2_Default</vt:lpstr>
      <vt:lpstr>Blank</vt:lpstr>
      <vt:lpstr>1-1 In the Garden</vt:lpstr>
      <vt:lpstr>1-2 In the Garden</vt:lpstr>
      <vt:lpstr>C-1 In the Garden</vt:lpstr>
      <vt:lpstr>C-2 In the Garden</vt:lpstr>
      <vt:lpstr>3-1 In the Garden</vt:lpstr>
      <vt:lpstr>3-2 In the Garden</vt:lpstr>
      <vt:lpstr>C-1 In the Garden</vt:lpstr>
      <vt:lpstr>C-2 In the Garden</vt:lpstr>
      <vt:lpstr>PowerPoint Presentation</vt:lpstr>
      <vt:lpstr>PowerPoint Presentation</vt:lpstr>
      <vt:lpstr>1-1 This World is Not My Home</vt:lpstr>
      <vt:lpstr>1-2 This World is Not My Home</vt:lpstr>
      <vt:lpstr>1-3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PowerPoint Presentation</vt:lpstr>
      <vt:lpstr>1-1 To Canaan’s Land</vt:lpstr>
      <vt:lpstr>1-2 To Canaan’s Land</vt:lpstr>
      <vt:lpstr>C-1 To Canaan’s Land</vt:lpstr>
      <vt:lpstr>C-2 To Canaan’s Land</vt:lpstr>
      <vt:lpstr>2-1 To Canaan’s Land</vt:lpstr>
      <vt:lpstr>2-2 To Canaan’s Land</vt:lpstr>
      <vt:lpstr>C-1 To Canaan’s Land</vt:lpstr>
      <vt:lpstr>C-2 To Canaan’s Land</vt:lpstr>
      <vt:lpstr>4-1 To Canaan’s Land</vt:lpstr>
      <vt:lpstr>4-2 To Canaan’s Land</vt:lpstr>
      <vt:lpstr>C-1 To Canaan’s Land</vt:lpstr>
      <vt:lpstr>C-2 To Canaan’s Land</vt:lpstr>
      <vt:lpstr>PowerPoint Presentation</vt:lpstr>
      <vt:lpstr>PowerPoint Presentation</vt:lpstr>
      <vt:lpstr>1-1 When We All Get To Heaven</vt:lpstr>
      <vt:lpstr>1-2 When We All Get To Heaven</vt:lpstr>
      <vt:lpstr>C-1 When We All Get To Heaven</vt:lpstr>
      <vt:lpstr>C-2 When We All Get To Heaven</vt:lpstr>
      <vt:lpstr>2-1 When We All Get To Heaven</vt:lpstr>
      <vt:lpstr>2-2 When We All Get To Heaven</vt:lpstr>
      <vt:lpstr>C-1 When We All Get To Heaven</vt:lpstr>
      <vt:lpstr>C-2 When We All Get To Heaven</vt:lpstr>
      <vt:lpstr>3-1 When We All Get To Heaven</vt:lpstr>
      <vt:lpstr>3-2 When We All Get To Heaven</vt:lpstr>
      <vt:lpstr>C-1 When We All Get To Heaven</vt:lpstr>
      <vt:lpstr>C-2 When We All Get To Heaven</vt:lpstr>
      <vt:lpstr>PowerPoint Presentation</vt:lpstr>
      <vt:lpstr>1-1 On Bended Knee</vt:lpstr>
      <vt:lpstr>1-2 On Bended Knee</vt:lpstr>
      <vt:lpstr>1-3 On Bended Knee</vt:lpstr>
      <vt:lpstr>2-1 On Bended Knee</vt:lpstr>
      <vt:lpstr>2-2 On Bended Knee</vt:lpstr>
      <vt:lpstr>2-3 On Bended Knee</vt:lpstr>
      <vt:lpstr>PowerPoint Presentation</vt:lpstr>
      <vt:lpstr>PowerPoint Presentation</vt:lpstr>
      <vt:lpstr>PowerPoint Presentation</vt:lpstr>
      <vt:lpstr>Godly wisdom</vt:lpstr>
      <vt:lpstr>proverbs</vt:lpstr>
      <vt:lpstr>Five books of wisdom literature</vt:lpstr>
      <vt:lpstr>What is wisdom?</vt:lpstr>
      <vt:lpstr>What is wisdom?</vt:lpstr>
      <vt:lpstr>The NEED FOR GODLY WISDOM</vt:lpstr>
      <vt:lpstr>The NEED FOR GODLY WISDOM</vt:lpstr>
      <vt:lpstr>The NEED FOR GODLY WISDOM</vt:lpstr>
      <vt:lpstr>The BENEFITS OF GODLY WISDOM</vt:lpstr>
      <vt:lpstr>The BENEFITS OF GODLY WISDOM</vt:lpstr>
      <vt:lpstr>The BENEFITS OF GODLY WISDOM</vt:lpstr>
      <vt:lpstr>The BENEFITS OF GODLY WISDOM</vt:lpstr>
      <vt:lpstr>The SOURCE OF GODLY WISDOM</vt:lpstr>
      <vt:lpstr>The SOURCE OF GODLY WISDOM</vt:lpstr>
      <vt:lpstr>The SOURCE OF GODLY WISDOM</vt:lpstr>
      <vt:lpstr>The “getting” OF GODLY WISDOM</vt:lpstr>
      <vt:lpstr>The “getting” OF GODLY WISDOM</vt:lpstr>
      <vt:lpstr>The “getting” OF GODLY WISDOM</vt:lpstr>
      <vt:lpstr>The “getting” OF GODLY WISDOM</vt:lpstr>
      <vt:lpstr>The “getting” OF GODLY WISDOM</vt:lpstr>
      <vt:lpstr>The “getting” OF GODLY WISDOM</vt:lpstr>
      <vt:lpstr>The “getting” OF GODLY WISDOM</vt:lpstr>
      <vt:lpstr>RESOLVED?</vt:lpstr>
      <vt:lpstr>1-1 I Am Resolved</vt:lpstr>
      <vt:lpstr>1-2 I Am Resolved</vt:lpstr>
      <vt:lpstr>C-1 I Am Resolved</vt:lpstr>
      <vt:lpstr>C-2 I Am Resolved</vt:lpstr>
      <vt:lpstr>4-1 I Am Resolved</vt:lpstr>
      <vt:lpstr>4-2 I Am Resolved</vt:lpstr>
      <vt:lpstr>C-1 I Am Resolved</vt:lpstr>
      <vt:lpstr>C-2 I Am Resolved</vt:lpstr>
      <vt:lpstr>PowerPoint Presentation</vt:lpstr>
      <vt:lpstr>PowerPoint Presentation</vt:lpstr>
      <vt:lpstr>1-1 When My Love To Christ Grows Weak</vt:lpstr>
      <vt:lpstr>1-2 When My Love To Christ Grows Weak</vt:lpstr>
      <vt:lpstr>2-1 When My Love To Christ Grows Weak</vt:lpstr>
      <vt:lpstr>2-2 When My Love To Christ Grows Weak</vt:lpstr>
      <vt:lpstr>3-1 When My Love To Christ Grows Weak</vt:lpstr>
      <vt:lpstr>3-2 When My Love To Christ Grows Weak</vt:lpstr>
      <vt:lpstr>4-1 When My Love To Christ Grows Weak</vt:lpstr>
      <vt:lpstr>4-2 When My Love To Christ Grows Weak</vt:lpstr>
      <vt:lpstr>5-1 When My Love To Christ Grows Weak</vt:lpstr>
      <vt:lpstr>5-2 When My Love To Christ Grows Weak</vt:lpstr>
      <vt:lpstr>PowerPoint Presentation</vt:lpstr>
      <vt:lpstr>PowerPoint Presentation</vt:lpstr>
      <vt:lpstr>PowerPoint Presentation</vt:lpstr>
      <vt:lpstr>PowerPoint Presentation</vt:lpstr>
      <vt:lpstr>1-1 Stand up Stand Up for Jesus</vt:lpstr>
      <vt:lpstr>1-2 Stand up Stand Up for Jesus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23</cp:revision>
  <dcterms:created xsi:type="dcterms:W3CDTF">2023-05-01T15:26:37Z</dcterms:created>
  <dcterms:modified xsi:type="dcterms:W3CDTF">2023-05-08T13:21:14Z</dcterms:modified>
</cp:coreProperties>
</file>