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0" r:id="rId3"/>
    <p:sldMasterId id="2147483702" r:id="rId4"/>
  </p:sldMasterIdLst>
  <p:sldIdLst>
    <p:sldId id="256" r:id="rId5"/>
    <p:sldId id="4001" r:id="rId6"/>
    <p:sldId id="4002" r:id="rId7"/>
    <p:sldId id="259" r:id="rId8"/>
    <p:sldId id="260" r:id="rId9"/>
    <p:sldId id="4003" r:id="rId10"/>
    <p:sldId id="262" r:id="rId11"/>
    <p:sldId id="263" r:id="rId12"/>
    <p:sldId id="3574" r:id="rId13"/>
    <p:sldId id="3405" r:id="rId14"/>
    <p:sldId id="4004" r:id="rId15"/>
    <p:sldId id="4005" r:id="rId16"/>
    <p:sldId id="266" r:id="rId17"/>
    <p:sldId id="267" r:id="rId18"/>
    <p:sldId id="4010" r:id="rId19"/>
    <p:sldId id="4011" r:id="rId20"/>
    <p:sldId id="264" r:id="rId21"/>
    <p:sldId id="4012" r:id="rId22"/>
    <p:sldId id="3632" r:id="rId23"/>
    <p:sldId id="4013" r:id="rId24"/>
    <p:sldId id="4014" r:id="rId25"/>
    <p:sldId id="4015" r:id="rId26"/>
    <p:sldId id="4016" r:id="rId27"/>
    <p:sldId id="4017" r:id="rId28"/>
    <p:sldId id="4018" r:id="rId29"/>
    <p:sldId id="4019" r:id="rId30"/>
    <p:sldId id="4020" r:id="rId31"/>
    <p:sldId id="4021" r:id="rId32"/>
    <p:sldId id="4022" r:id="rId33"/>
    <p:sldId id="4023" r:id="rId34"/>
    <p:sldId id="4024" r:id="rId35"/>
    <p:sldId id="3647" r:id="rId36"/>
    <p:sldId id="3404" r:id="rId37"/>
    <p:sldId id="4025" r:id="rId38"/>
    <p:sldId id="4026" r:id="rId39"/>
    <p:sldId id="4027" r:id="rId40"/>
    <p:sldId id="4028" r:id="rId41"/>
    <p:sldId id="3975" r:id="rId42"/>
    <p:sldId id="4029" r:id="rId43"/>
    <p:sldId id="4030" r:id="rId44"/>
    <p:sldId id="4031" r:id="rId45"/>
    <p:sldId id="269" r:id="rId46"/>
    <p:sldId id="270" r:id="rId47"/>
    <p:sldId id="271" r:id="rId48"/>
    <p:sldId id="272" r:id="rId49"/>
    <p:sldId id="4035" r:id="rId50"/>
    <p:sldId id="4036" r:id="rId51"/>
    <p:sldId id="4037" r:id="rId52"/>
    <p:sldId id="4038" r:id="rId53"/>
    <p:sldId id="4039" r:id="rId54"/>
    <p:sldId id="4040" r:id="rId55"/>
    <p:sldId id="268" r:id="rId56"/>
    <p:sldId id="3401" r:id="rId57"/>
    <p:sldId id="3958" r:id="rId58"/>
    <p:sldId id="4000" r:id="rId59"/>
    <p:sldId id="4092" r:id="rId60"/>
    <p:sldId id="4106" r:id="rId61"/>
    <p:sldId id="258" r:id="rId62"/>
    <p:sldId id="257" r:id="rId63"/>
    <p:sldId id="4084" r:id="rId64"/>
    <p:sldId id="4085" r:id="rId65"/>
    <p:sldId id="4086" r:id="rId66"/>
    <p:sldId id="4082" r:id="rId67"/>
    <p:sldId id="4087" r:id="rId68"/>
    <p:sldId id="4088" r:id="rId69"/>
    <p:sldId id="261" r:id="rId70"/>
    <p:sldId id="4094" r:id="rId71"/>
    <p:sldId id="4095" r:id="rId72"/>
    <p:sldId id="4096" r:id="rId73"/>
    <p:sldId id="4097" r:id="rId74"/>
    <p:sldId id="4098" r:id="rId75"/>
    <p:sldId id="4099" r:id="rId76"/>
    <p:sldId id="4100" r:id="rId77"/>
    <p:sldId id="4102" r:id="rId78"/>
    <p:sldId id="4101" r:id="rId79"/>
    <p:sldId id="4103" r:id="rId80"/>
    <p:sldId id="4105" r:id="rId81"/>
    <p:sldId id="4089" r:id="rId82"/>
    <p:sldId id="4104" r:id="rId83"/>
    <p:sldId id="4093" r:id="rId84"/>
    <p:sldId id="4090" r:id="rId85"/>
    <p:sldId id="4091" r:id="rId86"/>
    <p:sldId id="3413" r:id="rId87"/>
    <p:sldId id="4070" r:id="rId88"/>
    <p:sldId id="4071" r:id="rId89"/>
    <p:sldId id="4072" r:id="rId90"/>
    <p:sldId id="4073" r:id="rId91"/>
    <p:sldId id="4074" r:id="rId92"/>
    <p:sldId id="4075" r:id="rId93"/>
    <p:sldId id="4076" r:id="rId94"/>
    <p:sldId id="273" r:id="rId95"/>
    <p:sldId id="4077" r:id="rId96"/>
    <p:sldId id="4078" r:id="rId97"/>
    <p:sldId id="4079" r:id="rId98"/>
    <p:sldId id="4080" r:id="rId99"/>
    <p:sldId id="3514" r:id="rId100"/>
    <p:sldId id="3411" r:id="rId101"/>
    <p:sldId id="4041" r:id="rId102"/>
    <p:sldId id="4042" r:id="rId103"/>
    <p:sldId id="4043" r:id="rId104"/>
    <p:sldId id="4044" r:id="rId105"/>
    <p:sldId id="4045" r:id="rId106"/>
    <p:sldId id="4046" r:id="rId107"/>
    <p:sldId id="4047" r:id="rId108"/>
    <p:sldId id="4048" r:id="rId109"/>
    <p:sldId id="4052" r:id="rId110"/>
    <p:sldId id="4053" r:id="rId111"/>
    <p:sldId id="274" r:id="rId112"/>
    <p:sldId id="275" r:id="rId113"/>
    <p:sldId id="4054" r:id="rId114"/>
    <p:sldId id="4055" r:id="rId115"/>
    <p:sldId id="4056" r:id="rId116"/>
    <p:sldId id="4057" r:id="rId117"/>
    <p:sldId id="3515" r:id="rId118"/>
    <p:sldId id="3516" r:id="rId119"/>
    <p:sldId id="3745" r:id="rId120"/>
    <p:sldId id="3412" r:id="rId121"/>
    <p:sldId id="4058" r:id="rId122"/>
    <p:sldId id="4059" r:id="rId123"/>
    <p:sldId id="4060" r:id="rId124"/>
    <p:sldId id="4061" r:id="rId125"/>
    <p:sldId id="4062" r:id="rId126"/>
    <p:sldId id="4063" r:id="rId127"/>
    <p:sldId id="4064" r:id="rId128"/>
    <p:sldId id="4065" r:id="rId129"/>
    <p:sldId id="4066" r:id="rId130"/>
    <p:sldId id="4067" r:id="rId131"/>
    <p:sldId id="4068" r:id="rId132"/>
    <p:sldId id="4069" r:id="rId133"/>
    <p:sldId id="3746" r:id="rId134"/>
    <p:sldId id="3976" r:id="rId135"/>
  </p:sldIdLst>
  <p:sldSz cx="12192000" cy="6858000"/>
  <p:notesSz cx="6858000" cy="9144000"/>
  <p:embeddedFontLst>
    <p:embeddedFont>
      <p:font typeface="MS PGothic" panose="020B0600070205080204" pitchFamily="34" charset="-128"/>
      <p:regular r:id="rId136"/>
    </p:embeddedFont>
    <p:embeddedFont>
      <p:font typeface="BigNoodleTitling" panose="02000708030402040100" pitchFamily="2" charset="0"/>
      <p:regular r:id="rId137"/>
      <p:italic r:id="rId138"/>
    </p:embeddedFont>
    <p:embeddedFont>
      <p:font typeface="Calibri" panose="020F0502020204030204" pitchFamily="34" charset="0"/>
      <p:regular r:id="rId139"/>
      <p:bold r:id="rId140"/>
      <p:italic r:id="rId141"/>
      <p:boldItalic r:id="rId142"/>
    </p:embeddedFont>
    <p:embeddedFont>
      <p:font typeface="Steelfish Eb" panose="020B0908020202040504" pitchFamily="34" charset="0"/>
      <p:bold r:id="rId143"/>
      <p:boldItalic r:id="rId144"/>
    </p:embeddedFont>
    <p:embeddedFont>
      <p:font typeface="Steelfish Rg" panose="020B0608020202040504" pitchFamily="34" charset="0"/>
      <p:regular r:id="rId145"/>
      <p:bold r:id="rId146"/>
      <p:italic r:id="rId147"/>
      <p:boldItalic r:id="rId148"/>
    </p:embeddedFont>
    <p:embeddedFont>
      <p:font typeface="Times" panose="02020603050405020304" pitchFamily="18" charset="0"/>
      <p:regular r:id="rId149"/>
      <p:bold r:id="rId150"/>
      <p:italic r:id="rId151"/>
      <p:boldItalic r:id="rId152"/>
    </p:embeddedFont>
    <p:embeddedFont>
      <p:font typeface="Trebuchet MS" panose="020B0603020202020204" pitchFamily="34" charset="0"/>
      <p:regular r:id="rId153"/>
      <p:bold r:id="rId154"/>
      <p:italic r:id="rId155"/>
      <p:boldItalic r:id="rId1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49" d="100"/>
          <a:sy n="49" d="100"/>
        </p:scale>
        <p:origin x="33"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font" Target="fonts/font3.fntdata"/><Relationship Id="rId154" Type="http://schemas.openxmlformats.org/officeDocument/2006/relationships/font" Target="fonts/font19.fntdata"/><Relationship Id="rId159"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9.fntdata"/><Relationship Id="rId149" Type="http://schemas.openxmlformats.org/officeDocument/2006/relationships/font" Target="fonts/font1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font" Target="fonts/font4.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5.fntdata"/><Relationship Id="rId155" Type="http://schemas.openxmlformats.org/officeDocument/2006/relationships/font" Target="fonts/font20.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font" Target="fonts/font5.fntdata"/><Relationship Id="rId145" Type="http://schemas.openxmlformats.org/officeDocument/2006/relationships/font" Target="fonts/font10.fntdata"/><Relationship Id="rId153"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font" Target="fonts/font8.fntdata"/><Relationship Id="rId148" Type="http://schemas.openxmlformats.org/officeDocument/2006/relationships/font" Target="fonts/font13.fntdata"/><Relationship Id="rId151" Type="http://schemas.openxmlformats.org/officeDocument/2006/relationships/font" Target="fonts/font16.fntdata"/><Relationship Id="rId156"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6.fntdata"/><Relationship Id="rId146"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font" Target="fonts/font1.fntdata"/><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7.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2.fntdata"/><Relationship Id="rId15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848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763612" y="3313092"/>
            <a:ext cx="2617088" cy="435381"/>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42517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763612" y="3313092"/>
            <a:ext cx="2617088" cy="435381"/>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470884" y="1022312"/>
            <a:ext cx="7231595" cy="2012673"/>
          </a:xfrm>
        </p:spPr>
        <p:txBody>
          <a:bodyPr/>
          <a:lstStyle/>
          <a:p>
            <a:r>
              <a:rPr lang="en-US" dirty="0"/>
              <a:t>Add Your Title</a:t>
            </a:r>
          </a:p>
        </p:txBody>
      </p:sp>
    </p:spTree>
    <p:extLst>
      <p:ext uri="{BB962C8B-B14F-4D97-AF65-F5344CB8AC3E}">
        <p14:creationId xmlns:p14="http://schemas.microsoft.com/office/powerpoint/2010/main" val="2738509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2112" y="2056191"/>
            <a:ext cx="11406536" cy="447168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507260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362112" y="2056191"/>
            <a:ext cx="11406536" cy="447168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010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62112" y="2056191"/>
            <a:ext cx="11406536" cy="447168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068438" y="415313"/>
            <a:ext cx="4036487" cy="1299187"/>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971805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834838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856292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313CD5A-2871-1F2D-7602-5A5A378E4F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0BA8E4-1661-D003-34A8-9A843F560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014D70-68F7-FB32-94E2-DA4B1D1A37F6}"/>
              </a:ext>
            </a:extLst>
          </p:cNvPr>
          <p:cNvSpPr>
            <a:spLocks noGrp="1" noChangeArrowheads="1"/>
          </p:cNvSpPr>
          <p:nvPr>
            <p:ph type="sldNum" sz="quarter" idx="12"/>
          </p:nvPr>
        </p:nvSpPr>
        <p:spPr>
          <a:ln/>
        </p:spPr>
        <p:txBody>
          <a:bodyPr/>
          <a:lstStyle>
            <a:lvl1pPr>
              <a:defRPr/>
            </a:lvl1pPr>
          </a:lstStyle>
          <a:p>
            <a:fld id="{D825DACC-400C-4128-BA74-A743F2417F7F}" type="slidenum">
              <a:rPr lang="en-US" altLang="en-US"/>
              <a:pPr/>
              <a:t>‹#›</a:t>
            </a:fld>
            <a:endParaRPr lang="en-US" altLang="en-US"/>
          </a:p>
        </p:txBody>
      </p:sp>
    </p:spTree>
    <p:extLst>
      <p:ext uri="{BB962C8B-B14F-4D97-AF65-F5344CB8AC3E}">
        <p14:creationId xmlns:p14="http://schemas.microsoft.com/office/powerpoint/2010/main" val="3069620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BD56EF-E246-91DA-08AE-A4725623C4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D4F20C-7359-E326-BB21-1F559331D8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1FDD06-B322-9892-2EB7-D5FE255CB07D}"/>
              </a:ext>
            </a:extLst>
          </p:cNvPr>
          <p:cNvSpPr>
            <a:spLocks noGrp="1" noChangeArrowheads="1"/>
          </p:cNvSpPr>
          <p:nvPr>
            <p:ph type="sldNum" sz="quarter" idx="12"/>
          </p:nvPr>
        </p:nvSpPr>
        <p:spPr>
          <a:ln/>
        </p:spPr>
        <p:txBody>
          <a:bodyPr/>
          <a:lstStyle>
            <a:lvl1pPr>
              <a:defRPr/>
            </a:lvl1pPr>
          </a:lstStyle>
          <a:p>
            <a:fld id="{D8018CF1-71CC-446B-BEB5-8EDCDEB737B5}" type="slidenum">
              <a:rPr lang="en-US" altLang="en-US"/>
              <a:pPr/>
              <a:t>‹#›</a:t>
            </a:fld>
            <a:endParaRPr lang="en-US" altLang="en-US"/>
          </a:p>
        </p:txBody>
      </p:sp>
    </p:spTree>
    <p:extLst>
      <p:ext uri="{BB962C8B-B14F-4D97-AF65-F5344CB8AC3E}">
        <p14:creationId xmlns:p14="http://schemas.microsoft.com/office/powerpoint/2010/main" val="322805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C1124FF3-AE00-CA6B-476E-49A15199E1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225382-73CA-77F4-2CAA-1FC0B90F06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0DF7E2-CA47-56E2-84AD-5EAFBA56C8B0}"/>
              </a:ext>
            </a:extLst>
          </p:cNvPr>
          <p:cNvSpPr>
            <a:spLocks noGrp="1" noChangeArrowheads="1"/>
          </p:cNvSpPr>
          <p:nvPr>
            <p:ph type="sldNum" sz="quarter" idx="12"/>
          </p:nvPr>
        </p:nvSpPr>
        <p:spPr>
          <a:ln/>
        </p:spPr>
        <p:txBody>
          <a:bodyPr/>
          <a:lstStyle>
            <a:lvl1pPr>
              <a:defRPr/>
            </a:lvl1pPr>
          </a:lstStyle>
          <a:p>
            <a:fld id="{D5F5FAD8-3EE2-4843-81E4-710E5480C20F}" type="slidenum">
              <a:rPr lang="en-US" altLang="en-US"/>
              <a:pPr/>
              <a:t>‹#›</a:t>
            </a:fld>
            <a:endParaRPr lang="en-US" altLang="en-US"/>
          </a:p>
        </p:txBody>
      </p:sp>
    </p:spTree>
    <p:extLst>
      <p:ext uri="{BB962C8B-B14F-4D97-AF65-F5344CB8AC3E}">
        <p14:creationId xmlns:p14="http://schemas.microsoft.com/office/powerpoint/2010/main" val="259221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746980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CF0B38-2EA7-7B5A-D078-CE66C566E6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BAECF6-6A55-942F-FADC-A8604D67E1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4F2476-EE96-3F1F-B3B6-2F1AA5E2B179}"/>
              </a:ext>
            </a:extLst>
          </p:cNvPr>
          <p:cNvSpPr>
            <a:spLocks noGrp="1" noChangeArrowheads="1"/>
          </p:cNvSpPr>
          <p:nvPr>
            <p:ph type="sldNum" sz="quarter" idx="12"/>
          </p:nvPr>
        </p:nvSpPr>
        <p:spPr>
          <a:ln/>
        </p:spPr>
        <p:txBody>
          <a:bodyPr/>
          <a:lstStyle>
            <a:lvl1pPr>
              <a:defRPr/>
            </a:lvl1pPr>
          </a:lstStyle>
          <a:p>
            <a:fld id="{8E115FB6-2416-47C8-AA80-399C8CC02004}" type="slidenum">
              <a:rPr lang="en-US" altLang="en-US"/>
              <a:pPr/>
              <a:t>‹#›</a:t>
            </a:fld>
            <a:endParaRPr lang="en-US" altLang="en-US"/>
          </a:p>
        </p:txBody>
      </p:sp>
    </p:spTree>
    <p:extLst>
      <p:ext uri="{BB962C8B-B14F-4D97-AF65-F5344CB8AC3E}">
        <p14:creationId xmlns:p14="http://schemas.microsoft.com/office/powerpoint/2010/main" val="3665866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B5D34D5-C2B8-D94D-00CE-C7170F40D53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955B4A0-AE65-A881-A034-0A327BA27E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B77F84-EA6D-2F99-6CDB-6C45B4E24F91}"/>
              </a:ext>
            </a:extLst>
          </p:cNvPr>
          <p:cNvSpPr>
            <a:spLocks noGrp="1" noChangeArrowheads="1"/>
          </p:cNvSpPr>
          <p:nvPr>
            <p:ph type="sldNum" sz="quarter" idx="12"/>
          </p:nvPr>
        </p:nvSpPr>
        <p:spPr>
          <a:ln/>
        </p:spPr>
        <p:txBody>
          <a:bodyPr/>
          <a:lstStyle>
            <a:lvl1pPr>
              <a:defRPr/>
            </a:lvl1pPr>
          </a:lstStyle>
          <a:p>
            <a:fld id="{7A9AE829-B81F-49E1-A245-1D0D2F72204A}" type="slidenum">
              <a:rPr lang="en-US" altLang="en-US"/>
              <a:pPr/>
              <a:t>‹#›</a:t>
            </a:fld>
            <a:endParaRPr lang="en-US" altLang="en-US"/>
          </a:p>
        </p:txBody>
      </p:sp>
    </p:spTree>
    <p:extLst>
      <p:ext uri="{BB962C8B-B14F-4D97-AF65-F5344CB8AC3E}">
        <p14:creationId xmlns:p14="http://schemas.microsoft.com/office/powerpoint/2010/main" val="2687374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92787E7-1DD8-9CB1-C403-07C686B44A7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74FE66-952C-A8C5-4F97-1C2F0A8EB9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4351-141A-602C-6BEF-B783FF353898}"/>
              </a:ext>
            </a:extLst>
          </p:cNvPr>
          <p:cNvSpPr>
            <a:spLocks noGrp="1" noChangeArrowheads="1"/>
          </p:cNvSpPr>
          <p:nvPr>
            <p:ph type="sldNum" sz="quarter" idx="12"/>
          </p:nvPr>
        </p:nvSpPr>
        <p:spPr>
          <a:ln/>
        </p:spPr>
        <p:txBody>
          <a:bodyPr/>
          <a:lstStyle>
            <a:lvl1pPr>
              <a:defRPr/>
            </a:lvl1pPr>
          </a:lstStyle>
          <a:p>
            <a:fld id="{1145C611-80D5-4971-9975-FD4B382AEE60}" type="slidenum">
              <a:rPr lang="en-US" altLang="en-US"/>
              <a:pPr/>
              <a:t>‹#›</a:t>
            </a:fld>
            <a:endParaRPr lang="en-US" altLang="en-US"/>
          </a:p>
        </p:txBody>
      </p:sp>
    </p:spTree>
    <p:extLst>
      <p:ext uri="{BB962C8B-B14F-4D97-AF65-F5344CB8AC3E}">
        <p14:creationId xmlns:p14="http://schemas.microsoft.com/office/powerpoint/2010/main" val="2763912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9B3AFE-AF6B-1530-EDE7-FE612A38954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BC878AD-D7AC-19D8-8AB8-8042C5E1CF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D140192-E861-C83E-5173-4A9A54E52767}"/>
              </a:ext>
            </a:extLst>
          </p:cNvPr>
          <p:cNvSpPr>
            <a:spLocks noGrp="1" noChangeArrowheads="1"/>
          </p:cNvSpPr>
          <p:nvPr>
            <p:ph type="sldNum" sz="quarter" idx="12"/>
          </p:nvPr>
        </p:nvSpPr>
        <p:spPr>
          <a:ln/>
        </p:spPr>
        <p:txBody>
          <a:bodyPr/>
          <a:lstStyle>
            <a:lvl1pPr>
              <a:defRPr/>
            </a:lvl1pPr>
          </a:lstStyle>
          <a:p>
            <a:fld id="{B9E6E6E6-981B-483E-A58C-B0E7B5D8EFE7}" type="slidenum">
              <a:rPr lang="en-US" altLang="en-US"/>
              <a:pPr/>
              <a:t>‹#›</a:t>
            </a:fld>
            <a:endParaRPr lang="en-US" altLang="en-US"/>
          </a:p>
        </p:txBody>
      </p:sp>
    </p:spTree>
    <p:extLst>
      <p:ext uri="{BB962C8B-B14F-4D97-AF65-F5344CB8AC3E}">
        <p14:creationId xmlns:p14="http://schemas.microsoft.com/office/powerpoint/2010/main" val="1464154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512EF8E-EFAB-98D9-92C2-B6A38EC809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F7CE36-1A92-BFC5-3B75-4A417477D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189C85-E744-81D6-75EF-12AFF6708D8E}"/>
              </a:ext>
            </a:extLst>
          </p:cNvPr>
          <p:cNvSpPr>
            <a:spLocks noGrp="1" noChangeArrowheads="1"/>
          </p:cNvSpPr>
          <p:nvPr>
            <p:ph type="sldNum" sz="quarter" idx="12"/>
          </p:nvPr>
        </p:nvSpPr>
        <p:spPr>
          <a:ln/>
        </p:spPr>
        <p:txBody>
          <a:bodyPr/>
          <a:lstStyle>
            <a:lvl1pPr>
              <a:defRPr/>
            </a:lvl1pPr>
          </a:lstStyle>
          <a:p>
            <a:fld id="{765EC46A-63E8-4464-B4CA-A8B328C1E941}" type="slidenum">
              <a:rPr lang="en-US" altLang="en-US"/>
              <a:pPr/>
              <a:t>‹#›</a:t>
            </a:fld>
            <a:endParaRPr lang="en-US" altLang="en-US"/>
          </a:p>
        </p:txBody>
      </p:sp>
    </p:spTree>
    <p:extLst>
      <p:ext uri="{BB962C8B-B14F-4D97-AF65-F5344CB8AC3E}">
        <p14:creationId xmlns:p14="http://schemas.microsoft.com/office/powerpoint/2010/main" val="34648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F9869B6-3950-DE9F-9D2F-481E4CC14F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DD8F62-CB2F-7145-53AE-E9C446C933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C121F7-C911-286F-7C1F-C8C5B04644FA}"/>
              </a:ext>
            </a:extLst>
          </p:cNvPr>
          <p:cNvSpPr>
            <a:spLocks noGrp="1" noChangeArrowheads="1"/>
          </p:cNvSpPr>
          <p:nvPr>
            <p:ph type="sldNum" sz="quarter" idx="12"/>
          </p:nvPr>
        </p:nvSpPr>
        <p:spPr>
          <a:ln/>
        </p:spPr>
        <p:txBody>
          <a:bodyPr/>
          <a:lstStyle>
            <a:lvl1pPr>
              <a:defRPr/>
            </a:lvl1pPr>
          </a:lstStyle>
          <a:p>
            <a:fld id="{26CD778A-24D3-4235-B2FD-F614E3140D9C}" type="slidenum">
              <a:rPr lang="en-US" altLang="en-US"/>
              <a:pPr/>
              <a:t>‹#›</a:t>
            </a:fld>
            <a:endParaRPr lang="en-US" altLang="en-US"/>
          </a:p>
        </p:txBody>
      </p:sp>
    </p:spTree>
    <p:extLst>
      <p:ext uri="{BB962C8B-B14F-4D97-AF65-F5344CB8AC3E}">
        <p14:creationId xmlns:p14="http://schemas.microsoft.com/office/powerpoint/2010/main" val="911339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4958B3-50AA-E999-C669-AA6365E050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56B01F-159C-20AF-3FC7-562737864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7D9AD7-9E56-6DF6-C7CB-44FA57CF8CD8}"/>
              </a:ext>
            </a:extLst>
          </p:cNvPr>
          <p:cNvSpPr>
            <a:spLocks noGrp="1" noChangeArrowheads="1"/>
          </p:cNvSpPr>
          <p:nvPr>
            <p:ph type="sldNum" sz="quarter" idx="12"/>
          </p:nvPr>
        </p:nvSpPr>
        <p:spPr>
          <a:ln/>
        </p:spPr>
        <p:txBody>
          <a:bodyPr/>
          <a:lstStyle>
            <a:lvl1pPr>
              <a:defRPr/>
            </a:lvl1pPr>
          </a:lstStyle>
          <a:p>
            <a:fld id="{6B16A720-9191-41AB-8BF0-D5F99C8692A7}" type="slidenum">
              <a:rPr lang="en-US" altLang="en-US"/>
              <a:pPr/>
              <a:t>‹#›</a:t>
            </a:fld>
            <a:endParaRPr lang="en-US" altLang="en-US"/>
          </a:p>
        </p:txBody>
      </p:sp>
    </p:spTree>
    <p:extLst>
      <p:ext uri="{BB962C8B-B14F-4D97-AF65-F5344CB8AC3E}">
        <p14:creationId xmlns:p14="http://schemas.microsoft.com/office/powerpoint/2010/main" val="3023609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CCED2F-9168-EC9D-B455-CC61B23E33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AD0636-4A1A-F2C9-D362-4A42CB6AEC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E997F1-C540-2860-B700-E8A7882BC7C9}"/>
              </a:ext>
            </a:extLst>
          </p:cNvPr>
          <p:cNvSpPr>
            <a:spLocks noGrp="1" noChangeArrowheads="1"/>
          </p:cNvSpPr>
          <p:nvPr>
            <p:ph type="sldNum" sz="quarter" idx="12"/>
          </p:nvPr>
        </p:nvSpPr>
        <p:spPr>
          <a:ln/>
        </p:spPr>
        <p:txBody>
          <a:bodyPr/>
          <a:lstStyle>
            <a:lvl1pPr>
              <a:defRPr/>
            </a:lvl1pPr>
          </a:lstStyle>
          <a:p>
            <a:fld id="{9CE5E781-310E-4D1F-9682-E06E03B3740B}" type="slidenum">
              <a:rPr lang="en-US" altLang="en-US"/>
              <a:pPr/>
              <a:t>‹#›</a:t>
            </a:fld>
            <a:endParaRPr lang="en-US" altLang="en-US"/>
          </a:p>
        </p:txBody>
      </p:sp>
    </p:spTree>
    <p:extLst>
      <p:ext uri="{BB962C8B-B14F-4D97-AF65-F5344CB8AC3E}">
        <p14:creationId xmlns:p14="http://schemas.microsoft.com/office/powerpoint/2010/main" val="188637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8B22-B191-67B0-0C4D-F0D248072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5C7B87-4BFE-0F96-33B7-22163A41E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66586-FF68-342C-383A-8D22DEDEF6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2C22C4-E4BC-9835-59BA-9C2B06F3198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52D4FB1-3509-9A69-0A01-2111A90F5E68}"/>
              </a:ext>
            </a:extLst>
          </p:cNvPr>
          <p:cNvSpPr>
            <a:spLocks noGrp="1"/>
          </p:cNvSpPr>
          <p:nvPr>
            <p:ph type="sldNum" sz="quarter" idx="12"/>
          </p:nvPr>
        </p:nvSpPr>
        <p:spPr/>
        <p:txBody>
          <a:bodyPr/>
          <a:lstStyle>
            <a:lvl1pPr>
              <a:defRPr/>
            </a:lvl1pPr>
          </a:lstStyle>
          <a:p>
            <a:fld id="{1E564089-0B6F-4B91-8B81-35B461AAA7AC}" type="slidenum">
              <a:rPr lang="en-US" altLang="en-US"/>
              <a:pPr/>
              <a:t>‹#›</a:t>
            </a:fld>
            <a:endParaRPr lang="en-US" altLang="en-US"/>
          </a:p>
        </p:txBody>
      </p:sp>
    </p:spTree>
    <p:extLst>
      <p:ext uri="{BB962C8B-B14F-4D97-AF65-F5344CB8AC3E}">
        <p14:creationId xmlns:p14="http://schemas.microsoft.com/office/powerpoint/2010/main" val="81913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CC1D1-9E2D-05D3-C365-C2DCB8116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3AF3E-C266-02C0-95AE-46A0905BBF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45FF1-56D2-0E47-BC8A-2AC04275153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05B152-8EFF-E94B-92E4-6418B2F7085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FC1AAF-1A60-3AA9-1EA7-AC6FB0E727D7}"/>
              </a:ext>
            </a:extLst>
          </p:cNvPr>
          <p:cNvSpPr>
            <a:spLocks noGrp="1"/>
          </p:cNvSpPr>
          <p:nvPr>
            <p:ph type="sldNum" sz="quarter" idx="12"/>
          </p:nvPr>
        </p:nvSpPr>
        <p:spPr/>
        <p:txBody>
          <a:bodyPr/>
          <a:lstStyle>
            <a:lvl1pPr>
              <a:defRPr/>
            </a:lvl1pPr>
          </a:lstStyle>
          <a:p>
            <a:fld id="{41F94F19-AC90-42BB-8C8F-C376F00FE1EB}" type="slidenum">
              <a:rPr lang="en-US" altLang="en-US"/>
              <a:pPr/>
              <a:t>‹#›</a:t>
            </a:fld>
            <a:endParaRPr lang="en-US" altLang="en-US"/>
          </a:p>
        </p:txBody>
      </p:sp>
    </p:spTree>
    <p:extLst>
      <p:ext uri="{BB962C8B-B14F-4D97-AF65-F5344CB8AC3E}">
        <p14:creationId xmlns:p14="http://schemas.microsoft.com/office/powerpoint/2010/main" val="3221048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2433294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1D32-F668-B495-F709-059B0ACF552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06EA91-A665-AC6F-623B-C3341813075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5096B03-A83D-BB62-E784-A3CE5688EF0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C23161C-7F78-1CA8-F340-9BABC6CA13A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0C36C2-D6B0-68D2-8219-E53901F488A6}"/>
              </a:ext>
            </a:extLst>
          </p:cNvPr>
          <p:cNvSpPr>
            <a:spLocks noGrp="1"/>
          </p:cNvSpPr>
          <p:nvPr>
            <p:ph type="sldNum" sz="quarter" idx="12"/>
          </p:nvPr>
        </p:nvSpPr>
        <p:spPr/>
        <p:txBody>
          <a:bodyPr/>
          <a:lstStyle>
            <a:lvl1pPr>
              <a:defRPr/>
            </a:lvl1pPr>
          </a:lstStyle>
          <a:p>
            <a:fld id="{D6AE4812-A124-436C-9997-6395B08057BE}" type="slidenum">
              <a:rPr lang="en-US" altLang="en-US"/>
              <a:pPr/>
              <a:t>‹#›</a:t>
            </a:fld>
            <a:endParaRPr lang="en-US" altLang="en-US"/>
          </a:p>
        </p:txBody>
      </p:sp>
    </p:spTree>
    <p:extLst>
      <p:ext uri="{BB962C8B-B14F-4D97-AF65-F5344CB8AC3E}">
        <p14:creationId xmlns:p14="http://schemas.microsoft.com/office/powerpoint/2010/main" val="2786218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D490-86D1-87F5-9DB2-1F20B6EBE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3C141-EB3F-FC0E-57E1-AF97A5295DB5}"/>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CC9F32-7C5E-7403-7C67-FD8A071EEB11}"/>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D3332-8CBF-3FF1-0646-D7E6FF7E414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4F274C1-E1C1-B327-DCCA-5CF298E0C58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1BDCFCA-F988-575E-3E16-784C800C9CFD}"/>
              </a:ext>
            </a:extLst>
          </p:cNvPr>
          <p:cNvSpPr>
            <a:spLocks noGrp="1"/>
          </p:cNvSpPr>
          <p:nvPr>
            <p:ph type="sldNum" sz="quarter" idx="12"/>
          </p:nvPr>
        </p:nvSpPr>
        <p:spPr/>
        <p:txBody>
          <a:bodyPr/>
          <a:lstStyle>
            <a:lvl1pPr>
              <a:defRPr/>
            </a:lvl1pPr>
          </a:lstStyle>
          <a:p>
            <a:fld id="{0C85C5E7-A791-4861-8371-EFADE9637834}" type="slidenum">
              <a:rPr lang="en-US" altLang="en-US"/>
              <a:pPr/>
              <a:t>‹#›</a:t>
            </a:fld>
            <a:endParaRPr lang="en-US" altLang="en-US"/>
          </a:p>
        </p:txBody>
      </p:sp>
    </p:spTree>
    <p:extLst>
      <p:ext uri="{BB962C8B-B14F-4D97-AF65-F5344CB8AC3E}">
        <p14:creationId xmlns:p14="http://schemas.microsoft.com/office/powerpoint/2010/main" val="1476099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DD42-F412-8EFE-6A80-C7FEB09E6E4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BB2934-3BC9-1709-E4C3-A41BF98617F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35EC79-AE9A-3182-F743-5B574C9DCE4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1F8E9-EF29-DB8C-3B6F-45D87D76AFB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3C51CB-5A4E-E387-DC5B-A5AEE20C284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458CA-5243-3D15-DA12-BF2C6CB7450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F13AF83-0333-8C97-823F-9CCE6A7C70C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15D9E2C-81F5-BC16-E3E6-F04FCB6F6B39}"/>
              </a:ext>
            </a:extLst>
          </p:cNvPr>
          <p:cNvSpPr>
            <a:spLocks noGrp="1"/>
          </p:cNvSpPr>
          <p:nvPr>
            <p:ph type="sldNum" sz="quarter" idx="12"/>
          </p:nvPr>
        </p:nvSpPr>
        <p:spPr/>
        <p:txBody>
          <a:bodyPr/>
          <a:lstStyle>
            <a:lvl1pPr>
              <a:defRPr/>
            </a:lvl1pPr>
          </a:lstStyle>
          <a:p>
            <a:fld id="{7BE4BF2F-3043-4260-B26B-7B116BC87900}" type="slidenum">
              <a:rPr lang="en-US" altLang="en-US"/>
              <a:pPr/>
              <a:t>‹#›</a:t>
            </a:fld>
            <a:endParaRPr lang="en-US" altLang="en-US"/>
          </a:p>
        </p:txBody>
      </p:sp>
    </p:spTree>
    <p:extLst>
      <p:ext uri="{BB962C8B-B14F-4D97-AF65-F5344CB8AC3E}">
        <p14:creationId xmlns:p14="http://schemas.microsoft.com/office/powerpoint/2010/main" val="2348304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A9F3-66DD-0EC5-2C29-FF884005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241BD0-A095-57A2-B09B-A3E5628A2F8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BDEAC01-869E-865F-5A45-BB82428541A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027B28A-9CC5-B5E7-0CEF-55E5DDD7D2C9}"/>
              </a:ext>
            </a:extLst>
          </p:cNvPr>
          <p:cNvSpPr>
            <a:spLocks noGrp="1"/>
          </p:cNvSpPr>
          <p:nvPr>
            <p:ph type="sldNum" sz="quarter" idx="12"/>
          </p:nvPr>
        </p:nvSpPr>
        <p:spPr/>
        <p:txBody>
          <a:bodyPr/>
          <a:lstStyle>
            <a:lvl1pPr>
              <a:defRPr/>
            </a:lvl1pPr>
          </a:lstStyle>
          <a:p>
            <a:fld id="{46C9AB46-0E23-40A8-937F-E41F3398FF12}" type="slidenum">
              <a:rPr lang="en-US" altLang="en-US"/>
              <a:pPr/>
              <a:t>‹#›</a:t>
            </a:fld>
            <a:endParaRPr lang="en-US" altLang="en-US"/>
          </a:p>
        </p:txBody>
      </p:sp>
    </p:spTree>
    <p:extLst>
      <p:ext uri="{BB962C8B-B14F-4D97-AF65-F5344CB8AC3E}">
        <p14:creationId xmlns:p14="http://schemas.microsoft.com/office/powerpoint/2010/main" val="4127832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59438-9638-BD13-F30D-07E234FC7AC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9284548-C704-5BA6-A4F5-433F293F18C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2BE1949-B3A6-B58E-E991-BBE3475776CC}"/>
              </a:ext>
            </a:extLst>
          </p:cNvPr>
          <p:cNvSpPr>
            <a:spLocks noGrp="1"/>
          </p:cNvSpPr>
          <p:nvPr>
            <p:ph type="sldNum" sz="quarter" idx="12"/>
          </p:nvPr>
        </p:nvSpPr>
        <p:spPr/>
        <p:txBody>
          <a:bodyPr/>
          <a:lstStyle>
            <a:lvl1pPr>
              <a:defRPr/>
            </a:lvl1pPr>
          </a:lstStyle>
          <a:p>
            <a:fld id="{1F62F440-140D-40A0-B30D-2F59858502E4}" type="slidenum">
              <a:rPr lang="en-US" altLang="en-US"/>
              <a:pPr/>
              <a:t>‹#›</a:t>
            </a:fld>
            <a:endParaRPr lang="en-US" altLang="en-US"/>
          </a:p>
        </p:txBody>
      </p:sp>
    </p:spTree>
    <p:extLst>
      <p:ext uri="{BB962C8B-B14F-4D97-AF65-F5344CB8AC3E}">
        <p14:creationId xmlns:p14="http://schemas.microsoft.com/office/powerpoint/2010/main" val="2735600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B69B-1887-2D67-0EC1-CE47199092C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1A9C21-31C4-4137-0F08-301C79D4815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A9C5E1-A063-3A0A-9C43-C66451254F2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C9CA1-96FC-DC96-5557-4A87DA0FEFF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2232855-6A45-2791-F534-F2529001FCC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D5C4885-9134-B366-807E-C8B057C61823}"/>
              </a:ext>
            </a:extLst>
          </p:cNvPr>
          <p:cNvSpPr>
            <a:spLocks noGrp="1"/>
          </p:cNvSpPr>
          <p:nvPr>
            <p:ph type="sldNum" sz="quarter" idx="12"/>
          </p:nvPr>
        </p:nvSpPr>
        <p:spPr/>
        <p:txBody>
          <a:bodyPr/>
          <a:lstStyle>
            <a:lvl1pPr>
              <a:defRPr/>
            </a:lvl1pPr>
          </a:lstStyle>
          <a:p>
            <a:fld id="{B6E0B440-B4C2-43B2-A2D2-6187A19266E2}" type="slidenum">
              <a:rPr lang="en-US" altLang="en-US"/>
              <a:pPr/>
              <a:t>‹#›</a:t>
            </a:fld>
            <a:endParaRPr lang="en-US" altLang="en-US"/>
          </a:p>
        </p:txBody>
      </p:sp>
    </p:spTree>
    <p:extLst>
      <p:ext uri="{BB962C8B-B14F-4D97-AF65-F5344CB8AC3E}">
        <p14:creationId xmlns:p14="http://schemas.microsoft.com/office/powerpoint/2010/main" val="4089896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56E3-32A1-BA88-7138-7E2B5B86CAA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CE8B5-3E83-4E71-E589-5784828E08E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CD9AF4-2834-0437-6FA4-A5800BBCFC8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D1E74-9531-4A30-35D6-0E478DB36FD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6D7DB1D-138C-5DA6-801E-0D6D96DE6F9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3B4336-6174-2D4E-4920-8155E58497B7}"/>
              </a:ext>
            </a:extLst>
          </p:cNvPr>
          <p:cNvSpPr>
            <a:spLocks noGrp="1"/>
          </p:cNvSpPr>
          <p:nvPr>
            <p:ph type="sldNum" sz="quarter" idx="12"/>
          </p:nvPr>
        </p:nvSpPr>
        <p:spPr/>
        <p:txBody>
          <a:bodyPr/>
          <a:lstStyle>
            <a:lvl1pPr>
              <a:defRPr/>
            </a:lvl1pPr>
          </a:lstStyle>
          <a:p>
            <a:fld id="{17899F37-2000-4AB2-914C-F6A98510F099}" type="slidenum">
              <a:rPr lang="en-US" altLang="en-US"/>
              <a:pPr/>
              <a:t>‹#›</a:t>
            </a:fld>
            <a:endParaRPr lang="en-US" altLang="en-US"/>
          </a:p>
        </p:txBody>
      </p:sp>
    </p:spTree>
    <p:extLst>
      <p:ext uri="{BB962C8B-B14F-4D97-AF65-F5344CB8AC3E}">
        <p14:creationId xmlns:p14="http://schemas.microsoft.com/office/powerpoint/2010/main" val="1600635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8CD7E-8D64-2B60-C79E-063A28FF41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9B4C94-BA59-F5AE-07E3-93FC1CBA45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D3233-8ED0-9E07-0785-42B69B8CA0D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52D3132-2D5E-0E79-DFF3-3A7A0BD6E17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5FF78-285F-54CE-215D-1D2FF90D5862}"/>
              </a:ext>
            </a:extLst>
          </p:cNvPr>
          <p:cNvSpPr>
            <a:spLocks noGrp="1"/>
          </p:cNvSpPr>
          <p:nvPr>
            <p:ph type="sldNum" sz="quarter" idx="12"/>
          </p:nvPr>
        </p:nvSpPr>
        <p:spPr/>
        <p:txBody>
          <a:bodyPr/>
          <a:lstStyle>
            <a:lvl1pPr>
              <a:defRPr/>
            </a:lvl1pPr>
          </a:lstStyle>
          <a:p>
            <a:fld id="{15FD3813-8BDF-4CDA-815A-08B04782D51B}" type="slidenum">
              <a:rPr lang="en-US" altLang="en-US"/>
              <a:pPr/>
              <a:t>‹#›</a:t>
            </a:fld>
            <a:endParaRPr lang="en-US" altLang="en-US"/>
          </a:p>
        </p:txBody>
      </p:sp>
    </p:spTree>
    <p:extLst>
      <p:ext uri="{BB962C8B-B14F-4D97-AF65-F5344CB8AC3E}">
        <p14:creationId xmlns:p14="http://schemas.microsoft.com/office/powerpoint/2010/main" val="221991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BFFB16-1CAF-7B97-586D-62DD85E138E4}"/>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600AD2-F61F-8BCF-CDD3-84A6740C0C24}"/>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7EAD1-6945-F968-005B-20EB90A0B14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735F8ED-DF13-8758-EA37-47BAB144207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FA07454-6993-D33E-29CF-AFF2980D9419}"/>
              </a:ext>
            </a:extLst>
          </p:cNvPr>
          <p:cNvSpPr>
            <a:spLocks noGrp="1"/>
          </p:cNvSpPr>
          <p:nvPr>
            <p:ph type="sldNum" sz="quarter" idx="12"/>
          </p:nvPr>
        </p:nvSpPr>
        <p:spPr/>
        <p:txBody>
          <a:bodyPr/>
          <a:lstStyle>
            <a:lvl1pPr>
              <a:defRPr/>
            </a:lvl1pPr>
          </a:lstStyle>
          <a:p>
            <a:fld id="{8E5E4EE7-0713-4D8A-93F7-D97357D590AB}" type="slidenum">
              <a:rPr lang="en-US" altLang="en-US"/>
              <a:pPr/>
              <a:t>‹#›</a:t>
            </a:fld>
            <a:endParaRPr lang="en-US" altLang="en-US"/>
          </a:p>
        </p:txBody>
      </p:sp>
    </p:spTree>
    <p:extLst>
      <p:ext uri="{BB962C8B-B14F-4D97-AF65-F5344CB8AC3E}">
        <p14:creationId xmlns:p14="http://schemas.microsoft.com/office/powerpoint/2010/main" val="404973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30950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7998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54491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33716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106816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4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8.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0478761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957881159"/>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rgbClr val="F49C3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88D3841-1B27-A25E-4F49-BB891AF7150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E3841AAB-DD78-D6F3-3FA3-9DDF647D010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075903B-A1AC-7E22-56CE-E95D5EC2D1F3}"/>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9AB4645-2FF4-130B-8B9D-5C723D4D84F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E439653-C239-DD7F-DE0D-29379582570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B45AA515-27AA-417E-A5B0-F4212C9115EE}" type="slidenum">
              <a:rPr lang="en-US" altLang="en-US"/>
              <a:pPr/>
              <a:t>‹#›</a:t>
            </a:fld>
            <a:endParaRPr lang="en-US" altLang="en-US"/>
          </a:p>
        </p:txBody>
      </p:sp>
    </p:spTree>
    <p:extLst>
      <p:ext uri="{BB962C8B-B14F-4D97-AF65-F5344CB8AC3E}">
        <p14:creationId xmlns:p14="http://schemas.microsoft.com/office/powerpoint/2010/main" val="7506498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72A7209-FDA3-7D7C-110C-F70D63CC393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99AF427-D27E-E511-7518-96E98414F53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FA00DC6-E7F7-FE4A-48BA-4E719DA4DBE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0DC5DE5-E675-6CF9-6F30-09D30155300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9DB07C9-A261-F176-5423-DB7692620F6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0194A65-E121-4CE0-BFE4-46895D402B73}" type="slidenum">
              <a:rPr lang="en-US" altLang="en-US"/>
              <a:pPr/>
              <a:t>‹#›</a:t>
            </a:fld>
            <a:endParaRPr lang="en-US" altLang="en-US"/>
          </a:p>
        </p:txBody>
      </p:sp>
    </p:spTree>
    <p:extLst>
      <p:ext uri="{BB962C8B-B14F-4D97-AF65-F5344CB8AC3E}">
        <p14:creationId xmlns:p14="http://schemas.microsoft.com/office/powerpoint/2010/main" val="105634330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225398F-B673-0674-5E9A-B484534E96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We Bow Down</a:t>
            </a:r>
            <a:endParaRPr lang="en-US">
              <a:ea typeface="+mj-ea"/>
            </a:endParaRPr>
          </a:p>
        </p:txBody>
      </p:sp>
      <p:pic>
        <p:nvPicPr>
          <p:cNvPr id="2" name="Picture 25" descr="We Bow Down -pp-SFP">
            <a:extLst>
              <a:ext uri="{FF2B5EF4-FFF2-40B4-BE49-F238E27FC236}">
                <a16:creationId xmlns:a16="http://schemas.microsoft.com/office/drawing/2014/main" id="{A17FCE03-865F-F8A8-B9AA-E82196846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8FF3B69D-9C0F-280D-5110-68202A9EE852}"/>
              </a:ext>
            </a:extLst>
          </p:cNvPr>
          <p:cNvSpPr txBox="1">
            <a:spLocks noChangeArrowheads="1"/>
          </p:cNvSpPr>
          <p:nvPr/>
        </p:nvSpPr>
        <p:spPr bwMode="auto">
          <a:xfrm>
            <a:off x="101601" y="76201"/>
            <a:ext cx="27621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Bow Down</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8E00A6F7-F090-8D7A-6E3C-3828616409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577</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How great thou art</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#76</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D430FDF-F752-E777-4D37-2D9279A2D0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One Day</a:t>
            </a:r>
            <a:endParaRPr lang="en-US">
              <a:ea typeface="+mj-ea"/>
            </a:endParaRPr>
          </a:p>
        </p:txBody>
      </p:sp>
      <p:pic>
        <p:nvPicPr>
          <p:cNvPr id="4098" name="Picture 3" descr="One day-pp">
            <a:extLst>
              <a:ext uri="{FF2B5EF4-FFF2-40B4-BE49-F238E27FC236}">
                <a16:creationId xmlns:a16="http://schemas.microsoft.com/office/drawing/2014/main" id="{D2434F3D-8ED5-E67C-2DB0-222D5C45C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20EAB2BD-A80C-1755-FDCC-C6290F26F2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C87B2151-CDB2-E853-C2F4-09F9866E33C0}"/>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7BAD04F-F529-A4E2-AD88-9B8E7B22C0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One Day</a:t>
            </a:r>
            <a:endParaRPr lang="en-US">
              <a:ea typeface="+mj-ea"/>
            </a:endParaRPr>
          </a:p>
        </p:txBody>
      </p:sp>
      <p:pic>
        <p:nvPicPr>
          <p:cNvPr id="5122" name="Picture 3" descr="One day-pp">
            <a:extLst>
              <a:ext uri="{FF2B5EF4-FFF2-40B4-BE49-F238E27FC236}">
                <a16:creationId xmlns:a16="http://schemas.microsoft.com/office/drawing/2014/main" id="{52A06C34-784A-18C1-6D97-9E5D2C9C5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115848ED-AE24-D23F-2C4A-09176BB7F8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A08668A3-A6DF-9946-B8C0-4E0B30CC10BD}"/>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3754260-2BC0-CF4F-3D8F-62FC06EF8D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One Day</a:t>
            </a:r>
            <a:endParaRPr lang="en-US">
              <a:ea typeface="+mj-ea"/>
            </a:endParaRPr>
          </a:p>
        </p:txBody>
      </p:sp>
      <p:pic>
        <p:nvPicPr>
          <p:cNvPr id="6146" name="Picture 3" descr="One day-pp">
            <a:extLst>
              <a:ext uri="{FF2B5EF4-FFF2-40B4-BE49-F238E27FC236}">
                <a16:creationId xmlns:a16="http://schemas.microsoft.com/office/drawing/2014/main" id="{C777468B-5BC1-0A12-A685-0CAEB8FBA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9C8658A9-4AC6-5E27-9B28-12A7CC195E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E6BADE13-2A65-CC04-4B93-4C1AA9F2EAD1}"/>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6CB299A1-3A28-7C91-7395-E1471488EDD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One Day</a:t>
            </a:r>
            <a:endParaRPr lang="en-US">
              <a:ea typeface="+mj-ea"/>
            </a:endParaRPr>
          </a:p>
        </p:txBody>
      </p:sp>
      <p:pic>
        <p:nvPicPr>
          <p:cNvPr id="7170" name="Picture 3" descr="One day-pp">
            <a:extLst>
              <a:ext uri="{FF2B5EF4-FFF2-40B4-BE49-F238E27FC236}">
                <a16:creationId xmlns:a16="http://schemas.microsoft.com/office/drawing/2014/main" id="{918BFA0D-E3B1-0AD1-0AC1-C1F4EFA79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04A7C5DD-C494-2CCB-E32D-FB92D8FA9D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084370A1-6EF9-FFE6-AB9C-AEF4682BEE60}"/>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438DFCF-DF6F-8A6F-62F2-0B6F6FAA49C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One Day</a:t>
            </a:r>
            <a:endParaRPr lang="en-US">
              <a:ea typeface="+mj-ea"/>
            </a:endParaRPr>
          </a:p>
        </p:txBody>
      </p:sp>
      <p:pic>
        <p:nvPicPr>
          <p:cNvPr id="8194" name="Picture 3" descr="One day-pp">
            <a:extLst>
              <a:ext uri="{FF2B5EF4-FFF2-40B4-BE49-F238E27FC236}">
                <a16:creationId xmlns:a16="http://schemas.microsoft.com/office/drawing/2014/main" id="{3A00B11F-5C09-6D95-EFFF-8CB71DDDD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0B7933C1-3FCE-502D-824A-0419AF0029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C9159339-4672-A4AF-6ADC-C4199893179A}"/>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1130A967-5B9E-914F-B857-BCF69B073E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One Day</a:t>
            </a:r>
            <a:endParaRPr lang="en-US">
              <a:ea typeface="+mj-ea"/>
            </a:endParaRPr>
          </a:p>
        </p:txBody>
      </p:sp>
      <p:pic>
        <p:nvPicPr>
          <p:cNvPr id="9218" name="Picture 3" descr="One day-pp">
            <a:extLst>
              <a:ext uri="{FF2B5EF4-FFF2-40B4-BE49-F238E27FC236}">
                <a16:creationId xmlns:a16="http://schemas.microsoft.com/office/drawing/2014/main" id="{BEE209CA-4249-F14C-093C-FCF0C8F04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35BCD55F-84EF-7567-B044-0770EE40FA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45220D3C-E004-5695-0148-C70C3885220E}"/>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F6C774B-E1FE-A8B5-D008-8319D06153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One Day</a:t>
            </a:r>
            <a:endParaRPr lang="en-US">
              <a:ea typeface="+mj-ea"/>
            </a:endParaRPr>
          </a:p>
        </p:txBody>
      </p:sp>
      <p:pic>
        <p:nvPicPr>
          <p:cNvPr id="14338" name="Picture 3" descr="One day-pp">
            <a:extLst>
              <a:ext uri="{FF2B5EF4-FFF2-40B4-BE49-F238E27FC236}">
                <a16:creationId xmlns:a16="http://schemas.microsoft.com/office/drawing/2014/main" id="{F30C83A7-A9EC-D6C2-B7CA-F9F66333C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EEAAF8D0-FC3F-F1F1-FDA8-844DE151C4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53DA605C-94A8-3F3C-F6D9-33E11DA7F704}"/>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30EC4CC-2DD0-347C-CC9A-E291F1FAFF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One Day</a:t>
            </a:r>
            <a:endParaRPr lang="en-US">
              <a:ea typeface="+mj-ea"/>
            </a:endParaRPr>
          </a:p>
        </p:txBody>
      </p:sp>
      <p:pic>
        <p:nvPicPr>
          <p:cNvPr id="15362" name="Picture 3" descr="One day-pp">
            <a:extLst>
              <a:ext uri="{FF2B5EF4-FFF2-40B4-BE49-F238E27FC236}">
                <a16:creationId xmlns:a16="http://schemas.microsoft.com/office/drawing/2014/main" id="{13E457B4-1E09-B9FC-5528-4B9DF7F5A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A65C3FE8-8439-240F-7BBB-42E14ED400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0C832C12-C6D5-4195-0D0A-B9F88F085627}"/>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3C6933BD-3114-436A-6996-F6467DA883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One Day</a:t>
            </a:r>
            <a:endParaRPr lang="en-US">
              <a:ea typeface="+mj-ea"/>
            </a:endParaRPr>
          </a:p>
        </p:txBody>
      </p:sp>
      <p:pic>
        <p:nvPicPr>
          <p:cNvPr id="16386" name="Picture 3" descr="One day-pp">
            <a:extLst>
              <a:ext uri="{FF2B5EF4-FFF2-40B4-BE49-F238E27FC236}">
                <a16:creationId xmlns:a16="http://schemas.microsoft.com/office/drawing/2014/main" id="{8FE47409-33BB-BB11-2B19-94613327F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7268962D-7EC9-73EB-45E7-CDBDBCC07A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4F830C76-8691-1D22-C723-6AE94A362697}"/>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24D7FF73-A90B-C411-C254-A768B545EC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One Day</a:t>
            </a:r>
            <a:endParaRPr lang="en-US">
              <a:ea typeface="+mj-ea"/>
            </a:endParaRPr>
          </a:p>
        </p:txBody>
      </p:sp>
      <p:pic>
        <p:nvPicPr>
          <p:cNvPr id="17410" name="Picture 3" descr="One day-pp">
            <a:extLst>
              <a:ext uri="{FF2B5EF4-FFF2-40B4-BE49-F238E27FC236}">
                <a16:creationId xmlns:a16="http://schemas.microsoft.com/office/drawing/2014/main" id="{E2672084-D7C5-16FD-AE4C-422DE99DA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B6C40D92-2BED-8F8D-33BD-73C51BEBE0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D758F3FE-B708-0231-301D-9A84A966D823}"/>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DB033F7-262E-6695-C093-BAEFBA2E62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How Great Thou Art</a:t>
            </a:r>
            <a:endParaRPr lang="en-US">
              <a:ea typeface="+mj-ea"/>
            </a:endParaRPr>
          </a:p>
        </p:txBody>
      </p:sp>
      <p:pic>
        <p:nvPicPr>
          <p:cNvPr id="2" name="Picture 46" descr="How great Thou-pp">
            <a:extLst>
              <a:ext uri="{FF2B5EF4-FFF2-40B4-BE49-F238E27FC236}">
                <a16:creationId xmlns:a16="http://schemas.microsoft.com/office/drawing/2014/main" id="{2A73F17E-F28A-05A6-BEB8-65D027FD8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759B5239-6428-60E5-DD85-303C81A92CF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7EABA16F-E25A-F8C7-287B-104CA57724D1}"/>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4AC2C0D7-AAFF-DA86-B8C4-9964199C82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5-1 One Day</a:t>
            </a:r>
            <a:endParaRPr lang="en-US">
              <a:ea typeface="+mj-ea"/>
            </a:endParaRPr>
          </a:p>
        </p:txBody>
      </p:sp>
      <p:pic>
        <p:nvPicPr>
          <p:cNvPr id="18434" name="Picture 3" descr="One day-pp">
            <a:extLst>
              <a:ext uri="{FF2B5EF4-FFF2-40B4-BE49-F238E27FC236}">
                <a16:creationId xmlns:a16="http://schemas.microsoft.com/office/drawing/2014/main" id="{C7832C5A-4320-B604-3709-371DAB477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1D5A0939-1904-280D-285E-2620AA8016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07004FB5-BB81-EC3C-F1D4-23B2C5AF5203}"/>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D2EB4BA-5778-54D6-6B6D-589BB43979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5-2 One Day</a:t>
            </a:r>
            <a:endParaRPr lang="en-US">
              <a:ea typeface="+mj-ea"/>
            </a:endParaRPr>
          </a:p>
        </p:txBody>
      </p:sp>
      <p:pic>
        <p:nvPicPr>
          <p:cNvPr id="19458" name="Picture 3" descr="One day-pp">
            <a:extLst>
              <a:ext uri="{FF2B5EF4-FFF2-40B4-BE49-F238E27FC236}">
                <a16:creationId xmlns:a16="http://schemas.microsoft.com/office/drawing/2014/main" id="{32AA48A4-E647-802B-E693-AA76131B8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6E3825C-FEAD-21EB-E893-33F0A1BCB7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5CD4F33E-1AAB-5618-3629-BF28380698E6}"/>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3167412-798B-E22B-34B3-52291159B4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One Day</a:t>
            </a:r>
            <a:endParaRPr lang="en-US">
              <a:ea typeface="+mj-ea"/>
            </a:endParaRPr>
          </a:p>
        </p:txBody>
      </p:sp>
      <p:pic>
        <p:nvPicPr>
          <p:cNvPr id="20482" name="Picture 6" descr="One day-pp">
            <a:extLst>
              <a:ext uri="{FF2B5EF4-FFF2-40B4-BE49-F238E27FC236}">
                <a16:creationId xmlns:a16="http://schemas.microsoft.com/office/drawing/2014/main" id="{9EFDED44-19AE-4331-C726-65C7C4B70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7">
            <a:extLst>
              <a:ext uri="{FF2B5EF4-FFF2-40B4-BE49-F238E27FC236}">
                <a16:creationId xmlns:a16="http://schemas.microsoft.com/office/drawing/2014/main" id="{C4779B60-B380-5F82-C9A0-40D75C7CC2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3784" name="Text Box 8">
            <a:extLst>
              <a:ext uri="{FF2B5EF4-FFF2-40B4-BE49-F238E27FC236}">
                <a16:creationId xmlns:a16="http://schemas.microsoft.com/office/drawing/2014/main" id="{772D69E8-7D6C-52FA-5BDC-0A9A8D44BA75}"/>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5CB3B76-CEB6-9498-FA31-CFF9B7FCB3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One Day</a:t>
            </a:r>
            <a:endParaRPr lang="en-US">
              <a:ea typeface="+mj-ea"/>
            </a:endParaRPr>
          </a:p>
        </p:txBody>
      </p:sp>
      <p:pic>
        <p:nvPicPr>
          <p:cNvPr id="21506" name="Picture 3" descr="One day-pp">
            <a:extLst>
              <a:ext uri="{FF2B5EF4-FFF2-40B4-BE49-F238E27FC236}">
                <a16:creationId xmlns:a16="http://schemas.microsoft.com/office/drawing/2014/main" id="{DA76C249-6E1D-31D8-39CC-3C3732059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E4914804-5625-EB96-7409-CFB7592BC8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E8CC0B34-AEA2-424C-1AC7-88915ECB4A1A}"/>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155864" y="603315"/>
            <a:ext cx="12347864" cy="659239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539071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 Peter 4:1-2</a:t>
            </a: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since Christ suffered for us in the flesh, arm yourselves also with the same mind, for he who has suffered in the flesh has ceased from sin, that he no longer should live the rest of his time in the flesh for the lusts of men, but for the will of God.”</a:t>
            </a:r>
          </a:p>
          <a:p>
            <a:pPr marL="0" marR="0" lvl="0" indent="0" algn="just" defTabSz="1219170" rtl="0" eaLnBrk="1" fontAlgn="auto" latinLnBrk="0" hangingPunct="1">
              <a:lnSpc>
                <a:spcPct val="150000"/>
              </a:lnSpc>
              <a:spcBef>
                <a:spcPct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3918538621"/>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4"/>
            <a:ext cx="12192000" cy="572474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779319"/>
            <a:ext cx="11001082" cy="566304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1 Peter 1:17-19</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rPr>
              <a:t>“And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 ”</a:t>
            </a:r>
          </a:p>
          <a:p>
            <a:pPr marL="0" marR="0" lvl="0" indent="0" algn="just" defTabSz="1219170" rtl="0" eaLnBrk="1" fontAlgn="auto" latinLnBrk="0" hangingPunct="1">
              <a:lnSpc>
                <a:spcPct val="100000"/>
              </a:lnSpc>
              <a:spcBef>
                <a:spcPct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2486390797"/>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Sweet by and by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878</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2F979FD-35D1-0FF1-AD3E-4D81241238B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Sweet By And By</a:t>
            </a:r>
            <a:endParaRPr lang="en-US">
              <a:ea typeface="+mj-ea"/>
            </a:endParaRPr>
          </a:p>
        </p:txBody>
      </p:sp>
      <p:pic>
        <p:nvPicPr>
          <p:cNvPr id="2" name="Picture 40" descr="Sweet by and by-pp">
            <a:extLst>
              <a:ext uri="{FF2B5EF4-FFF2-40B4-BE49-F238E27FC236}">
                <a16:creationId xmlns:a16="http://schemas.microsoft.com/office/drawing/2014/main" id="{8B0493A1-1974-06EA-4222-D67D57F81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 name="Text Box 41">
            <a:extLst>
              <a:ext uri="{FF2B5EF4-FFF2-40B4-BE49-F238E27FC236}">
                <a16:creationId xmlns:a16="http://schemas.microsoft.com/office/drawing/2014/main" id="{1D4362E0-3DA2-EC29-46A0-25754A12CE34}"/>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2090" name="Text Box 42">
            <a:extLst>
              <a:ext uri="{FF2B5EF4-FFF2-40B4-BE49-F238E27FC236}">
                <a16:creationId xmlns:a16="http://schemas.microsoft.com/office/drawing/2014/main" id="{9B620561-17B6-94F2-26D2-71C559CC5C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109D4C4-5D89-9A2F-D0DE-B49B0EB58BD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Sweet By And By</a:t>
            </a:r>
            <a:endParaRPr lang="en-US">
              <a:ea typeface="+mj-ea"/>
            </a:endParaRPr>
          </a:p>
        </p:txBody>
      </p:sp>
      <p:pic>
        <p:nvPicPr>
          <p:cNvPr id="3074" name="Picture 10" descr="Sweet by and by-pp">
            <a:extLst>
              <a:ext uri="{FF2B5EF4-FFF2-40B4-BE49-F238E27FC236}">
                <a16:creationId xmlns:a16="http://schemas.microsoft.com/office/drawing/2014/main" id="{5C74212C-B848-ED54-B11E-0B375EAE7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3" name="Text Box 11">
            <a:extLst>
              <a:ext uri="{FF2B5EF4-FFF2-40B4-BE49-F238E27FC236}">
                <a16:creationId xmlns:a16="http://schemas.microsoft.com/office/drawing/2014/main" id="{FD36F73D-2D8A-2A9B-8F27-00D490D12AF1}"/>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15724" name="Text Box 12">
            <a:extLst>
              <a:ext uri="{FF2B5EF4-FFF2-40B4-BE49-F238E27FC236}">
                <a16:creationId xmlns:a16="http://schemas.microsoft.com/office/drawing/2014/main" id="{E825DEFA-DCE7-5640-197C-E72D74871F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E231594-AFFC-972B-4F05-267D1F2EF7F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How Great Thou Art</a:t>
            </a:r>
            <a:endParaRPr lang="en-US">
              <a:ea typeface="+mj-ea"/>
            </a:endParaRPr>
          </a:p>
        </p:txBody>
      </p:sp>
      <p:pic>
        <p:nvPicPr>
          <p:cNvPr id="3074" name="Picture 3" descr="How great Thou-pp">
            <a:extLst>
              <a:ext uri="{FF2B5EF4-FFF2-40B4-BE49-F238E27FC236}">
                <a16:creationId xmlns:a16="http://schemas.microsoft.com/office/drawing/2014/main" id="{14D3688F-2106-9000-3702-3FAAEC6C7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A3B8F4B-C1C7-29BE-0E1A-CDA51973C3CD}"/>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20938AA-C21F-AA05-56C7-8D3DECBD0B53}"/>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1AB54F77-EED5-ADF9-7296-65337C1F7ED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Sweet By And By</a:t>
            </a:r>
            <a:endParaRPr lang="en-US">
              <a:ea typeface="+mj-ea"/>
            </a:endParaRPr>
          </a:p>
        </p:txBody>
      </p:sp>
      <p:pic>
        <p:nvPicPr>
          <p:cNvPr id="4098" name="Picture 10" descr="Sweet by and by-pp">
            <a:extLst>
              <a:ext uri="{FF2B5EF4-FFF2-40B4-BE49-F238E27FC236}">
                <a16:creationId xmlns:a16="http://schemas.microsoft.com/office/drawing/2014/main" id="{06908795-3959-2848-68B5-F31B0D1C2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1" name="Text Box 11">
            <a:extLst>
              <a:ext uri="{FF2B5EF4-FFF2-40B4-BE49-F238E27FC236}">
                <a16:creationId xmlns:a16="http://schemas.microsoft.com/office/drawing/2014/main" id="{44F6939E-E330-203B-3019-B662E1992B6D}"/>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22892" name="Text Box 12">
            <a:extLst>
              <a:ext uri="{FF2B5EF4-FFF2-40B4-BE49-F238E27FC236}">
                <a16:creationId xmlns:a16="http://schemas.microsoft.com/office/drawing/2014/main" id="{9958F0EE-EA92-3CCA-8C56-2D52B79158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E64F0B39-A9AB-5A1F-47CD-71AFFCC26EE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Sweet By And By</a:t>
            </a:r>
            <a:endParaRPr lang="en-US">
              <a:ea typeface="+mj-ea"/>
            </a:endParaRPr>
          </a:p>
        </p:txBody>
      </p:sp>
      <p:pic>
        <p:nvPicPr>
          <p:cNvPr id="5122" name="Picture 15" descr="Sweet by and by-pp">
            <a:extLst>
              <a:ext uri="{FF2B5EF4-FFF2-40B4-BE49-F238E27FC236}">
                <a16:creationId xmlns:a16="http://schemas.microsoft.com/office/drawing/2014/main" id="{725212B2-DC4D-8A4D-F28D-C28753DD4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0" name="Text Box 16">
            <a:extLst>
              <a:ext uri="{FF2B5EF4-FFF2-40B4-BE49-F238E27FC236}">
                <a16:creationId xmlns:a16="http://schemas.microsoft.com/office/drawing/2014/main" id="{FDC6DCFB-7814-43CE-346B-1A6984F3039C}"/>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23921" name="Text Box 17">
            <a:extLst>
              <a:ext uri="{FF2B5EF4-FFF2-40B4-BE49-F238E27FC236}">
                <a16:creationId xmlns:a16="http://schemas.microsoft.com/office/drawing/2014/main" id="{47AC0856-2EEC-AAAC-1185-56A17BD628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98AD5DF-5FA2-4A25-028A-E6935F55084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Sweet By And By</a:t>
            </a:r>
            <a:endParaRPr lang="en-US">
              <a:ea typeface="+mj-ea"/>
            </a:endParaRPr>
          </a:p>
        </p:txBody>
      </p:sp>
      <p:pic>
        <p:nvPicPr>
          <p:cNvPr id="6146" name="Picture 10" descr="Sweet by and by-pp">
            <a:extLst>
              <a:ext uri="{FF2B5EF4-FFF2-40B4-BE49-F238E27FC236}">
                <a16:creationId xmlns:a16="http://schemas.microsoft.com/office/drawing/2014/main" id="{004727E7-0A8C-5FA7-2024-D656D37CC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a:extLst>
              <a:ext uri="{FF2B5EF4-FFF2-40B4-BE49-F238E27FC236}">
                <a16:creationId xmlns:a16="http://schemas.microsoft.com/office/drawing/2014/main" id="{9DC62C23-F63D-98DF-C65F-92F44C49656B}"/>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16748" name="Text Box 12">
            <a:extLst>
              <a:ext uri="{FF2B5EF4-FFF2-40B4-BE49-F238E27FC236}">
                <a16:creationId xmlns:a16="http://schemas.microsoft.com/office/drawing/2014/main" id="{0F6138E8-19C0-BAD7-72E0-CB3B5922A0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D570A106-5FBC-95C4-6FB5-D64850536D1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Sweet By And By</a:t>
            </a:r>
            <a:endParaRPr lang="en-US">
              <a:ea typeface="+mj-ea"/>
            </a:endParaRPr>
          </a:p>
        </p:txBody>
      </p:sp>
      <p:pic>
        <p:nvPicPr>
          <p:cNvPr id="7170" name="Picture 10" descr="Sweet by and by-pp">
            <a:extLst>
              <a:ext uri="{FF2B5EF4-FFF2-40B4-BE49-F238E27FC236}">
                <a16:creationId xmlns:a16="http://schemas.microsoft.com/office/drawing/2014/main" id="{3AF49005-7770-B01D-4E36-24A6E9902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1" name="Text Box 11">
            <a:extLst>
              <a:ext uri="{FF2B5EF4-FFF2-40B4-BE49-F238E27FC236}">
                <a16:creationId xmlns:a16="http://schemas.microsoft.com/office/drawing/2014/main" id="{361906B2-F86A-025F-A1BF-06B684C80D8F}"/>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17772" name="Text Box 12">
            <a:extLst>
              <a:ext uri="{FF2B5EF4-FFF2-40B4-BE49-F238E27FC236}">
                <a16:creationId xmlns:a16="http://schemas.microsoft.com/office/drawing/2014/main" id="{389A4E19-C8E5-4BC5-B463-8BBCEAEF3D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3BA61F94-41B1-E9B4-65FB-DD034BB446C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Sweet By And By</a:t>
            </a:r>
            <a:endParaRPr lang="en-US">
              <a:ea typeface="+mj-ea"/>
            </a:endParaRPr>
          </a:p>
        </p:txBody>
      </p:sp>
      <p:pic>
        <p:nvPicPr>
          <p:cNvPr id="8194" name="Picture 3" descr="Sweet by and by-pp">
            <a:extLst>
              <a:ext uri="{FF2B5EF4-FFF2-40B4-BE49-F238E27FC236}">
                <a16:creationId xmlns:a16="http://schemas.microsoft.com/office/drawing/2014/main" id="{CC54584F-9117-84AD-F62E-528B4AE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214C909C-EA37-80A2-C37D-8FE797C24E53}"/>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B89F35A1-49C2-6F7C-D57D-FD2F4D18499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C4C21CE6-79FF-7893-FB6E-AD9DB72F173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Sweet By And By</a:t>
            </a:r>
            <a:endParaRPr lang="en-US">
              <a:ea typeface="+mj-ea"/>
            </a:endParaRPr>
          </a:p>
        </p:txBody>
      </p:sp>
      <p:pic>
        <p:nvPicPr>
          <p:cNvPr id="9218" name="Picture 6" descr="Sweet by and by-pp">
            <a:extLst>
              <a:ext uri="{FF2B5EF4-FFF2-40B4-BE49-F238E27FC236}">
                <a16:creationId xmlns:a16="http://schemas.microsoft.com/office/drawing/2014/main" id="{AE4C7D1E-3C18-1DF4-D586-8EB81731F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7">
            <a:extLst>
              <a:ext uri="{FF2B5EF4-FFF2-40B4-BE49-F238E27FC236}">
                <a16:creationId xmlns:a16="http://schemas.microsoft.com/office/drawing/2014/main" id="{AC42C6D3-85B3-033A-D107-9224D799EBA0}"/>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38248" name="Text Box 8">
            <a:extLst>
              <a:ext uri="{FF2B5EF4-FFF2-40B4-BE49-F238E27FC236}">
                <a16:creationId xmlns:a16="http://schemas.microsoft.com/office/drawing/2014/main" id="{CD71EE36-1F04-339D-16CA-A4BDA60F6C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AA451C3-3D1C-3BEB-F2B3-7851D981425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Sweet By And By</a:t>
            </a:r>
            <a:endParaRPr lang="en-US">
              <a:ea typeface="+mj-ea"/>
            </a:endParaRPr>
          </a:p>
        </p:txBody>
      </p:sp>
      <p:pic>
        <p:nvPicPr>
          <p:cNvPr id="10242" name="Picture 10" descr="Sweet by and by-pp">
            <a:extLst>
              <a:ext uri="{FF2B5EF4-FFF2-40B4-BE49-F238E27FC236}">
                <a16:creationId xmlns:a16="http://schemas.microsoft.com/office/drawing/2014/main" id="{E199CF6A-C5C4-3898-E11D-0ADF09F01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5" name="Text Box 11">
            <a:extLst>
              <a:ext uri="{FF2B5EF4-FFF2-40B4-BE49-F238E27FC236}">
                <a16:creationId xmlns:a16="http://schemas.microsoft.com/office/drawing/2014/main" id="{09ED694D-E016-EECC-9DF0-62F0D5569B81}"/>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18796" name="Text Box 12">
            <a:extLst>
              <a:ext uri="{FF2B5EF4-FFF2-40B4-BE49-F238E27FC236}">
                <a16:creationId xmlns:a16="http://schemas.microsoft.com/office/drawing/2014/main" id="{2B8F1C2B-5BAB-14CA-FCC0-530D250287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EE012B7-E21B-8F2A-195A-61BE2FD19B2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Sweet By And By</a:t>
            </a:r>
            <a:endParaRPr lang="en-US">
              <a:ea typeface="+mj-ea"/>
            </a:endParaRPr>
          </a:p>
        </p:txBody>
      </p:sp>
      <p:pic>
        <p:nvPicPr>
          <p:cNvPr id="11266" name="Picture 10" descr="Sweet by and by-pp">
            <a:extLst>
              <a:ext uri="{FF2B5EF4-FFF2-40B4-BE49-F238E27FC236}">
                <a16:creationId xmlns:a16="http://schemas.microsoft.com/office/drawing/2014/main" id="{589786DC-E464-F083-0D0E-9F76EE1F9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Text Box 11">
            <a:extLst>
              <a:ext uri="{FF2B5EF4-FFF2-40B4-BE49-F238E27FC236}">
                <a16:creationId xmlns:a16="http://schemas.microsoft.com/office/drawing/2014/main" id="{2D7A8A2F-EBF6-A478-BC44-6F7AAA6D4F4D}"/>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19820" name="Text Box 12">
            <a:extLst>
              <a:ext uri="{FF2B5EF4-FFF2-40B4-BE49-F238E27FC236}">
                <a16:creationId xmlns:a16="http://schemas.microsoft.com/office/drawing/2014/main" id="{138717C9-E944-90B3-324B-0734AC7F42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048D8E2A-41ED-45A9-2C5F-48A1F987D5B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Sweet By And By</a:t>
            </a:r>
            <a:endParaRPr lang="en-US">
              <a:ea typeface="+mj-ea"/>
            </a:endParaRPr>
          </a:p>
        </p:txBody>
      </p:sp>
      <p:pic>
        <p:nvPicPr>
          <p:cNvPr id="12290" name="Picture 3" descr="Sweet by and by-pp">
            <a:extLst>
              <a:ext uri="{FF2B5EF4-FFF2-40B4-BE49-F238E27FC236}">
                <a16:creationId xmlns:a16="http://schemas.microsoft.com/office/drawing/2014/main" id="{4CE1BD3F-ED13-6302-A915-C6DE82A05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79766218-450C-F17B-7028-C937BDF339FE}"/>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8055C5FE-FBDB-9BB6-71E9-21B0D4DF76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D318B9F4-DD46-1498-F778-62B6ED1C438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Sweet By And By</a:t>
            </a:r>
            <a:endParaRPr lang="en-US">
              <a:ea typeface="+mj-ea"/>
            </a:endParaRPr>
          </a:p>
        </p:txBody>
      </p:sp>
      <p:pic>
        <p:nvPicPr>
          <p:cNvPr id="13314" name="Picture 6" descr="Sweet by and by-pp">
            <a:extLst>
              <a:ext uri="{FF2B5EF4-FFF2-40B4-BE49-F238E27FC236}">
                <a16:creationId xmlns:a16="http://schemas.microsoft.com/office/drawing/2014/main" id="{2B44D5F0-825D-849A-FAAF-96FE22322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5" name="Text Box 7">
            <a:extLst>
              <a:ext uri="{FF2B5EF4-FFF2-40B4-BE49-F238E27FC236}">
                <a16:creationId xmlns:a16="http://schemas.microsoft.com/office/drawing/2014/main" id="{89C9CE05-D877-BEEE-224D-DF06A9F72899}"/>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40296" name="Text Box 8">
            <a:extLst>
              <a:ext uri="{FF2B5EF4-FFF2-40B4-BE49-F238E27FC236}">
                <a16:creationId xmlns:a16="http://schemas.microsoft.com/office/drawing/2014/main" id="{764C463D-6571-25C6-E409-D20BF05496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E8B04852-8CF5-72B8-BEF0-3EDD92DF1A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How Great Thou Art</a:t>
            </a:r>
            <a:endParaRPr lang="en-US">
              <a:ea typeface="+mj-ea"/>
            </a:endParaRPr>
          </a:p>
        </p:txBody>
      </p:sp>
      <p:pic>
        <p:nvPicPr>
          <p:cNvPr id="4098" name="Picture 3" descr="How great Thou-pp">
            <a:extLst>
              <a:ext uri="{FF2B5EF4-FFF2-40B4-BE49-F238E27FC236}">
                <a16:creationId xmlns:a16="http://schemas.microsoft.com/office/drawing/2014/main" id="{9EDF8073-EDA3-97B5-522E-2A191D51F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53E1BBCB-5229-F73B-5348-DF5CB6593B93}"/>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E7A678F5-1047-D8B7-51DE-43ADEA335D6E}"/>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srgbClr val="C75B3F"/>
                </a:solidFill>
                <a:effectLst/>
                <a:uLnTx/>
                <a:uFillTx/>
                <a:latin typeface="BigNoodleTitling" panose="02000708030402040100" pitchFamily="2" charset="0"/>
                <a:ea typeface="+mj-ea"/>
              </a:rPr>
              <a:t>Today</a:t>
            </a:r>
          </a:p>
          <a:p>
            <a:pPr marR="0" lvl="0" algn="ctr" defTabSz="1219170" rtl="0" eaLnBrk="1" fontAlgn="auto" latinLnBrk="0" hangingPunct="1">
              <a:lnSpc>
                <a:spcPct val="100000"/>
              </a:lnSpc>
              <a:spcBef>
                <a:spcPct val="0"/>
              </a:spcBef>
              <a:spcAft>
                <a:spcPts val="0"/>
              </a:spcAft>
              <a:buClrTx/>
              <a:buSzTx/>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WORSHIP @ 6 Pm</a:t>
            </a:r>
          </a:p>
          <a:p>
            <a:pPr marR="0" lvl="0" defTabSz="1219170" rtl="0" eaLnBrk="1" fontAlgn="auto" latinLnBrk="0" hangingPunct="1">
              <a:lnSpc>
                <a:spcPct val="100000"/>
              </a:lnSpc>
              <a:spcBef>
                <a:spcPct val="0"/>
              </a:spcBef>
              <a:spcAft>
                <a:spcPts val="0"/>
              </a:spcAft>
              <a:buClrTx/>
              <a:buSzTx/>
              <a:tabLst/>
              <a:defRPr/>
            </a:pPr>
            <a:r>
              <a:rPr lang="en-US" sz="4800" i="1" dirty="0">
                <a:solidFill>
                  <a:prstClr val="black"/>
                </a:solidFill>
                <a:latin typeface="BigNoodleTitling" panose="02000708030402040100" pitchFamily="2" charset="0"/>
              </a:rPr>
              <a:t>MEN’S BUSINESS MEETING</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4800" i="1" dirty="0">
                <a:solidFill>
                  <a:prstClr val="black"/>
                </a:solidFill>
                <a:latin typeface="BigNoodleTitling" panose="02000708030402040100" pitchFamily="2" charset="0"/>
              </a:rPr>
              <a:t>AFTERWARDS</a:t>
            </a: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86232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err="1">
                <a:ln>
                  <a:noFill/>
                </a:ln>
                <a:solidFill>
                  <a:srgbClr val="C75B3F"/>
                </a:solidFill>
                <a:effectLst/>
                <a:uLnTx/>
                <a:uFillTx/>
                <a:latin typeface="BigNoodleTitling" panose="02000708030402040100" pitchFamily="2" charset="0"/>
                <a:ea typeface="+mn-ea"/>
                <a:cs typeface="+mn-cs"/>
              </a:rPr>
              <a:t>wEDNESDAY</a:t>
            </a:r>
            <a:endParaRPr kumimoji="0" lang="en-US" sz="6000" b="0" i="1" u="none" strike="noStrike" kern="1200" cap="none" spc="0" normalizeH="0" baseline="0" noProof="0" dirty="0">
              <a:ln>
                <a:noFill/>
              </a:ln>
              <a:solidFill>
                <a:srgbClr val="C75B3F"/>
              </a:solidFill>
              <a:effectLst/>
              <a:uLnTx/>
              <a:uFillTx/>
              <a:latin typeface="BigNoodleTitling" panose="020007080304020401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FAMILY MEAL @ 5:30 pm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 6:30 PM</a:t>
            </a:r>
          </a:p>
        </p:txBody>
      </p:sp>
    </p:spTree>
    <p:extLst>
      <p:ext uri="{BB962C8B-B14F-4D97-AF65-F5344CB8AC3E}">
        <p14:creationId xmlns:p14="http://schemas.microsoft.com/office/powerpoint/2010/main" val="18909549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srgbClr val="C75B3F"/>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FELLOWSHIP MEAL @ NOON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DEVO &amp; SINGING @ 1 PM</a:t>
            </a: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err="1">
                <a:ln>
                  <a:noFill/>
                </a:ln>
                <a:solidFill>
                  <a:srgbClr val="C75B3F"/>
                </a:solidFill>
                <a:effectLst/>
                <a:uLnTx/>
                <a:uFillTx/>
                <a:latin typeface="BigNoodleTitling" panose="02000708030402040100" pitchFamily="2" charset="0"/>
                <a:ea typeface="+mn-ea"/>
                <a:cs typeface="+mn-cs"/>
              </a:rPr>
              <a:t>wEDNESDAY</a:t>
            </a:r>
            <a:endParaRPr kumimoji="0" lang="en-US" sz="6000" b="0" i="1" u="none" strike="noStrike" kern="1200" cap="none" spc="0" normalizeH="0" baseline="0" noProof="0" dirty="0">
              <a:ln>
                <a:noFill/>
              </a:ln>
              <a:solidFill>
                <a:srgbClr val="C75B3F"/>
              </a:solidFill>
              <a:effectLst/>
              <a:uLnTx/>
              <a:uFillTx/>
              <a:latin typeface="BigNoodleTitling" panose="020007080304020401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 PM</a:t>
            </a:r>
          </a:p>
        </p:txBody>
      </p:sp>
    </p:spTree>
    <p:extLst>
      <p:ext uri="{BB962C8B-B14F-4D97-AF65-F5344CB8AC3E}">
        <p14:creationId xmlns:p14="http://schemas.microsoft.com/office/powerpoint/2010/main" val="2358863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D7FBF45B-4545-7381-C613-BAFA7C66D0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How Great Thou Art</a:t>
            </a:r>
            <a:endParaRPr lang="en-US">
              <a:ea typeface="+mj-ea"/>
            </a:endParaRPr>
          </a:p>
        </p:txBody>
      </p:sp>
      <p:pic>
        <p:nvPicPr>
          <p:cNvPr id="5122" name="Picture 6" descr="How great Thou-pp">
            <a:extLst>
              <a:ext uri="{FF2B5EF4-FFF2-40B4-BE49-F238E27FC236}">
                <a16:creationId xmlns:a16="http://schemas.microsoft.com/office/drawing/2014/main" id="{1F1C8EE0-4018-A1B0-8645-843F2F20D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73E18170-0010-9B4C-3DFB-D3846BC7046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5352" name="Text Box 8">
            <a:extLst>
              <a:ext uri="{FF2B5EF4-FFF2-40B4-BE49-F238E27FC236}">
                <a16:creationId xmlns:a16="http://schemas.microsoft.com/office/drawing/2014/main" id="{6E52DA27-C0AF-CFA4-8F75-3B0D00C9B4A0}"/>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DF84EC7D-8B3D-1594-9B56-593A7B070A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How Great Thou Art</a:t>
            </a:r>
            <a:endParaRPr lang="en-US">
              <a:ea typeface="+mj-ea"/>
            </a:endParaRPr>
          </a:p>
        </p:txBody>
      </p:sp>
      <p:pic>
        <p:nvPicPr>
          <p:cNvPr id="14338" name="Picture 3" descr="How great Thou-pp">
            <a:extLst>
              <a:ext uri="{FF2B5EF4-FFF2-40B4-BE49-F238E27FC236}">
                <a16:creationId xmlns:a16="http://schemas.microsoft.com/office/drawing/2014/main" id="{AA29577F-8FBC-64A8-0CB0-B47662C8F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D0781AE1-46E6-F57F-5C0F-8087402AD53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4BE119E9-CA3A-4462-73D4-4B30B74271E8}"/>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56F66D2-2FBF-CE93-8FA9-0A9F447AA5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How Great Thou Art</a:t>
            </a:r>
            <a:endParaRPr lang="en-US">
              <a:ea typeface="+mj-ea"/>
            </a:endParaRPr>
          </a:p>
        </p:txBody>
      </p:sp>
      <p:pic>
        <p:nvPicPr>
          <p:cNvPr id="15362" name="Picture 3" descr="How great Thou-pp">
            <a:extLst>
              <a:ext uri="{FF2B5EF4-FFF2-40B4-BE49-F238E27FC236}">
                <a16:creationId xmlns:a16="http://schemas.microsoft.com/office/drawing/2014/main" id="{1514458F-27F6-459B-D803-0413FB750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847E161E-90B0-1BDA-DE4F-5418C3252D0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E2BBE172-8F99-24B4-DC01-3E9B55686C92}"/>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2BEF3E4-13A4-BA25-9856-1992C50130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How Great Thou Art</a:t>
            </a:r>
            <a:endParaRPr lang="en-US">
              <a:ea typeface="+mj-ea"/>
            </a:endParaRPr>
          </a:p>
        </p:txBody>
      </p:sp>
      <p:pic>
        <p:nvPicPr>
          <p:cNvPr id="16386" name="Picture 4" descr="How great Thou-pp">
            <a:extLst>
              <a:ext uri="{FF2B5EF4-FFF2-40B4-BE49-F238E27FC236}">
                <a16:creationId xmlns:a16="http://schemas.microsoft.com/office/drawing/2014/main" id="{95AD4C11-9531-F98B-DF3A-4A2D870BE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 Box 5">
            <a:extLst>
              <a:ext uri="{FF2B5EF4-FFF2-40B4-BE49-F238E27FC236}">
                <a16:creationId xmlns:a16="http://schemas.microsoft.com/office/drawing/2014/main" id="{86E38F13-F334-A246-43E0-7D161BC224E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2278" name="Text Box 6">
            <a:extLst>
              <a:ext uri="{FF2B5EF4-FFF2-40B4-BE49-F238E27FC236}">
                <a16:creationId xmlns:a16="http://schemas.microsoft.com/office/drawing/2014/main" id="{B579247F-D440-84EE-581D-BA0ABDCE78EF}"/>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75490137-E732-CE20-25DD-D0F7643728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How Great Thou Art</a:t>
            </a:r>
            <a:endParaRPr lang="en-US">
              <a:ea typeface="+mj-ea"/>
            </a:endParaRPr>
          </a:p>
        </p:txBody>
      </p:sp>
      <p:pic>
        <p:nvPicPr>
          <p:cNvPr id="17410" name="Picture 6" descr="How great Thou-pp">
            <a:extLst>
              <a:ext uri="{FF2B5EF4-FFF2-40B4-BE49-F238E27FC236}">
                <a16:creationId xmlns:a16="http://schemas.microsoft.com/office/drawing/2014/main" id="{3743D729-8973-7DB1-9E23-82E6B62E6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a:extLst>
              <a:ext uri="{FF2B5EF4-FFF2-40B4-BE49-F238E27FC236}">
                <a16:creationId xmlns:a16="http://schemas.microsoft.com/office/drawing/2014/main" id="{0F3F317D-FBB4-B3D6-4CED-F1A49BDA9D0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a:t>
            </a:r>
            <a:endParaRPr lang="en-US" sz="3200">
              <a:solidFill>
                <a:srgbClr val="000000"/>
              </a:solidFill>
              <a:latin typeface="Times" charset="0"/>
              <a:ea typeface="ＭＳ Ｐゴシック" charset="0"/>
              <a:cs typeface="ＭＳ Ｐゴシック" charset="0"/>
            </a:endParaRPr>
          </a:p>
        </p:txBody>
      </p:sp>
      <p:sp>
        <p:nvSpPr>
          <p:cNvPr id="183304" name="Text Box 8">
            <a:extLst>
              <a:ext uri="{FF2B5EF4-FFF2-40B4-BE49-F238E27FC236}">
                <a16:creationId xmlns:a16="http://schemas.microsoft.com/office/drawing/2014/main" id="{1D7E7236-59D9-24B1-7D36-EE42DD1F3A65}"/>
              </a:ext>
            </a:extLst>
          </p:cNvPr>
          <p:cNvSpPr txBox="1">
            <a:spLocks noChangeArrowheads="1"/>
          </p:cNvSpPr>
          <p:nvPr/>
        </p:nvSpPr>
        <p:spPr bwMode="auto">
          <a:xfrm>
            <a:off x="101601" y="76201"/>
            <a:ext cx="385169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How Great Thou Art</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What a friend we have in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jesus</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800</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8BC8CAA-CBC7-4544-4FCA-ACD8934415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We Bow Down</a:t>
            </a:r>
            <a:endParaRPr lang="en-US">
              <a:ea typeface="+mj-ea"/>
            </a:endParaRPr>
          </a:p>
        </p:txBody>
      </p:sp>
      <p:pic>
        <p:nvPicPr>
          <p:cNvPr id="3074" name="Picture 3" descr="We Bow Down -pp-SFP">
            <a:extLst>
              <a:ext uri="{FF2B5EF4-FFF2-40B4-BE49-F238E27FC236}">
                <a16:creationId xmlns:a16="http://schemas.microsoft.com/office/drawing/2014/main" id="{668DB29F-1DEF-0DC2-489F-AFF480B50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9CC0A9B8-B64F-F521-7E17-3C3173FBDED9}"/>
              </a:ext>
            </a:extLst>
          </p:cNvPr>
          <p:cNvSpPr txBox="1">
            <a:spLocks noChangeArrowheads="1"/>
          </p:cNvSpPr>
          <p:nvPr/>
        </p:nvSpPr>
        <p:spPr bwMode="auto">
          <a:xfrm>
            <a:off x="101601" y="76201"/>
            <a:ext cx="27621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Bow Down</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9D82CB36-40F3-91D8-4B12-171CCA52BA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D9A0FA5-9F91-CCA9-2C63-8F75715E0E9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What A Friend We Have in Jesus</a:t>
            </a:r>
            <a:endParaRPr lang="en-US">
              <a:ea typeface="+mj-ea"/>
            </a:endParaRPr>
          </a:p>
        </p:txBody>
      </p:sp>
      <p:pic>
        <p:nvPicPr>
          <p:cNvPr id="2" name="Picture 46" descr="What a Friend we have in-pp">
            <a:extLst>
              <a:ext uri="{FF2B5EF4-FFF2-40B4-BE49-F238E27FC236}">
                <a16:creationId xmlns:a16="http://schemas.microsoft.com/office/drawing/2014/main" id="{42AA5317-D5D5-F8C4-21E0-EFCB39263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EC3D1BD0-8338-5F5C-2D0D-065125DAC45F}"/>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68A69EF9-D72D-D401-044D-0163CC9D2C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A08F00F-7D20-21AD-0F2E-6791EB35F9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What A Friend We Have in Jesus</a:t>
            </a:r>
            <a:endParaRPr lang="en-US">
              <a:ea typeface="+mj-ea"/>
            </a:endParaRPr>
          </a:p>
        </p:txBody>
      </p:sp>
      <p:pic>
        <p:nvPicPr>
          <p:cNvPr id="3074" name="Picture 3" descr="What a Friend we have in-pp">
            <a:extLst>
              <a:ext uri="{FF2B5EF4-FFF2-40B4-BE49-F238E27FC236}">
                <a16:creationId xmlns:a16="http://schemas.microsoft.com/office/drawing/2014/main" id="{B88C9807-8506-B9A3-194B-039B4BDC8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61DF258-3EC4-1592-0D03-1440BA29ED8C}"/>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A6DC7B3E-8ABF-0481-D7B2-46CB2FEC18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20A8A39-FD9E-473E-DA54-B25201A48DC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Friend We Have in Jesus</a:t>
            </a:r>
            <a:endParaRPr lang="en-US">
              <a:ea typeface="+mj-ea"/>
            </a:endParaRPr>
          </a:p>
        </p:txBody>
      </p:sp>
      <p:pic>
        <p:nvPicPr>
          <p:cNvPr id="4098" name="Picture 3" descr="What a Friend we have in-pp">
            <a:extLst>
              <a:ext uri="{FF2B5EF4-FFF2-40B4-BE49-F238E27FC236}">
                <a16:creationId xmlns:a16="http://schemas.microsoft.com/office/drawing/2014/main" id="{977DC7D1-A060-6B4A-0AF2-B182EADA3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603A1A48-E1F6-E1A5-886C-886B5AB71C1E}"/>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E6DD5EF6-0DA2-72EF-0245-8047D8344D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FB367E3-0261-C73F-CE31-0B48E84AF4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What A Friend We Have in Jesus</a:t>
            </a:r>
            <a:endParaRPr lang="en-US">
              <a:ea typeface="+mj-ea"/>
            </a:endParaRPr>
          </a:p>
        </p:txBody>
      </p:sp>
      <p:pic>
        <p:nvPicPr>
          <p:cNvPr id="5122" name="Picture 3" descr="What a Friend we have in-pp">
            <a:extLst>
              <a:ext uri="{FF2B5EF4-FFF2-40B4-BE49-F238E27FC236}">
                <a16:creationId xmlns:a16="http://schemas.microsoft.com/office/drawing/2014/main" id="{E68DF622-3FA1-6CA4-6020-B14A844F6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7B00B226-F763-1F96-FE88-7B19BFA90325}"/>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E894CCE2-9DD2-D457-B5D2-4F0DF34FB4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C6E88508-7DE1-209F-1765-DE27C62D50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Friend We Have in Jesus</a:t>
            </a:r>
            <a:endParaRPr lang="en-US">
              <a:ea typeface="+mj-ea"/>
            </a:endParaRPr>
          </a:p>
        </p:txBody>
      </p:sp>
      <p:pic>
        <p:nvPicPr>
          <p:cNvPr id="6146" name="Picture 3" descr="What a Friend we have in-pp">
            <a:extLst>
              <a:ext uri="{FF2B5EF4-FFF2-40B4-BE49-F238E27FC236}">
                <a16:creationId xmlns:a16="http://schemas.microsoft.com/office/drawing/2014/main" id="{8AC16BB6-08FE-6384-7494-DB9D27B23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76E330A-3D17-075B-1FA9-F49451549018}"/>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29BACEC0-FE20-22D4-5D7D-CE569B45C9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DF3EDB1-6CD4-3DF5-046A-6165B172EA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Friend We Have in Jesus</a:t>
            </a:r>
            <a:endParaRPr lang="en-US">
              <a:ea typeface="+mj-ea"/>
            </a:endParaRPr>
          </a:p>
        </p:txBody>
      </p:sp>
      <p:pic>
        <p:nvPicPr>
          <p:cNvPr id="7170" name="Picture 3" descr="What a Friend we have in-pp">
            <a:extLst>
              <a:ext uri="{FF2B5EF4-FFF2-40B4-BE49-F238E27FC236}">
                <a16:creationId xmlns:a16="http://schemas.microsoft.com/office/drawing/2014/main" id="{739D686E-15C4-B1FA-7E36-686817EDB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2FF3BDF-C46F-384D-11E8-221E1BB532B9}"/>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ED550DFD-219E-2F29-5BC2-9294C08D9F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A940CFB6-5C71-17D8-CEBE-786D8FE120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Friend We Have in Jesus</a:t>
            </a:r>
            <a:endParaRPr lang="en-US">
              <a:ea typeface="+mj-ea"/>
            </a:endParaRPr>
          </a:p>
        </p:txBody>
      </p:sp>
      <p:pic>
        <p:nvPicPr>
          <p:cNvPr id="8194" name="Picture 3" descr="What a Friend we have in-pp">
            <a:extLst>
              <a:ext uri="{FF2B5EF4-FFF2-40B4-BE49-F238E27FC236}">
                <a16:creationId xmlns:a16="http://schemas.microsoft.com/office/drawing/2014/main" id="{DD227272-8011-FB4C-FFDF-CBD2C9D81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129B2448-48C9-EB2D-694D-AC621369007C}"/>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8372B291-4E06-0303-934D-28CAA8492A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901F92A3-C764-845A-C1DC-659B2E817B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What A Friend We Have in Jesus</a:t>
            </a:r>
            <a:endParaRPr lang="en-US">
              <a:ea typeface="+mj-ea"/>
            </a:endParaRPr>
          </a:p>
        </p:txBody>
      </p:sp>
      <p:pic>
        <p:nvPicPr>
          <p:cNvPr id="9218" name="Picture 3" descr="What a Friend we have in-pp">
            <a:extLst>
              <a:ext uri="{FF2B5EF4-FFF2-40B4-BE49-F238E27FC236}">
                <a16:creationId xmlns:a16="http://schemas.microsoft.com/office/drawing/2014/main" id="{EC564E3E-7F70-9159-0296-CB6D993DE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AED0BA64-A8FE-82B9-7C20-6F039EEF3ECB}"/>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B12E97D0-ADA8-DD2A-0A35-98E236AC7D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B400025E-266D-BC7A-7A9B-DC847B1023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What A Friend We Have in Jesus</a:t>
            </a:r>
            <a:endParaRPr lang="en-US">
              <a:ea typeface="+mj-ea"/>
            </a:endParaRPr>
          </a:p>
        </p:txBody>
      </p:sp>
      <p:pic>
        <p:nvPicPr>
          <p:cNvPr id="10242" name="Picture 3" descr="What a Friend we have in-pp">
            <a:extLst>
              <a:ext uri="{FF2B5EF4-FFF2-40B4-BE49-F238E27FC236}">
                <a16:creationId xmlns:a16="http://schemas.microsoft.com/office/drawing/2014/main" id="{BA09488A-0E6F-98B8-8B48-C42A8ADC2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7A5DDCE8-3465-190C-85BC-8929906C3303}"/>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4AB9A893-CCB4-1774-15A3-AC0C937C31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3B563D6-CF9B-4709-5F1B-A396AEB959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What A Friend We Have in Jesus</a:t>
            </a:r>
            <a:endParaRPr lang="en-US">
              <a:ea typeface="+mj-ea"/>
            </a:endParaRPr>
          </a:p>
        </p:txBody>
      </p:sp>
      <p:pic>
        <p:nvPicPr>
          <p:cNvPr id="11266" name="Picture 3" descr="What a Friend we have in-pp">
            <a:extLst>
              <a:ext uri="{FF2B5EF4-FFF2-40B4-BE49-F238E27FC236}">
                <a16:creationId xmlns:a16="http://schemas.microsoft.com/office/drawing/2014/main" id="{DF88FBB8-0A38-5F70-8D93-DD3764C9C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BE126546-9868-DC0A-827C-6ACCB7283A6C}"/>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FE016F28-E5B5-5118-0B81-DFC9893C67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D074C68-1635-A99E-1461-3A8B0AE5BC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We Bow Down</a:t>
            </a:r>
            <a:endParaRPr lang="en-US">
              <a:ea typeface="+mj-ea"/>
            </a:endParaRPr>
          </a:p>
        </p:txBody>
      </p:sp>
      <p:pic>
        <p:nvPicPr>
          <p:cNvPr id="4098" name="Picture 3" descr="We Bow Down -pp-SFP">
            <a:extLst>
              <a:ext uri="{FF2B5EF4-FFF2-40B4-BE49-F238E27FC236}">
                <a16:creationId xmlns:a16="http://schemas.microsoft.com/office/drawing/2014/main" id="{155E849F-DF86-C5C4-EC74-CF450C272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4613286E-16AA-EF09-D81C-B63335752B2E}"/>
              </a:ext>
            </a:extLst>
          </p:cNvPr>
          <p:cNvSpPr txBox="1">
            <a:spLocks noChangeArrowheads="1"/>
          </p:cNvSpPr>
          <p:nvPr/>
        </p:nvSpPr>
        <p:spPr bwMode="auto">
          <a:xfrm>
            <a:off x="101601" y="76201"/>
            <a:ext cx="27621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Bow Down</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E7C011F5-8C95-B1F9-2CBF-8ADE67C73F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400EF6B-3F64-4453-771A-AE6FF2CD3E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What A Friend We Have in Jesus</a:t>
            </a:r>
            <a:endParaRPr lang="en-US">
              <a:ea typeface="+mj-ea"/>
            </a:endParaRPr>
          </a:p>
        </p:txBody>
      </p:sp>
      <p:pic>
        <p:nvPicPr>
          <p:cNvPr id="12290" name="Picture 3" descr="What a Friend we have in-pp">
            <a:extLst>
              <a:ext uri="{FF2B5EF4-FFF2-40B4-BE49-F238E27FC236}">
                <a16:creationId xmlns:a16="http://schemas.microsoft.com/office/drawing/2014/main" id="{42CA5CB2-4966-2825-C7A5-60732AC33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5020CA2-4958-2D18-A6EE-3D4387FD1624}"/>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9237245F-22EF-72CB-7E5F-82AA13EFBC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B0FEFDC2-A00C-B3A1-F7DD-2CD450B764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What A Friend We Have in Jesus</a:t>
            </a:r>
            <a:endParaRPr lang="en-US">
              <a:ea typeface="+mj-ea"/>
            </a:endParaRPr>
          </a:p>
        </p:txBody>
      </p:sp>
      <p:pic>
        <p:nvPicPr>
          <p:cNvPr id="13314" name="Picture 3" descr="What a Friend we have in-pp">
            <a:extLst>
              <a:ext uri="{FF2B5EF4-FFF2-40B4-BE49-F238E27FC236}">
                <a16:creationId xmlns:a16="http://schemas.microsoft.com/office/drawing/2014/main" id="{09695A05-1F24-F14C-90E1-4A99DAF2B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BE889DD3-4C2E-6DC9-B0DE-3DF28D939255}"/>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DE8B703F-43EC-0090-212B-0226FE77AB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 am mine no more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683</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64EB601-0D78-BBFF-4537-2584DB24E7F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1-I Am Mine No More</a:t>
            </a:r>
            <a:endParaRPr lang="en-US">
              <a:ea typeface="+mj-ea"/>
            </a:endParaRPr>
          </a:p>
        </p:txBody>
      </p:sp>
      <p:pic>
        <p:nvPicPr>
          <p:cNvPr id="2" name="Picture 37" descr="I am mine no more-pp-SFP">
            <a:extLst>
              <a:ext uri="{FF2B5EF4-FFF2-40B4-BE49-F238E27FC236}">
                <a16:creationId xmlns:a16="http://schemas.microsoft.com/office/drawing/2014/main" id="{6B82F8A9-BA06-A9AB-423B-C320E000A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24DDB975-6D47-113E-9471-945DC2442F86}"/>
              </a:ext>
            </a:extLst>
          </p:cNvPr>
          <p:cNvSpPr txBox="1">
            <a:spLocks noChangeArrowheads="1"/>
          </p:cNvSpPr>
          <p:nvPr/>
        </p:nvSpPr>
        <p:spPr bwMode="auto">
          <a:xfrm>
            <a:off x="203201" y="76201"/>
            <a:ext cx="37357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Mine No More</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6EBDB27B-7DBC-753F-EAB9-D785909EF2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683</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BD2008A1-B3ED-1F5A-5AD5-9E824D01BFE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2-I Am Mine No More</a:t>
            </a:r>
            <a:endParaRPr lang="en-US">
              <a:ea typeface="+mj-ea"/>
            </a:endParaRPr>
          </a:p>
        </p:txBody>
      </p:sp>
      <p:pic>
        <p:nvPicPr>
          <p:cNvPr id="3074" name="Picture 5" descr="I am mine no more-pp-SFP">
            <a:extLst>
              <a:ext uri="{FF2B5EF4-FFF2-40B4-BE49-F238E27FC236}">
                <a16:creationId xmlns:a16="http://schemas.microsoft.com/office/drawing/2014/main" id="{97FEAEFE-37DA-CC80-95D3-8A07A6EA2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6">
            <a:extLst>
              <a:ext uri="{FF2B5EF4-FFF2-40B4-BE49-F238E27FC236}">
                <a16:creationId xmlns:a16="http://schemas.microsoft.com/office/drawing/2014/main" id="{47D2646C-8C57-42F5-3D2C-4CB1F6A947E4}"/>
              </a:ext>
            </a:extLst>
          </p:cNvPr>
          <p:cNvSpPr txBox="1">
            <a:spLocks noChangeArrowheads="1"/>
          </p:cNvSpPr>
          <p:nvPr/>
        </p:nvSpPr>
        <p:spPr bwMode="auto">
          <a:xfrm>
            <a:off x="203201" y="76201"/>
            <a:ext cx="37357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Mine No More</a:t>
            </a:r>
            <a:endParaRPr lang="en-US" sz="3200">
              <a:solidFill>
                <a:srgbClr val="000000"/>
              </a:solidFill>
              <a:latin typeface="Times" charset="0"/>
              <a:ea typeface="ＭＳ Ｐゴシック" charset="0"/>
            </a:endParaRPr>
          </a:p>
        </p:txBody>
      </p:sp>
      <p:sp>
        <p:nvSpPr>
          <p:cNvPr id="122887" name="Text Box 7">
            <a:extLst>
              <a:ext uri="{FF2B5EF4-FFF2-40B4-BE49-F238E27FC236}">
                <a16:creationId xmlns:a16="http://schemas.microsoft.com/office/drawing/2014/main" id="{9EEC15D1-50CC-BB0E-1E1A-45EE4130DC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683</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589C9004-0B10-03BE-EA1C-503F3C8DC77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3-I Am Mine No More</a:t>
            </a:r>
            <a:endParaRPr lang="en-US">
              <a:ea typeface="+mj-ea"/>
            </a:endParaRPr>
          </a:p>
        </p:txBody>
      </p:sp>
      <p:pic>
        <p:nvPicPr>
          <p:cNvPr id="4098" name="Picture 5" descr="I am mine no more-pp-SFP">
            <a:extLst>
              <a:ext uri="{FF2B5EF4-FFF2-40B4-BE49-F238E27FC236}">
                <a16:creationId xmlns:a16="http://schemas.microsoft.com/office/drawing/2014/main" id="{3151528B-4BA1-7C96-4D84-9107339F7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6">
            <a:extLst>
              <a:ext uri="{FF2B5EF4-FFF2-40B4-BE49-F238E27FC236}">
                <a16:creationId xmlns:a16="http://schemas.microsoft.com/office/drawing/2014/main" id="{108B294F-53C6-7620-82EB-944194978F98}"/>
              </a:ext>
            </a:extLst>
          </p:cNvPr>
          <p:cNvSpPr txBox="1">
            <a:spLocks noChangeArrowheads="1"/>
          </p:cNvSpPr>
          <p:nvPr/>
        </p:nvSpPr>
        <p:spPr bwMode="auto">
          <a:xfrm>
            <a:off x="203201" y="76201"/>
            <a:ext cx="37357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Mine No More</a:t>
            </a:r>
            <a:endParaRPr lang="en-US" sz="3200">
              <a:solidFill>
                <a:srgbClr val="000000"/>
              </a:solidFill>
              <a:latin typeface="Times" charset="0"/>
              <a:ea typeface="ＭＳ Ｐゴシック" charset="0"/>
            </a:endParaRPr>
          </a:p>
        </p:txBody>
      </p:sp>
      <p:sp>
        <p:nvSpPr>
          <p:cNvPr id="123911" name="Text Box 7">
            <a:extLst>
              <a:ext uri="{FF2B5EF4-FFF2-40B4-BE49-F238E27FC236}">
                <a16:creationId xmlns:a16="http://schemas.microsoft.com/office/drawing/2014/main" id="{558887BD-D194-6346-D58A-D80597A84B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683</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73C044F8-2AF8-8C37-0392-4F84B06BE65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4-I Am Mine No More</a:t>
            </a:r>
            <a:endParaRPr lang="en-US">
              <a:ea typeface="+mj-ea"/>
            </a:endParaRPr>
          </a:p>
        </p:txBody>
      </p:sp>
      <p:pic>
        <p:nvPicPr>
          <p:cNvPr id="5122" name="Picture 3" descr="I am mine no more-pp-SFP">
            <a:extLst>
              <a:ext uri="{FF2B5EF4-FFF2-40B4-BE49-F238E27FC236}">
                <a16:creationId xmlns:a16="http://schemas.microsoft.com/office/drawing/2014/main" id="{0B07D731-1F3B-248C-6130-DDE740B1E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D9FAF4A1-C0FA-C60A-4F55-9186922D7391}"/>
              </a:ext>
            </a:extLst>
          </p:cNvPr>
          <p:cNvSpPr txBox="1">
            <a:spLocks noChangeArrowheads="1"/>
          </p:cNvSpPr>
          <p:nvPr/>
        </p:nvSpPr>
        <p:spPr bwMode="auto">
          <a:xfrm>
            <a:off x="203201" y="76201"/>
            <a:ext cx="37357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Mine No More</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FEA0ECE0-5EAE-3424-C502-FDA43EE0C0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683</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Jesus is coming soon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712</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961768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36561DB-DF97-F58E-98CC-F6514698C6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is Coming Soon</a:t>
            </a:r>
            <a:endParaRPr lang="en-US">
              <a:ea typeface="+mj-ea"/>
            </a:endParaRPr>
          </a:p>
        </p:txBody>
      </p:sp>
      <p:pic>
        <p:nvPicPr>
          <p:cNvPr id="2" name="Picture 63" descr="Jesus is Coming Soon-pp">
            <a:extLst>
              <a:ext uri="{FF2B5EF4-FFF2-40B4-BE49-F238E27FC236}">
                <a16:creationId xmlns:a16="http://schemas.microsoft.com/office/drawing/2014/main" id="{FC7DD868-0152-D952-7864-B1F442CFA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891C2285-5755-8884-4C06-4E898C6D8617}"/>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0E6A4389-9EF5-ECED-D6BE-B74FFE6420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0256473A-DE80-C3A3-9E99-18040FAA80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We Bow Down</a:t>
            </a:r>
            <a:endParaRPr lang="en-US">
              <a:ea typeface="+mj-ea"/>
            </a:endParaRPr>
          </a:p>
        </p:txBody>
      </p:sp>
      <p:pic>
        <p:nvPicPr>
          <p:cNvPr id="5122" name="Picture 3" descr="We Bow Down -pp-SFP">
            <a:extLst>
              <a:ext uri="{FF2B5EF4-FFF2-40B4-BE49-F238E27FC236}">
                <a16:creationId xmlns:a16="http://schemas.microsoft.com/office/drawing/2014/main" id="{6E071E5C-C6D7-40B2-C46A-30632EDD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FEE6DD2D-AB57-0816-9BF6-5D3989B84C77}"/>
              </a:ext>
            </a:extLst>
          </p:cNvPr>
          <p:cNvSpPr txBox="1">
            <a:spLocks noChangeArrowheads="1"/>
          </p:cNvSpPr>
          <p:nvPr/>
        </p:nvSpPr>
        <p:spPr bwMode="auto">
          <a:xfrm>
            <a:off x="101601" y="76201"/>
            <a:ext cx="27621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Bow Down</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90C35ED5-4DB7-A453-31B8-15EADAC5DA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728FD20E-AB2B-F9C3-0C98-7EAFAFFCEE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is Coming Soon</a:t>
            </a:r>
            <a:endParaRPr lang="en-US">
              <a:ea typeface="+mj-ea"/>
            </a:endParaRPr>
          </a:p>
        </p:txBody>
      </p:sp>
      <p:pic>
        <p:nvPicPr>
          <p:cNvPr id="3074" name="Picture 6" descr="Jesus is Coming Soon-pp">
            <a:extLst>
              <a:ext uri="{FF2B5EF4-FFF2-40B4-BE49-F238E27FC236}">
                <a16:creationId xmlns:a16="http://schemas.microsoft.com/office/drawing/2014/main" id="{25D5DC18-7FEF-FBD0-D2C2-EE5250DFC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F9BBFC87-2963-DFB6-82B9-F9A5BB3223EF}"/>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5832" name="Text Box 8">
            <a:extLst>
              <a:ext uri="{FF2B5EF4-FFF2-40B4-BE49-F238E27FC236}">
                <a16:creationId xmlns:a16="http://schemas.microsoft.com/office/drawing/2014/main" id="{9D4D45AC-4F80-C27C-0ECA-E581C2066B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8F327CB-3BE4-BBC1-C6C3-A2C47B9607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Jesus is Coming Soon</a:t>
            </a:r>
            <a:endParaRPr lang="en-US">
              <a:ea typeface="+mj-ea"/>
            </a:endParaRPr>
          </a:p>
        </p:txBody>
      </p:sp>
      <p:pic>
        <p:nvPicPr>
          <p:cNvPr id="4098" name="Picture 3" descr="Jesus is Coming Soon-pp">
            <a:extLst>
              <a:ext uri="{FF2B5EF4-FFF2-40B4-BE49-F238E27FC236}">
                <a16:creationId xmlns:a16="http://schemas.microsoft.com/office/drawing/2014/main" id="{0B4F2D2D-3F1A-6B99-E4DF-19D92703C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8506E894-9CE8-80D6-0F84-FDA2261BA49F}"/>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512EE5F8-9598-71EF-D2E0-C9E03D305F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0A5999D8-72B5-1B3A-2A45-2FFD189761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5122" name="Picture 3" descr="Jesus is Coming Soon-pp">
            <a:extLst>
              <a:ext uri="{FF2B5EF4-FFF2-40B4-BE49-F238E27FC236}">
                <a16:creationId xmlns:a16="http://schemas.microsoft.com/office/drawing/2014/main" id="{9D6156F0-D64B-B2DC-BF07-CF5C64415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C1E38958-65B4-92ED-E4D6-D571ACB6C23E}"/>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F812317F-5A98-3B4B-C106-06DD79416F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296652CE-A35F-C640-9DB2-53DC99AF11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6146" name="Picture 3" descr="Jesus is Coming Soon-pp">
            <a:extLst>
              <a:ext uri="{FF2B5EF4-FFF2-40B4-BE49-F238E27FC236}">
                <a16:creationId xmlns:a16="http://schemas.microsoft.com/office/drawing/2014/main" id="{8E54DF7C-9651-DBB4-65EE-4EC8C1E4F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CD2BCB39-6AEB-42E0-3645-D8F9CBAEAA0F}"/>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4AB81252-848A-A62F-D75F-C670CE11E1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A28C2432-1AFF-AD06-2D10-4720A9B5D1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7170" name="Picture 3" descr="Jesus is Coming Soon-pp">
            <a:extLst>
              <a:ext uri="{FF2B5EF4-FFF2-40B4-BE49-F238E27FC236}">
                <a16:creationId xmlns:a16="http://schemas.microsoft.com/office/drawing/2014/main" id="{177F6F6F-9B9C-2509-4DFE-06C688FE5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0E32056B-9348-6A60-E56F-6207DD901B82}"/>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CE53D669-A5F6-F059-F312-C1CDE55EAF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3F03D9E2-645B-AEA3-AF87-CB532DFC6F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8194" name="Picture 3" descr="Jesus is Coming Soon-pp">
            <a:extLst>
              <a:ext uri="{FF2B5EF4-FFF2-40B4-BE49-F238E27FC236}">
                <a16:creationId xmlns:a16="http://schemas.microsoft.com/office/drawing/2014/main" id="{9D474678-EA65-AE8F-7FDB-0FE731FE4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F8B472F6-3FC4-4F75-9541-89D431DCA001}"/>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D6A43FD9-4DAF-46E4-7517-614E856C5E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4DF6857-DE6F-4E3B-BD34-D461FDAEBC7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is Coming Soon</a:t>
            </a:r>
            <a:endParaRPr lang="en-US">
              <a:ea typeface="+mj-ea"/>
            </a:endParaRPr>
          </a:p>
        </p:txBody>
      </p:sp>
      <p:pic>
        <p:nvPicPr>
          <p:cNvPr id="16386" name="Picture 3" descr="Jesus is Coming Soon-pp">
            <a:extLst>
              <a:ext uri="{FF2B5EF4-FFF2-40B4-BE49-F238E27FC236}">
                <a16:creationId xmlns:a16="http://schemas.microsoft.com/office/drawing/2014/main" id="{FB824001-CBC2-8F9E-4D52-10E80B32C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97EED9B8-322E-5B09-F29B-FB3F7B50ED8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CF1E23F2-1115-454A-A385-B7A689B8AF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4AC28003-45DA-F31F-CB70-589D64C722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is Coming Soon</a:t>
            </a:r>
            <a:endParaRPr lang="en-US">
              <a:ea typeface="+mj-ea"/>
            </a:endParaRPr>
          </a:p>
        </p:txBody>
      </p:sp>
      <p:pic>
        <p:nvPicPr>
          <p:cNvPr id="17410" name="Picture 3" descr="Jesus is Coming Soon-pp">
            <a:extLst>
              <a:ext uri="{FF2B5EF4-FFF2-40B4-BE49-F238E27FC236}">
                <a16:creationId xmlns:a16="http://schemas.microsoft.com/office/drawing/2014/main" id="{3DBFFE7B-5A9E-B722-A899-FEC645E8B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6DB395C7-D27E-717A-F74D-63DB840645E8}"/>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CCC78BC9-BA9A-0805-AECF-2F3680301F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841D78C0-41D1-168B-DBF9-9F9745C780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Jesus is Coming Soon</a:t>
            </a:r>
            <a:endParaRPr lang="en-US">
              <a:ea typeface="+mj-ea"/>
            </a:endParaRPr>
          </a:p>
        </p:txBody>
      </p:sp>
      <p:pic>
        <p:nvPicPr>
          <p:cNvPr id="18434" name="Picture 3" descr="Jesus is Coming Soon-pp">
            <a:extLst>
              <a:ext uri="{FF2B5EF4-FFF2-40B4-BE49-F238E27FC236}">
                <a16:creationId xmlns:a16="http://schemas.microsoft.com/office/drawing/2014/main" id="{F27A03A8-84F1-F9E2-3AA2-49C96B268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DA9D300A-080F-2830-B517-2CD3B2E2B02C}"/>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1AD7166B-0290-2B16-244F-5CFC47D3F6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1B5FE434-C28B-7D03-7A81-5445AD1B81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19458" name="Picture 3" descr="Jesus is Coming Soon-pp">
            <a:extLst>
              <a:ext uri="{FF2B5EF4-FFF2-40B4-BE49-F238E27FC236}">
                <a16:creationId xmlns:a16="http://schemas.microsoft.com/office/drawing/2014/main" id="{6A61E0F2-7E63-BED1-3403-3529FF874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F0FD3C8A-CB64-2D72-DC3D-479F44A75099}"/>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9B88C40E-8BAA-492D-ED8E-6E89DCAF66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DFAD380-F19F-C2C9-7C06-A8A820EE5E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We Bow Down</a:t>
            </a:r>
            <a:endParaRPr lang="en-US">
              <a:ea typeface="+mj-ea"/>
            </a:endParaRPr>
          </a:p>
        </p:txBody>
      </p:sp>
      <p:pic>
        <p:nvPicPr>
          <p:cNvPr id="6146" name="Picture 3" descr="We Bow Down -pp-SFP">
            <a:extLst>
              <a:ext uri="{FF2B5EF4-FFF2-40B4-BE49-F238E27FC236}">
                <a16:creationId xmlns:a16="http://schemas.microsoft.com/office/drawing/2014/main" id="{918EE742-A8B6-D7B2-B48A-AB983AF2A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8BCA86F3-D222-5DE1-A03D-01D50342D4BD}"/>
              </a:ext>
            </a:extLst>
          </p:cNvPr>
          <p:cNvSpPr txBox="1">
            <a:spLocks noChangeArrowheads="1"/>
          </p:cNvSpPr>
          <p:nvPr/>
        </p:nvSpPr>
        <p:spPr bwMode="auto">
          <a:xfrm>
            <a:off x="101601" y="76201"/>
            <a:ext cx="27621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Bow Down</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FE28BF50-CFC6-F999-B420-F9786A5E45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577</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19709B54-F2A1-E060-7054-CFFB11829B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20482" name="Picture 3" descr="Jesus is Coming Soon-pp">
            <a:extLst>
              <a:ext uri="{FF2B5EF4-FFF2-40B4-BE49-F238E27FC236}">
                <a16:creationId xmlns:a16="http://schemas.microsoft.com/office/drawing/2014/main" id="{0DC5CE0A-5211-510F-DDA2-993C0D278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67146B7E-12B9-3983-7A43-B9C969A5040A}"/>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5DF6156A-35E6-F8D8-E639-6B2E65F931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4799CE51-6980-8C3F-3352-77E35892A9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21506" name="Picture 3" descr="Jesus is Coming Soon-pp">
            <a:extLst>
              <a:ext uri="{FF2B5EF4-FFF2-40B4-BE49-F238E27FC236}">
                <a16:creationId xmlns:a16="http://schemas.microsoft.com/office/drawing/2014/main" id="{AF7B5BE1-494C-1B9F-806D-3AFFE9038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510458B7-B1C6-A3BA-2C29-27ABAE5D329A}"/>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E38C04A8-FE58-1EF6-9914-EC60B2135D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970F549C-2AF6-D1C7-A5A5-9709489823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22530" name="Picture 3" descr="Jesus is Coming Soon-pp">
            <a:extLst>
              <a:ext uri="{FF2B5EF4-FFF2-40B4-BE49-F238E27FC236}">
                <a16:creationId xmlns:a16="http://schemas.microsoft.com/office/drawing/2014/main" id="{16D597BF-96DB-B647-E6A5-9B2A37715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98A2267F-E353-53AA-96F4-78960BDF2421}"/>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5005A3C4-6C72-2074-981A-735608BFA4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402015"/>
            <a:ext cx="12192000" cy="202698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Matthew 24:36-39</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SCRIPTURE READING:</a:t>
            </a:r>
          </a:p>
        </p:txBody>
      </p:sp>
    </p:spTree>
    <p:extLst>
      <p:ext uri="{BB962C8B-B14F-4D97-AF65-F5344CB8AC3E}">
        <p14:creationId xmlns:p14="http://schemas.microsoft.com/office/powerpoint/2010/main" val="2521202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3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Jesus?</a:t>
            </a:r>
          </a:p>
        </p:txBody>
      </p:sp>
    </p:spTree>
    <p:extLst>
      <p:ext uri="{BB962C8B-B14F-4D97-AF65-F5344CB8AC3E}">
        <p14:creationId xmlns:p14="http://schemas.microsoft.com/office/powerpoint/2010/main" val="2825929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5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WHAT DID JESUS TEACH?</a:t>
            </a:r>
          </a:p>
        </p:txBody>
      </p:sp>
    </p:spTree>
    <p:extLst>
      <p:ext uri="{BB962C8B-B14F-4D97-AF65-F5344CB8AC3E}">
        <p14:creationId xmlns:p14="http://schemas.microsoft.com/office/powerpoint/2010/main" val="1499914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5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WHAT DID JESUS TEACH?</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50660" y="2324653"/>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srgbClr val="C75C40"/>
                </a:solidFill>
                <a:effectLst/>
                <a:uLnTx/>
                <a:uFillTx/>
                <a:latin typeface="BigNoodleTitling" panose="02000708030402040100" pitchFamily="2" charset="0"/>
                <a:ea typeface="+mj-ea"/>
              </a:rPr>
              <a:t>IN MATTHEW 24-25</a:t>
            </a:r>
          </a:p>
        </p:txBody>
      </p:sp>
    </p:spTree>
    <p:extLst>
      <p:ext uri="{BB962C8B-B14F-4D97-AF65-F5344CB8AC3E}">
        <p14:creationId xmlns:p14="http://schemas.microsoft.com/office/powerpoint/2010/main" val="2753176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BE8EF9-ADB1-808E-6491-A89878EF4ACE}"/>
              </a:ext>
            </a:extLst>
          </p:cNvPr>
          <p:cNvSpPr/>
          <p:nvPr/>
        </p:nvSpPr>
        <p:spPr>
          <a:xfrm>
            <a:off x="0" y="603315"/>
            <a:ext cx="12192000" cy="62062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118C376-4F88-370D-FC35-54E09323C3B7}"/>
              </a:ext>
            </a:extLst>
          </p:cNvPr>
          <p:cNvSpPr/>
          <p:nvPr/>
        </p:nvSpPr>
        <p:spPr>
          <a:xfrm>
            <a:off x="1583664" y="4958500"/>
            <a:ext cx="4593400" cy="537882"/>
          </a:xfrm>
          <a:prstGeom prst="roundRect">
            <a:avLst/>
          </a:prstGeom>
          <a:solidFill>
            <a:srgbClr val="C68A66"/>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5 teaching sections:</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5-7 – kingdom people</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10 – kingdom purpose</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13 – kingdom priority</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18 – kingdom principles</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23-25 – kingdom pending</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What did </a:t>
            </a:r>
            <a:r>
              <a:rPr kumimoji="0" lang="en-US" sz="72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jesus</a:t>
            </a:r>
            <a:r>
              <a:rPr kumimoji="0" lang="en-US" sz="7200" b="0" i="1" u="none" strike="noStrike" kern="1200" cap="none" spc="0" normalizeH="0" baseline="0" noProof="0" dirty="0">
                <a:ln>
                  <a:noFill/>
                </a:ln>
                <a:solidFill>
                  <a:prstClr val="black"/>
                </a:solidFill>
                <a:effectLst/>
                <a:uLnTx/>
                <a:uFillTx/>
                <a:latin typeface="BigNoodleTitling" panose="02000708030402040100" pitchFamily="2" charset="0"/>
                <a:ea typeface="+mj-ea"/>
              </a:rPr>
              <a:t> teach?</a:t>
            </a:r>
          </a:p>
        </p:txBody>
      </p:sp>
    </p:spTree>
    <p:extLst>
      <p:ext uri="{BB962C8B-B14F-4D97-AF65-F5344CB8AC3E}">
        <p14:creationId xmlns:p14="http://schemas.microsoft.com/office/powerpoint/2010/main" val="127070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708635" y="2520355"/>
            <a:ext cx="4774727" cy="435381"/>
          </a:xfrm>
        </p:spPr>
        <p:txBody>
          <a:bodyPr>
            <a:noAutofit/>
          </a:bodyPr>
          <a:lstStyle/>
          <a:p>
            <a:r>
              <a:rPr lang="en-US" sz="4267" dirty="0">
                <a:solidFill>
                  <a:srgbClr val="FFFE5B"/>
                </a:solidFill>
                <a:latin typeface="Steelfish Eb" panose="020B0908020202040504" pitchFamily="34" charset="0"/>
              </a:rPr>
              <a:t>Matthew 24-25</a:t>
            </a:r>
          </a:p>
        </p:txBody>
      </p:sp>
      <p:sp>
        <p:nvSpPr>
          <p:cNvPr id="3" name="Title 2"/>
          <p:cNvSpPr>
            <a:spLocks noGrp="1"/>
          </p:cNvSpPr>
          <p:nvPr>
            <p:ph type="title"/>
          </p:nvPr>
        </p:nvSpPr>
        <p:spPr>
          <a:xfrm>
            <a:off x="1507636" y="511949"/>
            <a:ext cx="9176729" cy="2012673"/>
          </a:xfrm>
        </p:spPr>
        <p:txBody>
          <a:bodyPr>
            <a:noAutofit/>
          </a:bodyPr>
          <a:lstStyle/>
          <a:p>
            <a:r>
              <a:rPr lang="en-US" sz="128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SIGNS OF THE END?</a:t>
            </a:r>
          </a:p>
        </p:txBody>
      </p:sp>
    </p:spTree>
    <p:extLst>
      <p:ext uri="{BB962C8B-B14F-4D97-AF65-F5344CB8AC3E}">
        <p14:creationId xmlns:p14="http://schemas.microsoft.com/office/powerpoint/2010/main" val="3893856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5200" spc="100" dirty="0">
                <a:solidFill>
                  <a:srgbClr val="FFFE5B"/>
                </a:solidFill>
                <a:latin typeface="Steelfish Rg" panose="020B0608020202040504" pitchFamily="34" charset="0"/>
              </a:rPr>
              <a:t>Pope Innocent III – 1284</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0"/>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PREDICTIONS OF THE END OF THE WORLD:</a:t>
            </a:r>
          </a:p>
        </p:txBody>
      </p:sp>
    </p:spTree>
    <p:extLst>
      <p:ext uri="{BB962C8B-B14F-4D97-AF65-F5344CB8AC3E}">
        <p14:creationId xmlns:p14="http://schemas.microsoft.com/office/powerpoint/2010/main" val="3877253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36CFE41-8599-6B8E-EE82-D68442BBC30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We Bow Down</a:t>
            </a:r>
            <a:endParaRPr lang="en-US">
              <a:ea typeface="+mj-ea"/>
            </a:endParaRPr>
          </a:p>
        </p:txBody>
      </p:sp>
      <p:pic>
        <p:nvPicPr>
          <p:cNvPr id="7170" name="Picture 3" descr="We Bow Down -pp-SFP">
            <a:extLst>
              <a:ext uri="{FF2B5EF4-FFF2-40B4-BE49-F238E27FC236}">
                <a16:creationId xmlns:a16="http://schemas.microsoft.com/office/drawing/2014/main" id="{3BC7744D-9579-3265-E4D1-1458F2723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10653755-75AB-B5C0-F5B6-8ED4DBE54690}"/>
              </a:ext>
            </a:extLst>
          </p:cNvPr>
          <p:cNvSpPr txBox="1">
            <a:spLocks noChangeArrowheads="1"/>
          </p:cNvSpPr>
          <p:nvPr/>
        </p:nvSpPr>
        <p:spPr bwMode="auto">
          <a:xfrm>
            <a:off x="101601" y="76201"/>
            <a:ext cx="27621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Bow Down</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335C3540-76E9-221E-20E2-EB9830A80E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577</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5200" spc="100" dirty="0">
                <a:solidFill>
                  <a:srgbClr val="FFFE5B"/>
                </a:solidFill>
                <a:latin typeface="Steelfish Rg" panose="020B0608020202040504" pitchFamily="34" charset="0"/>
              </a:rPr>
              <a:t>Pope Innocent III – 1284</a:t>
            </a:r>
          </a:p>
          <a:p>
            <a:pPr>
              <a:lnSpc>
                <a:spcPct val="150000"/>
              </a:lnSpc>
            </a:pPr>
            <a:r>
              <a:rPr lang="en-US" sz="5200" spc="100" dirty="0">
                <a:solidFill>
                  <a:srgbClr val="FFFE5B"/>
                </a:solidFill>
                <a:latin typeface="Steelfish Rg" panose="020B0608020202040504" pitchFamily="34" charset="0"/>
              </a:rPr>
              <a:t>Martin Luther – 1600</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0"/>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PREDICTIONS OF THE END OF THE WORLD:</a:t>
            </a:r>
          </a:p>
        </p:txBody>
      </p:sp>
    </p:spTree>
    <p:extLst>
      <p:ext uri="{BB962C8B-B14F-4D97-AF65-F5344CB8AC3E}">
        <p14:creationId xmlns:p14="http://schemas.microsoft.com/office/powerpoint/2010/main" val="3672862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5200" spc="100" dirty="0">
                <a:solidFill>
                  <a:srgbClr val="FFFE5B"/>
                </a:solidFill>
                <a:latin typeface="Steelfish Rg" panose="020B0608020202040504" pitchFamily="34" charset="0"/>
              </a:rPr>
              <a:t>Pope Innocent III – 1284</a:t>
            </a:r>
          </a:p>
          <a:p>
            <a:pPr>
              <a:lnSpc>
                <a:spcPct val="150000"/>
              </a:lnSpc>
            </a:pPr>
            <a:r>
              <a:rPr lang="en-US" sz="5200" spc="100" dirty="0">
                <a:solidFill>
                  <a:srgbClr val="FFFE5B"/>
                </a:solidFill>
                <a:latin typeface="Steelfish Rg" panose="020B0608020202040504" pitchFamily="34" charset="0"/>
              </a:rPr>
              <a:t>Martin Luther – 1600</a:t>
            </a:r>
          </a:p>
          <a:p>
            <a:pPr>
              <a:lnSpc>
                <a:spcPct val="150000"/>
              </a:lnSpc>
            </a:pPr>
            <a:r>
              <a:rPr lang="en-US" sz="5200" spc="100" dirty="0">
                <a:solidFill>
                  <a:srgbClr val="FFFE5B"/>
                </a:solidFill>
                <a:latin typeface="Steelfish Rg" panose="020B0608020202040504" pitchFamily="34" charset="0"/>
              </a:rPr>
              <a:t>Christopher Columbus – 1656</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0"/>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PREDICTIONS OF THE END OF THE WORLD:</a:t>
            </a:r>
          </a:p>
        </p:txBody>
      </p:sp>
    </p:spTree>
    <p:extLst>
      <p:ext uri="{BB962C8B-B14F-4D97-AF65-F5344CB8AC3E}">
        <p14:creationId xmlns:p14="http://schemas.microsoft.com/office/powerpoint/2010/main" val="928982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5200" spc="100" dirty="0">
                <a:solidFill>
                  <a:srgbClr val="FFFE5B"/>
                </a:solidFill>
                <a:latin typeface="Steelfish Rg" panose="020B0608020202040504" pitchFamily="34" charset="0"/>
              </a:rPr>
              <a:t>Pope Innocent III – 1284</a:t>
            </a:r>
          </a:p>
          <a:p>
            <a:pPr>
              <a:lnSpc>
                <a:spcPct val="150000"/>
              </a:lnSpc>
            </a:pPr>
            <a:r>
              <a:rPr lang="en-US" sz="5200" spc="100" dirty="0">
                <a:solidFill>
                  <a:srgbClr val="FFFE5B"/>
                </a:solidFill>
                <a:latin typeface="Steelfish Rg" panose="020B0608020202040504" pitchFamily="34" charset="0"/>
              </a:rPr>
              <a:t>Martin Luther – 1600</a:t>
            </a:r>
          </a:p>
          <a:p>
            <a:pPr>
              <a:lnSpc>
                <a:spcPct val="150000"/>
              </a:lnSpc>
            </a:pPr>
            <a:r>
              <a:rPr lang="en-US" sz="5200" spc="100" dirty="0">
                <a:solidFill>
                  <a:srgbClr val="FFFE5B"/>
                </a:solidFill>
                <a:latin typeface="Steelfish Rg" panose="020B0608020202040504" pitchFamily="34" charset="0"/>
              </a:rPr>
              <a:t>Christopher Columbus – 1656</a:t>
            </a:r>
          </a:p>
          <a:p>
            <a:pPr>
              <a:lnSpc>
                <a:spcPct val="150000"/>
              </a:lnSpc>
            </a:pPr>
            <a:r>
              <a:rPr lang="en-US" sz="5200" spc="100" dirty="0">
                <a:solidFill>
                  <a:srgbClr val="FFFE5B"/>
                </a:solidFill>
                <a:latin typeface="Steelfish Rg" panose="020B0608020202040504" pitchFamily="34" charset="0"/>
              </a:rPr>
              <a:t>Jim Jones – 1967</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0"/>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PREDICTIONS OF THE END OF THE WORLD:</a:t>
            </a:r>
          </a:p>
        </p:txBody>
      </p:sp>
    </p:spTree>
    <p:extLst>
      <p:ext uri="{BB962C8B-B14F-4D97-AF65-F5344CB8AC3E}">
        <p14:creationId xmlns:p14="http://schemas.microsoft.com/office/powerpoint/2010/main" val="1922534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5200" u="sng" spc="100" dirty="0">
                <a:solidFill>
                  <a:srgbClr val="FFFE5B"/>
                </a:solidFill>
                <a:latin typeface="Steelfish Rg" panose="020B0608020202040504" pitchFamily="34" charset="0"/>
              </a:rPr>
              <a:t>Harold Camping</a:t>
            </a:r>
          </a:p>
          <a:p>
            <a:r>
              <a:rPr lang="en-US" sz="5200" spc="100" dirty="0">
                <a:solidFill>
                  <a:srgbClr val="FFFE5B"/>
                </a:solidFill>
                <a:latin typeface="Steelfish Rg" panose="020B0608020202040504" pitchFamily="34" charset="0"/>
              </a:rPr>
              <a:t>Sept. 6, 1994</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0"/>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PREDICTIONS OF THE END OF THE WORLD:</a:t>
            </a:r>
          </a:p>
        </p:txBody>
      </p:sp>
    </p:spTree>
    <p:extLst>
      <p:ext uri="{BB962C8B-B14F-4D97-AF65-F5344CB8AC3E}">
        <p14:creationId xmlns:p14="http://schemas.microsoft.com/office/powerpoint/2010/main" val="3732025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5200" u="sng" spc="100" dirty="0">
                <a:solidFill>
                  <a:srgbClr val="FFFE5B"/>
                </a:solidFill>
                <a:latin typeface="Steelfish Rg" panose="020B0608020202040504" pitchFamily="34" charset="0"/>
              </a:rPr>
              <a:t>Harold Camping</a:t>
            </a:r>
          </a:p>
          <a:p>
            <a:r>
              <a:rPr lang="en-US" sz="5200" spc="100" dirty="0">
                <a:solidFill>
                  <a:srgbClr val="FFFE5B"/>
                </a:solidFill>
                <a:latin typeface="Steelfish Rg" panose="020B0608020202040504" pitchFamily="34" charset="0"/>
              </a:rPr>
              <a:t>Sept. 6, 1994</a:t>
            </a:r>
          </a:p>
          <a:p>
            <a:r>
              <a:rPr lang="en-US" sz="5200" spc="100" dirty="0">
                <a:solidFill>
                  <a:srgbClr val="FFFE5B"/>
                </a:solidFill>
                <a:latin typeface="Steelfish Rg" panose="020B0608020202040504" pitchFamily="34" charset="0"/>
              </a:rPr>
              <a:t>Sept. 29, 1994</a:t>
            </a:r>
          </a:p>
          <a:p>
            <a:r>
              <a:rPr lang="en-US" sz="5200" spc="100" dirty="0">
                <a:solidFill>
                  <a:srgbClr val="FFFE5B"/>
                </a:solidFill>
                <a:latin typeface="Steelfish Rg" panose="020B0608020202040504" pitchFamily="34" charset="0"/>
              </a:rPr>
              <a:t>Oct. 2, 1994</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0"/>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PREDICTIONS OF THE END OF THE WORLD:</a:t>
            </a:r>
          </a:p>
        </p:txBody>
      </p:sp>
    </p:spTree>
    <p:extLst>
      <p:ext uri="{BB962C8B-B14F-4D97-AF65-F5344CB8AC3E}">
        <p14:creationId xmlns:p14="http://schemas.microsoft.com/office/powerpoint/2010/main" val="731647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5200" u="sng" spc="100" dirty="0">
                <a:solidFill>
                  <a:srgbClr val="FFFE5B"/>
                </a:solidFill>
                <a:latin typeface="Steelfish Rg" panose="020B0608020202040504" pitchFamily="34" charset="0"/>
              </a:rPr>
              <a:t>Harold Camping</a:t>
            </a:r>
          </a:p>
          <a:p>
            <a:pPr>
              <a:lnSpc>
                <a:spcPct val="150000"/>
              </a:lnSpc>
            </a:pPr>
            <a:r>
              <a:rPr lang="en-US" sz="5200" spc="100" dirty="0">
                <a:solidFill>
                  <a:srgbClr val="FFFE5B"/>
                </a:solidFill>
                <a:latin typeface="Steelfish Rg" panose="020B0608020202040504" pitchFamily="34" charset="0"/>
              </a:rPr>
              <a:t>May 21, 2011 – The Rapture</a:t>
            </a:r>
          </a:p>
          <a:p>
            <a:pPr>
              <a:lnSpc>
                <a:spcPct val="150000"/>
              </a:lnSpc>
            </a:pPr>
            <a:r>
              <a:rPr lang="en-US" sz="5200" spc="100" dirty="0">
                <a:solidFill>
                  <a:srgbClr val="FFFE5B"/>
                </a:solidFill>
                <a:latin typeface="Steelfish Rg" panose="020B0608020202040504" pitchFamily="34" charset="0"/>
              </a:rPr>
              <a:t>Oct. 21, 2011 – The End</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0"/>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PREDICTIONS OF THE END OF THE WORLD:</a:t>
            </a:r>
          </a:p>
        </p:txBody>
      </p:sp>
    </p:spTree>
    <p:extLst>
      <p:ext uri="{BB962C8B-B14F-4D97-AF65-F5344CB8AC3E}">
        <p14:creationId xmlns:p14="http://schemas.microsoft.com/office/powerpoint/2010/main" val="3610249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2732" y="930509"/>
            <a:ext cx="11406536" cy="2843823"/>
          </a:xfrm>
        </p:spPr>
        <p:txBody>
          <a:bodyPr anchor="ctr">
            <a:normAutofit/>
          </a:bodyPr>
          <a:lstStyle/>
          <a:p>
            <a:pPr>
              <a:lnSpc>
                <a:spcPct val="150000"/>
              </a:lnSpc>
            </a:pPr>
            <a:r>
              <a:rPr lang="en-US" sz="4800" spc="50" dirty="0">
                <a:solidFill>
                  <a:srgbClr val="FFFE5B"/>
                </a:solidFill>
                <a:latin typeface="Steelfish Rg" panose="020B0608020202040504" pitchFamily="34" charset="0"/>
              </a:rPr>
              <a:t>1</a:t>
            </a:r>
            <a:r>
              <a:rPr lang="en-US" sz="4800" spc="100" dirty="0">
                <a:solidFill>
                  <a:srgbClr val="FFFE5B"/>
                </a:solidFill>
                <a:latin typeface="Steelfish Rg" panose="020B0608020202040504" pitchFamily="34" charset="0"/>
              </a:rPr>
              <a:t>. THE END OF JERUSALEM (24:1-35)</a:t>
            </a:r>
          </a:p>
          <a:p>
            <a:pPr>
              <a:lnSpc>
                <a:spcPct val="150000"/>
              </a:lnSpc>
            </a:pPr>
            <a:r>
              <a:rPr lang="en-US" sz="4800" spc="100" dirty="0">
                <a:solidFill>
                  <a:srgbClr val="FFFE5B"/>
                </a:solidFill>
                <a:latin typeface="Steelfish Rg" panose="020B0608020202040504" pitchFamily="34" charset="0"/>
              </a:rPr>
              <a:t>2. THE END OF TIME (24:36-25:46)</a:t>
            </a:r>
            <a:endParaRPr lang="en-US" sz="3600" spc="100" dirty="0">
              <a:solidFill>
                <a:srgbClr val="FFFE5B"/>
              </a:solidFill>
              <a:latin typeface="Steelfish Rg" panose="020B0608020202040504" pitchFamily="34" charset="0"/>
            </a:endParaRPr>
          </a:p>
        </p:txBody>
      </p:sp>
      <p:sp>
        <p:nvSpPr>
          <p:cNvPr id="2" name="Title 2">
            <a:extLst>
              <a:ext uri="{FF2B5EF4-FFF2-40B4-BE49-F238E27FC236}">
                <a16:creationId xmlns:a16="http://schemas.microsoft.com/office/drawing/2014/main" id="{5BD0FD74-0429-F9ED-0B15-F07CD30173A8}"/>
              </a:ext>
            </a:extLst>
          </p:cNvPr>
          <p:cNvSpPr>
            <a:spLocks noGrp="1"/>
          </p:cNvSpPr>
          <p:nvPr>
            <p:ph type="title"/>
          </p:nvPr>
        </p:nvSpPr>
        <p:spPr>
          <a:xfrm>
            <a:off x="1477015" y="1"/>
            <a:ext cx="9176729" cy="817122"/>
          </a:xfrm>
        </p:spPr>
        <p:txBody>
          <a:bodyPr>
            <a:noAutofit/>
          </a:body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TWO THINGS JESUS PREDICTED:</a:t>
            </a:r>
          </a:p>
        </p:txBody>
      </p:sp>
    </p:spTree>
    <p:extLst>
      <p:ext uri="{BB962C8B-B14F-4D97-AF65-F5344CB8AC3E}">
        <p14:creationId xmlns:p14="http://schemas.microsoft.com/office/powerpoint/2010/main" val="1405483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1671363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a:p>
            <a:r>
              <a:rPr lang="en-US" sz="3600" spc="50" dirty="0">
                <a:solidFill>
                  <a:srgbClr val="FFFE5B"/>
                </a:solidFill>
                <a:latin typeface="Steelfish Rg" panose="020B0608020202040504" pitchFamily="34" charset="0"/>
              </a:rPr>
              <a:t>False Messiahs</a:t>
            </a:r>
          </a:p>
          <a:p>
            <a:endParaRPr lang="en-US" spc="50" dirty="0">
              <a:solidFill>
                <a:srgbClr val="FFFE5B"/>
              </a:solidFill>
              <a:latin typeface="Steelfish Rg" panose="020B0608020202040504" pitchFamily="34" charset="0"/>
            </a:endParaRP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1352255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a:p>
            <a:r>
              <a:rPr lang="en-US" sz="3600" spc="50" dirty="0">
                <a:solidFill>
                  <a:srgbClr val="FFFE5B"/>
                </a:solidFill>
                <a:latin typeface="Steelfish Rg" panose="020B0608020202040504" pitchFamily="34" charset="0"/>
              </a:rPr>
              <a:t>False Messiahs</a:t>
            </a:r>
          </a:p>
          <a:p>
            <a:r>
              <a:rPr lang="en-US" sz="3600" spc="50" dirty="0">
                <a:solidFill>
                  <a:srgbClr val="FFFE5B"/>
                </a:solidFill>
                <a:latin typeface="Steelfish Rg" panose="020B0608020202040504" pitchFamily="34" charset="0"/>
              </a:rPr>
              <a:t>Wars &amp; Rumors of Wars</a:t>
            </a:r>
          </a:p>
          <a:p>
            <a:endParaRPr lang="en-US" sz="3600" spc="50" dirty="0">
              <a:solidFill>
                <a:srgbClr val="FFFE5B"/>
              </a:solidFill>
              <a:latin typeface="Steelfish Rg" panose="020B0608020202040504" pitchFamily="34" charset="0"/>
            </a:endParaRP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3605647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C70C024-A364-256C-BB1B-101CF8E952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We Bow Down</a:t>
            </a:r>
            <a:endParaRPr lang="en-US">
              <a:ea typeface="+mj-ea"/>
            </a:endParaRPr>
          </a:p>
        </p:txBody>
      </p:sp>
      <p:pic>
        <p:nvPicPr>
          <p:cNvPr id="8194" name="Picture 3" descr="We Bow Down -pp-SFP">
            <a:extLst>
              <a:ext uri="{FF2B5EF4-FFF2-40B4-BE49-F238E27FC236}">
                <a16:creationId xmlns:a16="http://schemas.microsoft.com/office/drawing/2014/main" id="{7D217BAB-6626-BBD6-6E5F-83EDF929C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8466EF10-367F-B95B-D4F6-C14EFC0FFA2B}"/>
              </a:ext>
            </a:extLst>
          </p:cNvPr>
          <p:cNvSpPr txBox="1">
            <a:spLocks noChangeArrowheads="1"/>
          </p:cNvSpPr>
          <p:nvPr/>
        </p:nvSpPr>
        <p:spPr bwMode="auto">
          <a:xfrm>
            <a:off x="101601" y="76201"/>
            <a:ext cx="27621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Bow Down</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C8F671C6-47EA-623D-79E1-5E9C53C28E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577</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a:p>
            <a:r>
              <a:rPr lang="en-US" sz="3600" spc="50" dirty="0">
                <a:solidFill>
                  <a:srgbClr val="FFFE5B"/>
                </a:solidFill>
                <a:latin typeface="Steelfish Rg" panose="020B0608020202040504" pitchFamily="34" charset="0"/>
              </a:rPr>
              <a:t>False Messiahs</a:t>
            </a:r>
          </a:p>
          <a:p>
            <a:r>
              <a:rPr lang="en-US" sz="3600" spc="50" dirty="0">
                <a:solidFill>
                  <a:srgbClr val="FFFE5B"/>
                </a:solidFill>
                <a:latin typeface="Steelfish Rg" panose="020B0608020202040504" pitchFamily="34" charset="0"/>
              </a:rPr>
              <a:t>Wars &amp; Rumors of Wars</a:t>
            </a:r>
          </a:p>
          <a:p>
            <a:r>
              <a:rPr lang="en-US" sz="3600" spc="50" dirty="0">
                <a:solidFill>
                  <a:srgbClr val="FFFE5B"/>
                </a:solidFill>
                <a:latin typeface="Steelfish Rg" panose="020B0608020202040504" pitchFamily="34" charset="0"/>
              </a:rPr>
              <a:t>Famines</a:t>
            </a:r>
          </a:p>
          <a:p>
            <a:endParaRPr lang="en-US" spc="50" dirty="0">
              <a:solidFill>
                <a:srgbClr val="FFFE5B"/>
              </a:solidFill>
              <a:latin typeface="Steelfish Rg" panose="020B0608020202040504" pitchFamily="34" charset="0"/>
            </a:endParaRP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102993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a:p>
            <a:r>
              <a:rPr lang="en-US" sz="3600" spc="50" dirty="0">
                <a:solidFill>
                  <a:srgbClr val="FFFE5B"/>
                </a:solidFill>
                <a:latin typeface="Steelfish Rg" panose="020B0608020202040504" pitchFamily="34" charset="0"/>
              </a:rPr>
              <a:t>False Messiahs</a:t>
            </a:r>
          </a:p>
          <a:p>
            <a:r>
              <a:rPr lang="en-US" sz="3600" spc="50" dirty="0">
                <a:solidFill>
                  <a:srgbClr val="FFFE5B"/>
                </a:solidFill>
                <a:latin typeface="Steelfish Rg" panose="020B0608020202040504" pitchFamily="34" charset="0"/>
              </a:rPr>
              <a:t>Wars &amp; Rumors of Wars</a:t>
            </a:r>
          </a:p>
          <a:p>
            <a:r>
              <a:rPr lang="en-US" sz="3600" spc="50" dirty="0">
                <a:solidFill>
                  <a:srgbClr val="FFFE5B"/>
                </a:solidFill>
                <a:latin typeface="Steelfish Rg" panose="020B0608020202040504" pitchFamily="34" charset="0"/>
              </a:rPr>
              <a:t>Famines</a:t>
            </a:r>
          </a:p>
          <a:p>
            <a:r>
              <a:rPr lang="en-US" sz="3600" spc="50" dirty="0">
                <a:solidFill>
                  <a:srgbClr val="FFFE5B"/>
                </a:solidFill>
                <a:latin typeface="Steelfish Rg" panose="020B0608020202040504" pitchFamily="34" charset="0"/>
              </a:rPr>
              <a:t>Plagues</a:t>
            </a:r>
          </a:p>
          <a:p>
            <a:endParaRPr lang="en-US" spc="50" dirty="0">
              <a:solidFill>
                <a:srgbClr val="FFFE5B"/>
              </a:solidFill>
              <a:latin typeface="Steelfish Rg" panose="020B0608020202040504" pitchFamily="34" charset="0"/>
            </a:endParaRP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4042870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a:p>
            <a:r>
              <a:rPr lang="en-US" sz="3600" spc="50" dirty="0">
                <a:solidFill>
                  <a:srgbClr val="FFFE5B"/>
                </a:solidFill>
                <a:latin typeface="Steelfish Rg" panose="020B0608020202040504" pitchFamily="34" charset="0"/>
              </a:rPr>
              <a:t>False Messiahs</a:t>
            </a:r>
          </a:p>
          <a:p>
            <a:r>
              <a:rPr lang="en-US" sz="3600" spc="50" dirty="0">
                <a:solidFill>
                  <a:srgbClr val="FFFE5B"/>
                </a:solidFill>
                <a:latin typeface="Steelfish Rg" panose="020B0608020202040504" pitchFamily="34" charset="0"/>
              </a:rPr>
              <a:t>Wars &amp; Rumors of Wars</a:t>
            </a:r>
          </a:p>
          <a:p>
            <a:r>
              <a:rPr lang="en-US" sz="3600" spc="50" dirty="0">
                <a:solidFill>
                  <a:srgbClr val="FFFE5B"/>
                </a:solidFill>
                <a:latin typeface="Steelfish Rg" panose="020B0608020202040504" pitchFamily="34" charset="0"/>
              </a:rPr>
              <a:t>Famines</a:t>
            </a:r>
          </a:p>
          <a:p>
            <a:r>
              <a:rPr lang="en-US" sz="3600" spc="50" dirty="0">
                <a:solidFill>
                  <a:srgbClr val="FFFE5B"/>
                </a:solidFill>
                <a:latin typeface="Steelfish Rg" panose="020B0608020202040504" pitchFamily="34" charset="0"/>
              </a:rPr>
              <a:t>Plagues</a:t>
            </a:r>
          </a:p>
          <a:p>
            <a:r>
              <a:rPr lang="en-US" sz="3600" spc="50" dirty="0">
                <a:solidFill>
                  <a:srgbClr val="FFFE5B"/>
                </a:solidFill>
                <a:latin typeface="Steelfish Rg" panose="020B0608020202040504" pitchFamily="34" charset="0"/>
              </a:rPr>
              <a:t>Earthquakes</a:t>
            </a:r>
          </a:p>
          <a:p>
            <a:endParaRPr lang="en-US" spc="50" dirty="0">
              <a:solidFill>
                <a:srgbClr val="FFFE5B"/>
              </a:solidFill>
              <a:latin typeface="Steelfish Rg" panose="020B0608020202040504" pitchFamily="34" charset="0"/>
            </a:endParaRP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1192509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a:p>
            <a:r>
              <a:rPr lang="en-US" sz="3600" spc="50" dirty="0">
                <a:solidFill>
                  <a:srgbClr val="FFFE5B"/>
                </a:solidFill>
                <a:latin typeface="Steelfish Rg" panose="020B0608020202040504" pitchFamily="34" charset="0"/>
              </a:rPr>
              <a:t>False Messiahs</a:t>
            </a:r>
          </a:p>
          <a:p>
            <a:r>
              <a:rPr lang="en-US" sz="3600" spc="50" dirty="0">
                <a:solidFill>
                  <a:srgbClr val="FFFE5B"/>
                </a:solidFill>
                <a:latin typeface="Steelfish Rg" panose="020B0608020202040504" pitchFamily="34" charset="0"/>
              </a:rPr>
              <a:t>Wars &amp; Rumors of Wars</a:t>
            </a:r>
          </a:p>
          <a:p>
            <a:r>
              <a:rPr lang="en-US" sz="3600" spc="50" dirty="0">
                <a:solidFill>
                  <a:srgbClr val="FFFE5B"/>
                </a:solidFill>
                <a:latin typeface="Steelfish Rg" panose="020B0608020202040504" pitchFamily="34" charset="0"/>
              </a:rPr>
              <a:t>Famines</a:t>
            </a:r>
          </a:p>
          <a:p>
            <a:r>
              <a:rPr lang="en-US" sz="3600" spc="50" dirty="0">
                <a:solidFill>
                  <a:srgbClr val="FFFE5B"/>
                </a:solidFill>
                <a:latin typeface="Steelfish Rg" panose="020B0608020202040504" pitchFamily="34" charset="0"/>
              </a:rPr>
              <a:t>Plagues</a:t>
            </a:r>
          </a:p>
          <a:p>
            <a:r>
              <a:rPr lang="en-US" sz="3600" spc="50" dirty="0">
                <a:solidFill>
                  <a:srgbClr val="FFFE5B"/>
                </a:solidFill>
                <a:latin typeface="Steelfish Rg" panose="020B0608020202040504" pitchFamily="34" charset="0"/>
              </a:rPr>
              <a:t>Earthquakes</a:t>
            </a:r>
          </a:p>
          <a:p>
            <a:r>
              <a:rPr lang="en-US" sz="3600" spc="50" dirty="0">
                <a:solidFill>
                  <a:srgbClr val="FFFE5B"/>
                </a:solidFill>
                <a:latin typeface="Steelfish Rg" panose="020B0608020202040504" pitchFamily="34" charset="0"/>
              </a:rPr>
              <a:t>Persecutions</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31717442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a:p>
            <a:r>
              <a:rPr lang="en-US" sz="3600" spc="50" dirty="0">
                <a:solidFill>
                  <a:srgbClr val="FFFE5B"/>
                </a:solidFill>
                <a:latin typeface="Steelfish Rg" panose="020B0608020202040504" pitchFamily="34" charset="0"/>
              </a:rPr>
              <a:t>False Messiahs</a:t>
            </a:r>
          </a:p>
          <a:p>
            <a:r>
              <a:rPr lang="en-US" sz="3600" spc="50" dirty="0">
                <a:solidFill>
                  <a:srgbClr val="FFFE5B"/>
                </a:solidFill>
                <a:latin typeface="Steelfish Rg" panose="020B0608020202040504" pitchFamily="34" charset="0"/>
              </a:rPr>
              <a:t>Wars &amp; Rumors of Wars</a:t>
            </a:r>
          </a:p>
          <a:p>
            <a:r>
              <a:rPr lang="en-US" sz="3600" spc="50" dirty="0">
                <a:solidFill>
                  <a:srgbClr val="FFFE5B"/>
                </a:solidFill>
                <a:latin typeface="Steelfish Rg" panose="020B0608020202040504" pitchFamily="34" charset="0"/>
              </a:rPr>
              <a:t>Famines</a:t>
            </a:r>
          </a:p>
          <a:p>
            <a:r>
              <a:rPr lang="en-US" sz="3600" spc="50" dirty="0">
                <a:solidFill>
                  <a:srgbClr val="FFFE5B"/>
                </a:solidFill>
                <a:latin typeface="Steelfish Rg" panose="020B0608020202040504" pitchFamily="34" charset="0"/>
              </a:rPr>
              <a:t>Plagues</a:t>
            </a:r>
          </a:p>
          <a:p>
            <a:r>
              <a:rPr lang="en-US" sz="3600" spc="50" dirty="0">
                <a:solidFill>
                  <a:srgbClr val="FFFE5B"/>
                </a:solidFill>
                <a:latin typeface="Steelfish Rg" panose="020B0608020202040504" pitchFamily="34" charset="0"/>
              </a:rPr>
              <a:t>Earthquakes</a:t>
            </a:r>
          </a:p>
          <a:p>
            <a:r>
              <a:rPr lang="en-US" sz="3600" spc="50" dirty="0">
                <a:solidFill>
                  <a:srgbClr val="FFFE5B"/>
                </a:solidFill>
                <a:latin typeface="Steelfish Rg" panose="020B0608020202040504" pitchFamily="34" charset="0"/>
              </a:rPr>
              <a:t>Persecutions</a:t>
            </a:r>
          </a:p>
          <a:p>
            <a:r>
              <a:rPr lang="en-US" sz="3600" spc="50" dirty="0">
                <a:solidFill>
                  <a:srgbClr val="FFFE5B"/>
                </a:solidFill>
                <a:latin typeface="Steelfish Rg" panose="020B0608020202040504" pitchFamily="34" charset="0"/>
              </a:rPr>
              <a:t>False Teachers &amp; False Teachings</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594782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u="sng" spc="50" dirty="0">
                <a:solidFill>
                  <a:srgbClr val="FFFE5B"/>
                </a:solidFill>
                <a:latin typeface="Steelfish Rg" panose="020B0608020202040504" pitchFamily="34" charset="0"/>
              </a:rPr>
              <a:t>NON-SIGNS</a:t>
            </a:r>
            <a:r>
              <a:rPr lang="en-US" sz="4400" spc="50" dirty="0">
                <a:solidFill>
                  <a:srgbClr val="FFFE5B"/>
                </a:solidFill>
                <a:latin typeface="Steelfish Rg" panose="020B0608020202040504" pitchFamily="34" charset="0"/>
              </a:rPr>
              <a:t>:</a:t>
            </a:r>
          </a:p>
          <a:p>
            <a:r>
              <a:rPr lang="en-US" sz="3600" spc="50" dirty="0">
                <a:solidFill>
                  <a:srgbClr val="FFFE5B"/>
                </a:solidFill>
                <a:latin typeface="Steelfish Rg" panose="020B0608020202040504" pitchFamily="34" charset="0"/>
              </a:rPr>
              <a:t>False Messiahs</a:t>
            </a:r>
          </a:p>
          <a:p>
            <a:r>
              <a:rPr lang="en-US" sz="3600" spc="50" dirty="0">
                <a:solidFill>
                  <a:srgbClr val="FFFE5B"/>
                </a:solidFill>
                <a:latin typeface="Steelfish Rg" panose="020B0608020202040504" pitchFamily="34" charset="0"/>
              </a:rPr>
              <a:t>Wars &amp; Rumors of Wars</a:t>
            </a:r>
          </a:p>
          <a:p>
            <a:r>
              <a:rPr lang="en-US" sz="3600" spc="50" dirty="0">
                <a:solidFill>
                  <a:srgbClr val="FFFE5B"/>
                </a:solidFill>
                <a:latin typeface="Steelfish Rg" panose="020B0608020202040504" pitchFamily="34" charset="0"/>
              </a:rPr>
              <a:t>Famines</a:t>
            </a:r>
          </a:p>
          <a:p>
            <a:r>
              <a:rPr lang="en-US" sz="3600" spc="50" dirty="0">
                <a:solidFill>
                  <a:srgbClr val="FFFE5B"/>
                </a:solidFill>
                <a:latin typeface="Steelfish Rg" panose="020B0608020202040504" pitchFamily="34" charset="0"/>
              </a:rPr>
              <a:t>Plagues</a:t>
            </a:r>
          </a:p>
          <a:p>
            <a:r>
              <a:rPr lang="en-US" sz="3600" spc="50" dirty="0">
                <a:solidFill>
                  <a:srgbClr val="FFFE5B"/>
                </a:solidFill>
                <a:latin typeface="Steelfish Rg" panose="020B0608020202040504" pitchFamily="34" charset="0"/>
              </a:rPr>
              <a:t>Earthquakes</a:t>
            </a:r>
          </a:p>
          <a:p>
            <a:r>
              <a:rPr lang="en-US" sz="3600" spc="50" dirty="0">
                <a:solidFill>
                  <a:srgbClr val="FFFE5B"/>
                </a:solidFill>
                <a:latin typeface="Steelfish Rg" panose="020B0608020202040504" pitchFamily="34" charset="0"/>
              </a:rPr>
              <a:t>Persecutions</a:t>
            </a:r>
          </a:p>
          <a:p>
            <a:r>
              <a:rPr lang="en-US" sz="3600" spc="50" dirty="0">
                <a:solidFill>
                  <a:srgbClr val="FFFE5B"/>
                </a:solidFill>
                <a:latin typeface="Steelfish Rg" panose="020B0608020202040504" pitchFamily="34" charset="0"/>
              </a:rPr>
              <a:t>False Teachers &amp; False Teachings</a:t>
            </a:r>
          </a:p>
          <a:p>
            <a:r>
              <a:rPr lang="en-US" sz="3600" spc="50" dirty="0">
                <a:solidFill>
                  <a:srgbClr val="FFFE5B"/>
                </a:solidFill>
                <a:latin typeface="Steelfish Rg" panose="020B0608020202040504" pitchFamily="34" charset="0"/>
              </a:rPr>
              <a:t>Lawlessness Abounding</a:t>
            </a:r>
            <a:endParaRPr lang="en-US" spc="50" dirty="0">
              <a:solidFill>
                <a:srgbClr val="FFFE5B"/>
              </a:solidFill>
              <a:latin typeface="Steelfish Rg" panose="020B0608020202040504" pitchFamily="34" charset="0"/>
            </a:endParaRP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1809045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4400" u="sng" spc="50" dirty="0">
                <a:solidFill>
                  <a:srgbClr val="FFFE5B"/>
                </a:solidFill>
                <a:latin typeface="Steelfish Rg" panose="020B0608020202040504" pitchFamily="34" charset="0"/>
              </a:rPr>
              <a:t>WHEN WOULD IT OCCUR?</a:t>
            </a:r>
          </a:p>
          <a:p>
            <a:pPr>
              <a:lnSpc>
                <a:spcPct val="150000"/>
              </a:lnSpc>
            </a:pPr>
            <a:r>
              <a:rPr lang="en-US" sz="4400" spc="50" dirty="0">
                <a:solidFill>
                  <a:srgbClr val="FFFE5B"/>
                </a:solidFill>
                <a:latin typeface="Steelfish Rg" panose="020B0608020202040504" pitchFamily="34" charset="0"/>
              </a:rPr>
              <a:t>After The Sign: “The Abomination of Desolation” (v. 15)</a:t>
            </a:r>
            <a:endParaRPr lang="en-US" sz="4800" spc="50" dirty="0">
              <a:solidFill>
                <a:srgbClr val="FFFE5B"/>
              </a:solidFill>
              <a:latin typeface="Steelfish Rg" panose="020B0608020202040504" pitchFamily="34" charset="0"/>
            </a:endParaRP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1562800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797668"/>
            <a:ext cx="11406536" cy="623543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4400" u="sng" spc="50" dirty="0">
                <a:solidFill>
                  <a:srgbClr val="FFFE5B"/>
                </a:solidFill>
                <a:latin typeface="Steelfish Rg" panose="020B0608020202040504" pitchFamily="34" charset="0"/>
              </a:rPr>
              <a:t>WHEN WOULD IT OCCUR?</a:t>
            </a:r>
            <a:endParaRPr lang="en-US" sz="4400" spc="50" dirty="0">
              <a:solidFill>
                <a:srgbClr val="FFFE5B"/>
              </a:solidFill>
              <a:latin typeface="Steelfish Rg" panose="020B0608020202040504" pitchFamily="34" charset="0"/>
            </a:endParaRPr>
          </a:p>
          <a:p>
            <a:pPr>
              <a:lnSpc>
                <a:spcPct val="150000"/>
              </a:lnSpc>
            </a:pPr>
            <a:r>
              <a:rPr lang="en-US" sz="4400" spc="50" dirty="0">
                <a:solidFill>
                  <a:srgbClr val="FFFE5B"/>
                </a:solidFill>
                <a:latin typeface="Steelfish Rg" panose="020B0608020202040504" pitchFamily="34" charset="0"/>
              </a:rPr>
              <a:t>“This generation will by no means pass away till all these things take place.”</a:t>
            </a:r>
            <a:endParaRPr lang="en-US" sz="4800" spc="50" dirty="0">
              <a:solidFill>
                <a:srgbClr val="FFFE5B"/>
              </a:solidFill>
              <a:latin typeface="Steelfish Rg" panose="020B0608020202040504" pitchFamily="34" charset="0"/>
            </a:endParaRP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85216"/>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54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JERUSALEM</a:t>
            </a:r>
          </a:p>
        </p:txBody>
      </p:sp>
    </p:spTree>
    <p:extLst>
      <p:ext uri="{BB962C8B-B14F-4D97-AF65-F5344CB8AC3E}">
        <p14:creationId xmlns:p14="http://schemas.microsoft.com/office/powerpoint/2010/main" val="12419238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TIME</a:t>
            </a:r>
          </a:p>
        </p:txBody>
      </p:sp>
    </p:spTree>
    <p:extLst>
      <p:ext uri="{BB962C8B-B14F-4D97-AF65-F5344CB8AC3E}">
        <p14:creationId xmlns:p14="http://schemas.microsoft.com/office/powerpoint/2010/main" val="2643019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5200" u="sng" spc="50" dirty="0">
                <a:solidFill>
                  <a:srgbClr val="FFFE5B"/>
                </a:solidFill>
                <a:latin typeface="Steelfish Rg" panose="020B0608020202040504" pitchFamily="34" charset="0"/>
              </a:rPr>
              <a:t>NO SIGNS!</a:t>
            </a:r>
          </a:p>
          <a:p>
            <a:pPr>
              <a:lnSpc>
                <a:spcPct val="150000"/>
              </a:lnSpc>
            </a:pPr>
            <a:r>
              <a:rPr lang="en-US" sz="5200" spc="50" dirty="0">
                <a:solidFill>
                  <a:srgbClr val="FFFE5B"/>
                </a:solidFill>
                <a:latin typeface="Steelfish Rg" panose="020B0608020202040504" pitchFamily="34" charset="0"/>
              </a:rPr>
              <a:t>Matt. 24:36-44</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TIME</a:t>
            </a:r>
          </a:p>
        </p:txBody>
      </p:sp>
    </p:spTree>
    <p:extLst>
      <p:ext uri="{BB962C8B-B14F-4D97-AF65-F5344CB8AC3E}">
        <p14:creationId xmlns:p14="http://schemas.microsoft.com/office/powerpoint/2010/main" val="3662458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BCB9CA2E-9896-631A-1857-0E9C4E4FAE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We Bow Down</a:t>
            </a:r>
            <a:endParaRPr lang="en-US">
              <a:ea typeface="+mj-ea"/>
            </a:endParaRPr>
          </a:p>
        </p:txBody>
      </p:sp>
      <p:pic>
        <p:nvPicPr>
          <p:cNvPr id="9218" name="Picture 3" descr="We Bow Down -pp-SFP">
            <a:extLst>
              <a:ext uri="{FF2B5EF4-FFF2-40B4-BE49-F238E27FC236}">
                <a16:creationId xmlns:a16="http://schemas.microsoft.com/office/drawing/2014/main" id="{5D85320F-B893-2DAD-EB3B-758B13C43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956570D7-3EC9-21BD-F674-299D05552C40}"/>
              </a:ext>
            </a:extLst>
          </p:cNvPr>
          <p:cNvSpPr txBox="1">
            <a:spLocks noChangeArrowheads="1"/>
          </p:cNvSpPr>
          <p:nvPr/>
        </p:nvSpPr>
        <p:spPr bwMode="auto">
          <a:xfrm>
            <a:off x="101601" y="76201"/>
            <a:ext cx="27621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Bow Down</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AF68FDA6-E3A8-A7AA-A213-BFD81D89E2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577</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392732" y="1163973"/>
            <a:ext cx="11406536"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5200" u="sng" spc="50" dirty="0">
                <a:solidFill>
                  <a:srgbClr val="FFFE5B"/>
                </a:solidFill>
                <a:latin typeface="Steelfish Rg" panose="020B0608020202040504" pitchFamily="34" charset="0"/>
              </a:rPr>
              <a:t>NO SIGNS!</a:t>
            </a:r>
          </a:p>
          <a:p>
            <a:pPr>
              <a:lnSpc>
                <a:spcPct val="150000"/>
              </a:lnSpc>
            </a:pPr>
            <a:r>
              <a:rPr lang="en-US" sz="5200" spc="50" dirty="0">
                <a:solidFill>
                  <a:srgbClr val="FFFE5B"/>
                </a:solidFill>
                <a:latin typeface="Steelfish Rg" panose="020B0608020202040504" pitchFamily="34" charset="0"/>
              </a:rPr>
              <a:t>Matt. 24:36-44</a:t>
            </a:r>
          </a:p>
          <a:p>
            <a:pPr>
              <a:lnSpc>
                <a:spcPct val="150000"/>
              </a:lnSpc>
            </a:pPr>
            <a:r>
              <a:rPr lang="en-US" sz="5200" spc="50" dirty="0">
                <a:solidFill>
                  <a:srgbClr val="FFFE5B"/>
                </a:solidFill>
                <a:latin typeface="Steelfish Rg" panose="020B0608020202040504" pitchFamily="34" charset="0"/>
              </a:rPr>
              <a:t>1 Thess. 5:2</a:t>
            </a:r>
          </a:p>
          <a:p>
            <a:pPr>
              <a:lnSpc>
                <a:spcPct val="150000"/>
              </a:lnSpc>
            </a:pPr>
            <a:r>
              <a:rPr lang="en-US" sz="5200" spc="50" dirty="0">
                <a:solidFill>
                  <a:srgbClr val="FFFE5B"/>
                </a:solidFill>
                <a:latin typeface="Steelfish Rg" panose="020B0608020202040504" pitchFamily="34" charset="0"/>
              </a:rPr>
              <a:t>2 Pet. 3:10</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477015" y="1"/>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0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THE END OF TIME</a:t>
            </a:r>
          </a:p>
        </p:txBody>
      </p:sp>
    </p:spTree>
    <p:extLst>
      <p:ext uri="{BB962C8B-B14F-4D97-AF65-F5344CB8AC3E}">
        <p14:creationId xmlns:p14="http://schemas.microsoft.com/office/powerpoint/2010/main" val="313847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9A414553-B487-438B-4065-115449F79214}"/>
              </a:ext>
            </a:extLst>
          </p:cNvPr>
          <p:cNvSpPr txBox="1">
            <a:spLocks/>
          </p:cNvSpPr>
          <p:nvPr/>
        </p:nvSpPr>
        <p:spPr>
          <a:xfrm>
            <a:off x="196366" y="1076424"/>
            <a:ext cx="11799268" cy="5266010"/>
          </a:xfrm>
          <a:prstGeom prst="rect">
            <a:avLst/>
          </a:prstGeom>
        </p:spPr>
        <p:txBody>
          <a:bodyPr anchor="t">
            <a:normAutofit/>
          </a:bodyPr>
          <a:lstStyle>
            <a:lvl1pPr marL="0" indent="0" algn="ctr" defTabSz="1219170" rtl="0" eaLnBrk="1" latinLnBrk="0" hangingPunct="1">
              <a:spcBef>
                <a:spcPct val="20000"/>
              </a:spcBef>
              <a:buFont typeface="Arial"/>
              <a:buNone/>
              <a:defRPr sz="4000" kern="1200">
                <a:solidFill>
                  <a:srgbClr val="F49C3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9C3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9C3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400" indent="-914400" algn="l">
              <a:lnSpc>
                <a:spcPct val="150000"/>
              </a:lnSpc>
              <a:buFont typeface="+mj-lt"/>
              <a:buAutoNum type="arabicPeriod"/>
            </a:pPr>
            <a:r>
              <a:rPr lang="en-US" sz="5200" spc="200" dirty="0">
                <a:solidFill>
                  <a:srgbClr val="FFFE5B"/>
                </a:solidFill>
                <a:latin typeface="Steelfish Rg" panose="020B0608020202040504" pitchFamily="34" charset="0"/>
              </a:rPr>
              <a:t>Jerusalem would be destroyed in the Apostles’ lifetimes</a:t>
            </a:r>
          </a:p>
          <a:p>
            <a:pPr marL="914400" indent="-914400" algn="l">
              <a:lnSpc>
                <a:spcPct val="150000"/>
              </a:lnSpc>
              <a:buFont typeface="+mj-lt"/>
              <a:buAutoNum type="arabicPeriod"/>
            </a:pPr>
            <a:r>
              <a:rPr lang="en-US" sz="5200" spc="200" dirty="0">
                <a:solidFill>
                  <a:srgbClr val="FFFE5B"/>
                </a:solidFill>
                <a:latin typeface="Steelfish Rg" panose="020B0608020202040504" pitchFamily="34" charset="0"/>
              </a:rPr>
              <a:t>There would be 1 sign before the destruction of Jerusalem</a:t>
            </a:r>
          </a:p>
          <a:p>
            <a:pPr marL="914400" indent="-914400" algn="l">
              <a:lnSpc>
                <a:spcPct val="150000"/>
              </a:lnSpc>
              <a:buFont typeface="+mj-lt"/>
              <a:buAutoNum type="arabicPeriod"/>
            </a:pPr>
            <a:r>
              <a:rPr lang="en-US" sz="5200" spc="200" dirty="0">
                <a:solidFill>
                  <a:srgbClr val="FFFE5B"/>
                </a:solidFill>
                <a:latin typeface="Steelfish Rg" panose="020B0608020202040504" pitchFamily="34" charset="0"/>
              </a:rPr>
              <a:t>The end of time will occur at Jesus’ Return</a:t>
            </a:r>
          </a:p>
          <a:p>
            <a:pPr marL="914400" indent="-914400" algn="l">
              <a:lnSpc>
                <a:spcPct val="150000"/>
              </a:lnSpc>
              <a:buFont typeface="+mj-lt"/>
              <a:buAutoNum type="arabicPeriod"/>
            </a:pPr>
            <a:r>
              <a:rPr lang="en-US" sz="5200" spc="200" dirty="0">
                <a:solidFill>
                  <a:srgbClr val="FFFE5B"/>
                </a:solidFill>
                <a:latin typeface="Steelfish Rg" panose="020B0608020202040504" pitchFamily="34" charset="0"/>
              </a:rPr>
              <a:t>The end of time will have NO Signs</a:t>
            </a:r>
          </a:p>
        </p:txBody>
      </p:sp>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0"/>
            <a:ext cx="9176729" cy="817122"/>
          </a:xfrm>
          <a:prstGeom prst="rect">
            <a:avLst/>
          </a:prstGeom>
        </p:spPr>
        <p:txBody>
          <a:bodyP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6600" spc="200" dirty="0">
                <a:gradFill flip="none" rotWithShape="1">
                  <a:gsLst>
                    <a:gs pos="0">
                      <a:srgbClr val="773810"/>
                    </a:gs>
                    <a:gs pos="35000">
                      <a:srgbClr val="B56620"/>
                    </a:gs>
                    <a:gs pos="100000">
                      <a:srgbClr val="FFFE5B"/>
                    </a:gs>
                    <a:gs pos="73000">
                      <a:srgbClr val="E49332"/>
                    </a:gs>
                  </a:gsLst>
                  <a:lin ang="5400000" scaled="1"/>
                  <a:tileRect/>
                </a:gradFill>
                <a:latin typeface="Steelfish Rg" panose="020B0608020202040504" pitchFamily="34" charset="0"/>
              </a:rPr>
              <a:t>4 Key Teachings of Jesus:</a:t>
            </a:r>
          </a:p>
        </p:txBody>
      </p:sp>
    </p:spTree>
    <p:extLst>
      <p:ext uri="{BB962C8B-B14F-4D97-AF65-F5344CB8AC3E}">
        <p14:creationId xmlns:p14="http://schemas.microsoft.com/office/powerpoint/2010/main" val="3873266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C04C9FD-B429-7303-7B4B-BEFC87938A77}"/>
              </a:ext>
            </a:extLst>
          </p:cNvPr>
          <p:cNvSpPr txBox="1">
            <a:spLocks/>
          </p:cNvSpPr>
          <p:nvPr/>
        </p:nvSpPr>
        <p:spPr>
          <a:xfrm>
            <a:off x="1507635" y="554476"/>
            <a:ext cx="9176729" cy="4455268"/>
          </a:xfrm>
          <a:prstGeom prst="rect">
            <a:avLst/>
          </a:prstGeom>
        </p:spPr>
        <p:txBody>
          <a:bodyPr anchor="ctr">
            <a:noAutofit/>
          </a:bodyPr>
          <a:lstStyle>
            <a:lvl1pPr algn="ctr" defTabSz="1219170" rtl="0" eaLnBrk="1" latinLnBrk="0" hangingPunct="1">
              <a:spcBef>
                <a:spcPct val="0"/>
              </a:spcBef>
              <a:buNone/>
              <a:defRPr sz="5867" kern="1200">
                <a:solidFill>
                  <a:srgbClr val="F49C32"/>
                </a:solidFill>
                <a:latin typeface="+mj-lt"/>
                <a:ea typeface="+mj-ea"/>
                <a:cs typeface="Adelle-Regular"/>
              </a:defRPr>
            </a:lvl1pPr>
          </a:lstStyle>
          <a:p>
            <a:r>
              <a:rPr lang="en-US" sz="8000" spc="200" dirty="0">
                <a:solidFill>
                  <a:srgbClr val="FFFE5B"/>
                </a:solidFill>
                <a:latin typeface="Steelfish Rg" panose="020B0608020202040504" pitchFamily="34" charset="0"/>
              </a:rPr>
              <a:t>ARE YOU READY</a:t>
            </a:r>
          </a:p>
          <a:p>
            <a:r>
              <a:rPr lang="en-US" sz="8000" spc="200" dirty="0">
                <a:solidFill>
                  <a:srgbClr val="FFFE5B"/>
                </a:solidFill>
                <a:latin typeface="Steelfish Rg" panose="020B0608020202040504" pitchFamily="34" charset="0"/>
              </a:rPr>
              <a:t>FOR THE JUDGMENT DAY?</a:t>
            </a:r>
          </a:p>
        </p:txBody>
      </p:sp>
    </p:spTree>
    <p:extLst>
      <p:ext uri="{BB962C8B-B14F-4D97-AF65-F5344CB8AC3E}">
        <p14:creationId xmlns:p14="http://schemas.microsoft.com/office/powerpoint/2010/main" val="3206962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There’s a great day coming</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D0E8146-28A0-F9AC-08B3-A64BCC10A431}"/>
              </a:ext>
            </a:extLst>
          </p:cNvPr>
          <p:cNvSpPr>
            <a:spLocks noGrp="1" noChangeArrowheads="1"/>
          </p:cNvSpPr>
          <p:nvPr>
            <p:ph type="ctrTitle"/>
          </p:nvPr>
        </p:nvSpPr>
        <p:spPr>
          <a:xfrm>
            <a:off x="1600200" y="152400"/>
            <a:ext cx="3581400" cy="228600"/>
          </a:xfrm>
        </p:spPr>
        <p:txBody>
          <a:bodyPr anchor="ctr"/>
          <a:lstStyle/>
          <a:p>
            <a:r>
              <a:rPr lang="en-US" altLang="en-US" sz="1800"/>
              <a:t>1-1 There’s A Great Day Coming</a:t>
            </a:r>
            <a:endParaRPr lang="en-US" altLang="en-US" sz="4400"/>
          </a:p>
        </p:txBody>
      </p:sp>
      <p:pic>
        <p:nvPicPr>
          <p:cNvPr id="2085" name="Picture 37">
            <a:extLst>
              <a:ext uri="{FF2B5EF4-FFF2-40B4-BE49-F238E27FC236}">
                <a16:creationId xmlns:a16="http://schemas.microsoft.com/office/drawing/2014/main" id="{BCEF0B11-E403-BDB5-C8E2-9CC6CFB38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86" name="Text Box 38">
            <a:extLst>
              <a:ext uri="{FF2B5EF4-FFF2-40B4-BE49-F238E27FC236}">
                <a16:creationId xmlns:a16="http://schemas.microsoft.com/office/drawing/2014/main" id="{7F61D973-E077-1A1D-467B-7C85324E3ECD}"/>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2087" name="Text Box 39">
            <a:extLst>
              <a:ext uri="{FF2B5EF4-FFF2-40B4-BE49-F238E27FC236}">
                <a16:creationId xmlns:a16="http://schemas.microsoft.com/office/drawing/2014/main" id="{AC967E23-1FA3-BACC-CA08-3C8748E735A1}"/>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0D30ED01-9AC6-C38C-6B7D-F119BAEB9DC3}"/>
              </a:ext>
            </a:extLst>
          </p:cNvPr>
          <p:cNvSpPr>
            <a:spLocks noGrp="1" noChangeArrowheads="1"/>
          </p:cNvSpPr>
          <p:nvPr>
            <p:ph type="ctrTitle"/>
          </p:nvPr>
        </p:nvSpPr>
        <p:spPr>
          <a:xfrm>
            <a:off x="1600200" y="152400"/>
            <a:ext cx="3581400" cy="228600"/>
          </a:xfrm>
        </p:spPr>
        <p:txBody>
          <a:bodyPr anchor="ctr"/>
          <a:lstStyle/>
          <a:p>
            <a:r>
              <a:rPr lang="en-US" altLang="en-US" sz="1800"/>
              <a:t>1-2 There’s A Great Day Coming</a:t>
            </a:r>
            <a:endParaRPr lang="en-US" altLang="en-US" sz="4400"/>
          </a:p>
        </p:txBody>
      </p:sp>
      <p:pic>
        <p:nvPicPr>
          <p:cNvPr id="115719" name="Picture 7">
            <a:extLst>
              <a:ext uri="{FF2B5EF4-FFF2-40B4-BE49-F238E27FC236}">
                <a16:creationId xmlns:a16="http://schemas.microsoft.com/office/drawing/2014/main" id="{7CD173D7-05CA-C460-B74F-E650C1972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5720" name="Text Box 8">
            <a:extLst>
              <a:ext uri="{FF2B5EF4-FFF2-40B4-BE49-F238E27FC236}">
                <a16:creationId xmlns:a16="http://schemas.microsoft.com/office/drawing/2014/main" id="{3796046B-5859-ACA7-B80D-5A7C99161483}"/>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15722" name="Text Box 10">
            <a:extLst>
              <a:ext uri="{FF2B5EF4-FFF2-40B4-BE49-F238E27FC236}">
                <a16:creationId xmlns:a16="http://schemas.microsoft.com/office/drawing/2014/main" id="{721A5402-D536-B2E5-2BC3-FFE1B064169E}"/>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82858A6C-5E28-F609-C4E4-82C5FDF3D93B}"/>
              </a:ext>
            </a:extLst>
          </p:cNvPr>
          <p:cNvSpPr>
            <a:spLocks noGrp="1" noChangeArrowheads="1"/>
          </p:cNvSpPr>
          <p:nvPr>
            <p:ph type="ctrTitle"/>
          </p:nvPr>
        </p:nvSpPr>
        <p:spPr>
          <a:xfrm>
            <a:off x="1600200" y="152400"/>
            <a:ext cx="3581400" cy="228600"/>
          </a:xfrm>
        </p:spPr>
        <p:txBody>
          <a:bodyPr anchor="ctr"/>
          <a:lstStyle/>
          <a:p>
            <a:r>
              <a:rPr lang="en-US" altLang="en-US" sz="1800"/>
              <a:t>C-1 There’s A Great Day Coming</a:t>
            </a:r>
            <a:endParaRPr lang="en-US" altLang="en-US" sz="4400"/>
          </a:p>
        </p:txBody>
      </p:sp>
      <p:pic>
        <p:nvPicPr>
          <p:cNvPr id="131075" name="Picture 3">
            <a:extLst>
              <a:ext uri="{FF2B5EF4-FFF2-40B4-BE49-F238E27FC236}">
                <a16:creationId xmlns:a16="http://schemas.microsoft.com/office/drawing/2014/main" id="{A7D64068-E882-5AAE-F4CB-79FDE98D7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1076" name="Text Box 4">
            <a:extLst>
              <a:ext uri="{FF2B5EF4-FFF2-40B4-BE49-F238E27FC236}">
                <a16:creationId xmlns:a16="http://schemas.microsoft.com/office/drawing/2014/main" id="{00C9C8B9-BC9B-584F-E57E-857BF9C46D6C}"/>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31077" name="Text Box 5">
            <a:extLst>
              <a:ext uri="{FF2B5EF4-FFF2-40B4-BE49-F238E27FC236}">
                <a16:creationId xmlns:a16="http://schemas.microsoft.com/office/drawing/2014/main" id="{7FC87D88-0328-9722-6C97-FA0E2B0B65E5}"/>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4CE4F69-A483-221E-6F4B-A4E1FCD38A6C}"/>
              </a:ext>
            </a:extLst>
          </p:cNvPr>
          <p:cNvSpPr>
            <a:spLocks noGrp="1" noChangeArrowheads="1"/>
          </p:cNvSpPr>
          <p:nvPr>
            <p:ph type="ctrTitle"/>
          </p:nvPr>
        </p:nvSpPr>
        <p:spPr>
          <a:xfrm>
            <a:off x="1600200" y="152400"/>
            <a:ext cx="3581400" cy="228600"/>
          </a:xfrm>
        </p:spPr>
        <p:txBody>
          <a:bodyPr anchor="ctr"/>
          <a:lstStyle/>
          <a:p>
            <a:r>
              <a:rPr lang="en-US" altLang="en-US" sz="1800"/>
              <a:t>C-2 There’s A Great Day Coming</a:t>
            </a:r>
            <a:endParaRPr lang="en-US" altLang="en-US" sz="4400"/>
          </a:p>
        </p:txBody>
      </p:sp>
      <p:pic>
        <p:nvPicPr>
          <p:cNvPr id="132099" name="Picture 3">
            <a:extLst>
              <a:ext uri="{FF2B5EF4-FFF2-40B4-BE49-F238E27FC236}">
                <a16:creationId xmlns:a16="http://schemas.microsoft.com/office/drawing/2014/main" id="{89C92954-9967-7879-8F67-FA50DAD1A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2100" name="Text Box 4">
            <a:extLst>
              <a:ext uri="{FF2B5EF4-FFF2-40B4-BE49-F238E27FC236}">
                <a16:creationId xmlns:a16="http://schemas.microsoft.com/office/drawing/2014/main" id="{F51137D4-406C-8B59-D2DA-1C33BDA01146}"/>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32101" name="Text Box 5">
            <a:extLst>
              <a:ext uri="{FF2B5EF4-FFF2-40B4-BE49-F238E27FC236}">
                <a16:creationId xmlns:a16="http://schemas.microsoft.com/office/drawing/2014/main" id="{2DA34A4C-E76D-1395-2A12-9E28BE99DA31}"/>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EA4F900A-913F-EAA7-2838-7A28A2FECB12}"/>
              </a:ext>
            </a:extLst>
          </p:cNvPr>
          <p:cNvSpPr>
            <a:spLocks noGrp="1" noChangeArrowheads="1"/>
          </p:cNvSpPr>
          <p:nvPr>
            <p:ph type="ctrTitle"/>
          </p:nvPr>
        </p:nvSpPr>
        <p:spPr>
          <a:xfrm>
            <a:off x="1600200" y="152400"/>
            <a:ext cx="3581400" cy="228600"/>
          </a:xfrm>
        </p:spPr>
        <p:txBody>
          <a:bodyPr anchor="ctr"/>
          <a:lstStyle/>
          <a:p>
            <a:r>
              <a:rPr lang="en-US" altLang="en-US" sz="1800"/>
              <a:t>2-1 There’s A Great Day Coming</a:t>
            </a:r>
            <a:endParaRPr lang="en-US" altLang="en-US" sz="4400"/>
          </a:p>
        </p:txBody>
      </p:sp>
      <p:pic>
        <p:nvPicPr>
          <p:cNvPr id="116743" name="Picture 7">
            <a:extLst>
              <a:ext uri="{FF2B5EF4-FFF2-40B4-BE49-F238E27FC236}">
                <a16:creationId xmlns:a16="http://schemas.microsoft.com/office/drawing/2014/main" id="{800E5FE9-BC20-8FB1-71FA-63B0D6B5D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6744" name="Text Box 8">
            <a:extLst>
              <a:ext uri="{FF2B5EF4-FFF2-40B4-BE49-F238E27FC236}">
                <a16:creationId xmlns:a16="http://schemas.microsoft.com/office/drawing/2014/main" id="{7A4487ED-7B38-50E9-18E3-722CB018525E}"/>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16745" name="Text Box 9">
            <a:extLst>
              <a:ext uri="{FF2B5EF4-FFF2-40B4-BE49-F238E27FC236}">
                <a16:creationId xmlns:a16="http://schemas.microsoft.com/office/drawing/2014/main" id="{6F970406-B658-240A-2156-5E8C393E4E64}"/>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12CBC65-1B1F-D81F-D82F-FFD538A855E1}"/>
              </a:ext>
            </a:extLst>
          </p:cNvPr>
          <p:cNvSpPr>
            <a:spLocks noGrp="1" noChangeArrowheads="1"/>
          </p:cNvSpPr>
          <p:nvPr>
            <p:ph type="ctrTitle"/>
          </p:nvPr>
        </p:nvSpPr>
        <p:spPr>
          <a:xfrm>
            <a:off x="1600200" y="152400"/>
            <a:ext cx="3581400" cy="228600"/>
          </a:xfrm>
        </p:spPr>
        <p:txBody>
          <a:bodyPr anchor="ctr"/>
          <a:lstStyle/>
          <a:p>
            <a:r>
              <a:rPr lang="en-US" altLang="en-US" sz="1800"/>
              <a:t>2-2 There’s A Great Day Coming</a:t>
            </a:r>
            <a:endParaRPr lang="en-US" altLang="en-US" sz="4400"/>
          </a:p>
        </p:txBody>
      </p:sp>
      <p:pic>
        <p:nvPicPr>
          <p:cNvPr id="117767" name="Picture 7">
            <a:extLst>
              <a:ext uri="{FF2B5EF4-FFF2-40B4-BE49-F238E27FC236}">
                <a16:creationId xmlns:a16="http://schemas.microsoft.com/office/drawing/2014/main" id="{E62AB16D-864E-CD98-8A98-2FD1105E2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7768" name="Text Box 8">
            <a:extLst>
              <a:ext uri="{FF2B5EF4-FFF2-40B4-BE49-F238E27FC236}">
                <a16:creationId xmlns:a16="http://schemas.microsoft.com/office/drawing/2014/main" id="{AFB24C98-0E3E-E825-EBBE-0740D511BAC7}"/>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17769" name="Text Box 9">
            <a:extLst>
              <a:ext uri="{FF2B5EF4-FFF2-40B4-BE49-F238E27FC236}">
                <a16:creationId xmlns:a16="http://schemas.microsoft.com/office/drawing/2014/main" id="{C39FCCDA-07B5-793A-7301-BEECD6E820EF}"/>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55D51F2B-C5FB-BF40-129D-173EE198377D}"/>
              </a:ext>
            </a:extLst>
          </p:cNvPr>
          <p:cNvSpPr>
            <a:spLocks noGrp="1" noChangeArrowheads="1"/>
          </p:cNvSpPr>
          <p:nvPr>
            <p:ph type="ctrTitle"/>
          </p:nvPr>
        </p:nvSpPr>
        <p:spPr>
          <a:xfrm>
            <a:off x="1600200" y="152400"/>
            <a:ext cx="3581400" cy="228600"/>
          </a:xfrm>
        </p:spPr>
        <p:txBody>
          <a:bodyPr anchor="ctr"/>
          <a:lstStyle/>
          <a:p>
            <a:r>
              <a:rPr lang="en-US" altLang="en-US" sz="1800"/>
              <a:t>C-1 There’s A Great Day Coming</a:t>
            </a:r>
            <a:endParaRPr lang="en-US" altLang="en-US" sz="4400"/>
          </a:p>
        </p:txBody>
      </p:sp>
      <p:pic>
        <p:nvPicPr>
          <p:cNvPr id="133123" name="Picture 3">
            <a:extLst>
              <a:ext uri="{FF2B5EF4-FFF2-40B4-BE49-F238E27FC236}">
                <a16:creationId xmlns:a16="http://schemas.microsoft.com/office/drawing/2014/main" id="{87AFF87D-E4AF-930B-85B6-7B5E4C725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3124" name="Text Box 4">
            <a:extLst>
              <a:ext uri="{FF2B5EF4-FFF2-40B4-BE49-F238E27FC236}">
                <a16:creationId xmlns:a16="http://schemas.microsoft.com/office/drawing/2014/main" id="{1DF61FF2-441F-DD79-6ECF-8CEB6A93BD15}"/>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33125" name="Text Box 5">
            <a:extLst>
              <a:ext uri="{FF2B5EF4-FFF2-40B4-BE49-F238E27FC236}">
                <a16:creationId xmlns:a16="http://schemas.microsoft.com/office/drawing/2014/main" id="{47A3F2B0-2A1D-CD0A-9FAE-368BC37AABD4}"/>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2BFA4C9-FCC2-8B31-6324-C58EACC452B8}"/>
              </a:ext>
            </a:extLst>
          </p:cNvPr>
          <p:cNvSpPr>
            <a:spLocks noGrp="1" noChangeArrowheads="1"/>
          </p:cNvSpPr>
          <p:nvPr>
            <p:ph type="ctrTitle"/>
          </p:nvPr>
        </p:nvSpPr>
        <p:spPr>
          <a:xfrm>
            <a:off x="1600200" y="152400"/>
            <a:ext cx="3581400" cy="228600"/>
          </a:xfrm>
        </p:spPr>
        <p:txBody>
          <a:bodyPr anchor="ctr"/>
          <a:lstStyle/>
          <a:p>
            <a:r>
              <a:rPr lang="en-US" altLang="en-US" sz="1800"/>
              <a:t>C-2 There’s A Great Day Coming</a:t>
            </a:r>
            <a:endParaRPr lang="en-US" altLang="en-US" sz="4400"/>
          </a:p>
        </p:txBody>
      </p:sp>
      <p:pic>
        <p:nvPicPr>
          <p:cNvPr id="134147" name="Picture 3">
            <a:extLst>
              <a:ext uri="{FF2B5EF4-FFF2-40B4-BE49-F238E27FC236}">
                <a16:creationId xmlns:a16="http://schemas.microsoft.com/office/drawing/2014/main" id="{8A3A6DF7-9C09-1541-4062-374976076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4148" name="Text Box 4">
            <a:extLst>
              <a:ext uri="{FF2B5EF4-FFF2-40B4-BE49-F238E27FC236}">
                <a16:creationId xmlns:a16="http://schemas.microsoft.com/office/drawing/2014/main" id="{AB3D20D7-AED4-CCC8-DFCD-27FCA2C3F614}"/>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34149" name="Text Box 5">
            <a:extLst>
              <a:ext uri="{FF2B5EF4-FFF2-40B4-BE49-F238E27FC236}">
                <a16:creationId xmlns:a16="http://schemas.microsoft.com/office/drawing/2014/main" id="{A8E3BCE7-D5ED-4FEF-0390-96A2186A69D9}"/>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1BF7301-2C93-7A60-EC18-E2DA11B66326}"/>
              </a:ext>
            </a:extLst>
          </p:cNvPr>
          <p:cNvSpPr>
            <a:spLocks noGrp="1" noChangeArrowheads="1"/>
          </p:cNvSpPr>
          <p:nvPr>
            <p:ph type="ctrTitle"/>
          </p:nvPr>
        </p:nvSpPr>
        <p:spPr>
          <a:xfrm>
            <a:off x="1600200" y="152400"/>
            <a:ext cx="3581400" cy="228600"/>
          </a:xfrm>
        </p:spPr>
        <p:txBody>
          <a:bodyPr anchor="ctr"/>
          <a:lstStyle/>
          <a:p>
            <a:r>
              <a:rPr lang="en-US" altLang="en-US" sz="1800"/>
              <a:t>3-1 There’s A Great Day Coming</a:t>
            </a:r>
            <a:endParaRPr lang="en-US" altLang="en-US" sz="4400"/>
          </a:p>
        </p:txBody>
      </p:sp>
      <p:pic>
        <p:nvPicPr>
          <p:cNvPr id="118791" name="Picture 7">
            <a:extLst>
              <a:ext uri="{FF2B5EF4-FFF2-40B4-BE49-F238E27FC236}">
                <a16:creationId xmlns:a16="http://schemas.microsoft.com/office/drawing/2014/main" id="{B2986258-1537-99D1-81E2-DBC2A4C71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8792" name="Text Box 8">
            <a:extLst>
              <a:ext uri="{FF2B5EF4-FFF2-40B4-BE49-F238E27FC236}">
                <a16:creationId xmlns:a16="http://schemas.microsoft.com/office/drawing/2014/main" id="{77041BB3-8E6E-9484-29B4-8C1DEBDA8F0D}"/>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18793" name="Text Box 9">
            <a:extLst>
              <a:ext uri="{FF2B5EF4-FFF2-40B4-BE49-F238E27FC236}">
                <a16:creationId xmlns:a16="http://schemas.microsoft.com/office/drawing/2014/main" id="{1C6C54F6-DD16-1AE4-3490-5C1DC3AA991A}"/>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CB2C071-1EA0-FC79-AC03-9FF8F067C9CB}"/>
              </a:ext>
            </a:extLst>
          </p:cNvPr>
          <p:cNvSpPr>
            <a:spLocks noGrp="1" noChangeArrowheads="1"/>
          </p:cNvSpPr>
          <p:nvPr>
            <p:ph type="ctrTitle"/>
          </p:nvPr>
        </p:nvSpPr>
        <p:spPr>
          <a:xfrm>
            <a:off x="1600200" y="152400"/>
            <a:ext cx="3581400" cy="228600"/>
          </a:xfrm>
        </p:spPr>
        <p:txBody>
          <a:bodyPr anchor="ctr"/>
          <a:lstStyle/>
          <a:p>
            <a:r>
              <a:rPr lang="en-US" altLang="en-US" sz="1800"/>
              <a:t>3-2 There’s A Great Day Coming</a:t>
            </a:r>
            <a:endParaRPr lang="en-US" altLang="en-US" sz="4400"/>
          </a:p>
        </p:txBody>
      </p:sp>
      <p:pic>
        <p:nvPicPr>
          <p:cNvPr id="119815" name="Picture 7">
            <a:extLst>
              <a:ext uri="{FF2B5EF4-FFF2-40B4-BE49-F238E27FC236}">
                <a16:creationId xmlns:a16="http://schemas.microsoft.com/office/drawing/2014/main" id="{5468A0B7-8A75-97E9-9680-3F3F4C8A7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9816" name="Text Box 8">
            <a:extLst>
              <a:ext uri="{FF2B5EF4-FFF2-40B4-BE49-F238E27FC236}">
                <a16:creationId xmlns:a16="http://schemas.microsoft.com/office/drawing/2014/main" id="{C819AC93-52F9-378F-99A7-661696CE4BDA}"/>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19817" name="Text Box 9">
            <a:extLst>
              <a:ext uri="{FF2B5EF4-FFF2-40B4-BE49-F238E27FC236}">
                <a16:creationId xmlns:a16="http://schemas.microsoft.com/office/drawing/2014/main" id="{6E51A8F4-3FA2-3745-9317-CF517B5E00B7}"/>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24749FAD-615F-16F4-00A9-12F5F93D7DA4}"/>
              </a:ext>
            </a:extLst>
          </p:cNvPr>
          <p:cNvSpPr>
            <a:spLocks noGrp="1" noChangeArrowheads="1"/>
          </p:cNvSpPr>
          <p:nvPr>
            <p:ph type="ctrTitle"/>
          </p:nvPr>
        </p:nvSpPr>
        <p:spPr>
          <a:xfrm>
            <a:off x="1600200" y="152400"/>
            <a:ext cx="3581400" cy="228600"/>
          </a:xfrm>
        </p:spPr>
        <p:txBody>
          <a:bodyPr anchor="ctr"/>
          <a:lstStyle/>
          <a:p>
            <a:r>
              <a:rPr lang="en-US" altLang="en-US" sz="1800"/>
              <a:t>C-1 There’s A Great Day Coming</a:t>
            </a:r>
            <a:endParaRPr lang="en-US" altLang="en-US" sz="4400"/>
          </a:p>
        </p:txBody>
      </p:sp>
      <p:pic>
        <p:nvPicPr>
          <p:cNvPr id="129029" name="Picture 5">
            <a:extLst>
              <a:ext uri="{FF2B5EF4-FFF2-40B4-BE49-F238E27FC236}">
                <a16:creationId xmlns:a16="http://schemas.microsoft.com/office/drawing/2014/main" id="{84235B2E-BD57-7EA6-6D6B-EF718FE66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29030" name="Text Box 6">
            <a:extLst>
              <a:ext uri="{FF2B5EF4-FFF2-40B4-BE49-F238E27FC236}">
                <a16:creationId xmlns:a16="http://schemas.microsoft.com/office/drawing/2014/main" id="{9E29A2B8-79E1-2599-3435-C69E3FF06F32}"/>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29031" name="Text Box 7">
            <a:extLst>
              <a:ext uri="{FF2B5EF4-FFF2-40B4-BE49-F238E27FC236}">
                <a16:creationId xmlns:a16="http://schemas.microsoft.com/office/drawing/2014/main" id="{69471955-98F8-B38E-EE51-E3FA82B5704D}"/>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219E47C-43E7-0BF1-7724-81DA53B21D3C}"/>
              </a:ext>
            </a:extLst>
          </p:cNvPr>
          <p:cNvSpPr>
            <a:spLocks noGrp="1" noChangeArrowheads="1"/>
          </p:cNvSpPr>
          <p:nvPr>
            <p:ph type="ctrTitle"/>
          </p:nvPr>
        </p:nvSpPr>
        <p:spPr>
          <a:xfrm>
            <a:off x="1600200" y="152400"/>
            <a:ext cx="3581400" cy="228600"/>
          </a:xfrm>
        </p:spPr>
        <p:txBody>
          <a:bodyPr anchor="ctr"/>
          <a:lstStyle/>
          <a:p>
            <a:r>
              <a:rPr lang="en-US" altLang="en-US" sz="1800"/>
              <a:t>C-2 There’s A Great Day Coming</a:t>
            </a:r>
            <a:endParaRPr lang="en-US" altLang="en-US" sz="4400"/>
          </a:p>
        </p:txBody>
      </p:sp>
      <p:pic>
        <p:nvPicPr>
          <p:cNvPr id="130053" name="Picture 5">
            <a:extLst>
              <a:ext uri="{FF2B5EF4-FFF2-40B4-BE49-F238E27FC236}">
                <a16:creationId xmlns:a16="http://schemas.microsoft.com/office/drawing/2014/main" id="{1DAE0AE9-AEEC-AE07-2B2E-ED5458374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0055" name="Text Box 7">
            <a:extLst>
              <a:ext uri="{FF2B5EF4-FFF2-40B4-BE49-F238E27FC236}">
                <a16:creationId xmlns:a16="http://schemas.microsoft.com/office/drawing/2014/main" id="{DFD4B7FE-2209-4532-6C87-E31E891C4431}"/>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30056" name="Text Box 8">
            <a:extLst>
              <a:ext uri="{FF2B5EF4-FFF2-40B4-BE49-F238E27FC236}">
                <a16:creationId xmlns:a16="http://schemas.microsoft.com/office/drawing/2014/main" id="{A5320E1B-9A56-13CF-F534-1D992BA8ECA5}"/>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632222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29823"/>
            <a:ext cx="11001082" cy="457339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2 Corinthians 9:7-8</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“So let each one give as he purposes in his heart, not grudgingly or of necessity; for God loves a cheerful giver. And God is able to make all grace abound toward you, that you, always having all sufficiency in all things, may have an abundance for every good work.”</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16236189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One 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#353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DA70D97-8B3B-9C57-D1AD-83A6BC9C73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One Day</a:t>
            </a:r>
            <a:endParaRPr lang="en-US">
              <a:ea typeface="+mj-ea"/>
            </a:endParaRPr>
          </a:p>
        </p:txBody>
      </p:sp>
      <p:pic>
        <p:nvPicPr>
          <p:cNvPr id="2" name="Picture 57" descr="One day-pp">
            <a:extLst>
              <a:ext uri="{FF2B5EF4-FFF2-40B4-BE49-F238E27FC236}">
                <a16:creationId xmlns:a16="http://schemas.microsoft.com/office/drawing/2014/main" id="{3DD67B28-EC6D-2A9F-5BC6-5AA43AB0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A73C510F-B2F2-67F7-308F-1365E57820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895C9139-B603-FB90-80C1-3C73B098BB80}"/>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6DD81C5-8D3B-6860-34E6-5D57A2E4B4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One Day</a:t>
            </a:r>
            <a:endParaRPr lang="en-US">
              <a:ea typeface="+mj-ea"/>
            </a:endParaRPr>
          </a:p>
        </p:txBody>
      </p:sp>
      <p:pic>
        <p:nvPicPr>
          <p:cNvPr id="3074" name="Picture 3" descr="One day-pp">
            <a:extLst>
              <a:ext uri="{FF2B5EF4-FFF2-40B4-BE49-F238E27FC236}">
                <a16:creationId xmlns:a16="http://schemas.microsoft.com/office/drawing/2014/main" id="{D743BFC1-AB2F-7598-8389-B08828561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27E24EAF-DE31-28FE-3750-DE2EF572FB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D851EF1B-A506-8E7F-57F2-3A90B6222DFC}"/>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1680</Words>
  <Application>Microsoft Office PowerPoint</Application>
  <PresentationFormat>Widescreen</PresentationFormat>
  <Paragraphs>412</Paragraphs>
  <Slides>131</Slides>
  <Notes>0</Notes>
  <HiddenSlides>1</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131</vt:i4>
      </vt:variant>
    </vt:vector>
  </HeadingPairs>
  <TitlesOfParts>
    <vt:vector size="143" baseType="lpstr">
      <vt:lpstr>Arial</vt:lpstr>
      <vt:lpstr>BigNoodleTitling</vt:lpstr>
      <vt:lpstr>Steelfish Eb</vt:lpstr>
      <vt:lpstr>Calibri</vt:lpstr>
      <vt:lpstr>Times</vt:lpstr>
      <vt:lpstr>Steelfish Rg</vt:lpstr>
      <vt:lpstr>Trebuchet MS</vt:lpstr>
      <vt:lpstr>MS PGothic</vt:lpstr>
      <vt:lpstr>Default</vt:lpstr>
      <vt:lpstr>1_Default</vt:lpstr>
      <vt:lpstr>Blank</vt:lpstr>
      <vt:lpstr>1_Blank</vt:lpstr>
      <vt:lpstr>1-1 We Bow Down</vt:lpstr>
      <vt:lpstr>1-2 We Bow Down</vt:lpstr>
      <vt:lpstr>1-3 We Bow Down</vt:lpstr>
      <vt:lpstr>1-4 We Bow Down</vt:lpstr>
      <vt:lpstr>2-1 We Bow Down</vt:lpstr>
      <vt:lpstr>2-2 We Bow Down</vt:lpstr>
      <vt:lpstr>2-3 We Bow Down</vt:lpstr>
      <vt:lpstr>2-4 We Bow Down</vt:lpstr>
      <vt:lpstr>PowerPoint Presentation</vt:lpstr>
      <vt:lpstr>PowerPoint Presentation</vt:lpstr>
      <vt:lpstr>1-1 How Great Thou Art</vt:lpstr>
      <vt:lpstr>1-2 How Great Thou Art</vt:lpstr>
      <vt:lpstr>C-1 How Great Thou Art</vt:lpstr>
      <vt:lpstr>C-2 How Great Thou Art</vt:lpstr>
      <vt:lpstr>4-1 How Great Thou Art</vt:lpstr>
      <vt:lpstr>4-2 How Great Thou Art</vt:lpstr>
      <vt:lpstr>C-1 How Great Thou Art</vt:lpstr>
      <vt:lpstr>C-2 How Great Thou Art</vt:lpstr>
      <vt:lpstr>PowerPoint Presentation</vt:lpstr>
      <vt:lpstr>1-1 What A Friend We Have in Jesus</vt:lpstr>
      <vt:lpstr>1-2 What A Friend We Have in Jesus</vt:lpstr>
      <vt:lpstr>1-3 What A Friend We Have in Jesus</vt:lpstr>
      <vt:lpstr>1-4 What A Friend We Have in Jesus</vt:lpstr>
      <vt:lpstr>2-1 What A Friend We Have in Jesus</vt:lpstr>
      <vt:lpstr>2-2 What A Friend We Have in Jesus</vt:lpstr>
      <vt:lpstr>2-3 What A Friend We Have in Jesus</vt:lpstr>
      <vt:lpstr>2-4 What A Friend We Have in Jesus</vt:lpstr>
      <vt:lpstr>3-1 What A Friend We Have in Jesus</vt:lpstr>
      <vt:lpstr>3-2 What A Friend We Have in Jesus</vt:lpstr>
      <vt:lpstr>3-3 What A Friend We Have in Jesus</vt:lpstr>
      <vt:lpstr>3-4 What A Friend We Have in Jesus</vt:lpstr>
      <vt:lpstr>PowerPoint Presentation</vt:lpstr>
      <vt:lpstr>PowerPoint Presentation</vt:lpstr>
      <vt:lpstr>1-I Am Mine No More</vt:lpstr>
      <vt:lpstr>2-I Am Mine No More</vt:lpstr>
      <vt:lpstr>3-I Am Mine No More</vt:lpstr>
      <vt:lpstr>4-I Am Mine No More</vt:lpstr>
      <vt:lpstr>PowerPoint Presentation</vt:lpstr>
      <vt:lpstr>1-1 Jesus is Coming Soon</vt:lpstr>
      <vt:lpstr>1-2 Jesus is Coming Soon</vt:lpstr>
      <vt:lpstr>1-3 Jesus is Coming Soon</vt:lpstr>
      <vt:lpstr>C-1 Jesus is Coming Soon</vt:lpstr>
      <vt:lpstr>C-2 Jesus is Coming Soon</vt:lpstr>
      <vt:lpstr>C-3 Jesus is Coming Soon</vt:lpstr>
      <vt:lpstr>C-4 Jesus is Coming Soon</vt:lpstr>
      <vt:lpstr>3-1 Jesus is Coming Soon</vt:lpstr>
      <vt:lpstr>3-2 Jesus is Coming Soon</vt:lpstr>
      <vt:lpstr>3-3 Jesus is Coming Soon</vt:lpstr>
      <vt:lpstr>C-1 Jesus is Coming Soon</vt:lpstr>
      <vt:lpstr>C-2 Jesus is Coming Soon</vt:lpstr>
      <vt:lpstr>C-3 Jesus is Coming Soon</vt:lpstr>
      <vt:lpstr>C-4 Jesus is Coming Soon</vt:lpstr>
      <vt:lpstr>PowerPoint Presentation</vt:lpstr>
      <vt:lpstr>PowerPoint Presentation</vt:lpstr>
      <vt:lpstr>PowerPoint Presentation</vt:lpstr>
      <vt:lpstr>PowerPoint Presentation</vt:lpstr>
      <vt:lpstr>PowerPoint Presentation</vt:lpstr>
      <vt:lpstr>SIGNS OF THE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THINGS JESUS PREDICTED: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There’s A Great Day Coming</vt:lpstr>
      <vt:lpstr>1-2 There’s A Great Day Coming</vt:lpstr>
      <vt:lpstr>C-1 There’s A Great Day Coming</vt:lpstr>
      <vt:lpstr>C-2 There’s A Great Day Coming</vt:lpstr>
      <vt:lpstr>2-1 There’s A Great Day Coming</vt:lpstr>
      <vt:lpstr>2-2 There’s A Great Day Coming</vt:lpstr>
      <vt:lpstr>C-1 There’s A Great Day Coming</vt:lpstr>
      <vt:lpstr>C-2 There’s A Great Day Coming</vt:lpstr>
      <vt:lpstr>3-1 There’s A Great Day Coming</vt:lpstr>
      <vt:lpstr>3-2 There’s A Great Day Coming</vt:lpstr>
      <vt:lpstr>C-1 There’s A Great Day Coming</vt:lpstr>
      <vt:lpstr>C-2 There’s A Great Day Coming</vt:lpstr>
      <vt:lpstr>PowerPoint Presentation</vt:lpstr>
      <vt:lpstr>PowerPoint Presentation</vt:lpstr>
      <vt:lpstr>1-1 One Day</vt:lpstr>
      <vt:lpstr>1-2 One Day</vt:lpstr>
      <vt:lpstr>C-1 One Day</vt:lpstr>
      <vt:lpstr>C-2 One Day</vt:lpstr>
      <vt:lpstr>2-1 One Day</vt:lpstr>
      <vt:lpstr>2-2 One Day</vt:lpstr>
      <vt:lpstr>C-1 One Day</vt:lpstr>
      <vt:lpstr>C-2 One Day</vt:lpstr>
      <vt:lpstr>4-1 One Day</vt:lpstr>
      <vt:lpstr>4-2 One Day</vt:lpstr>
      <vt:lpstr>C-1 One Day</vt:lpstr>
      <vt:lpstr>C-2 One Day</vt:lpstr>
      <vt:lpstr>5-1 One Day</vt:lpstr>
      <vt:lpstr>5-2 One Day</vt:lpstr>
      <vt:lpstr>C-1 One Day</vt:lpstr>
      <vt:lpstr>C-2 One Day</vt:lpstr>
      <vt:lpstr>PowerPoint Presentation</vt:lpstr>
      <vt:lpstr>PowerPoint Presentation</vt:lpstr>
      <vt:lpstr>PowerPoint Presentation</vt:lpstr>
      <vt:lpstr>PowerPoint Presentation</vt:lpstr>
      <vt:lpstr>1-1 Sweet By And By</vt:lpstr>
      <vt:lpstr>1-2 Sweet By And By</vt:lpstr>
      <vt:lpstr>C-1 Sweet By And By</vt:lpstr>
      <vt:lpstr>C-2 Sweet By And By</vt:lpstr>
      <vt:lpstr>2-1 Sweet By And By</vt:lpstr>
      <vt:lpstr>2-2 Sweet By And By</vt:lpstr>
      <vt:lpstr>C-1 Sweet By And By</vt:lpstr>
      <vt:lpstr>C-2 Sweet By And By</vt:lpstr>
      <vt:lpstr>3-1 Sweet By And By</vt:lpstr>
      <vt:lpstr>3-2 Sweet By And By</vt:lpstr>
      <vt:lpstr>C-1 Sweet By And By</vt:lpstr>
      <vt:lpstr>C-2 Sweet By And By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16</cp:revision>
  <dcterms:created xsi:type="dcterms:W3CDTF">2023-04-16T04:06:04Z</dcterms:created>
  <dcterms:modified xsi:type="dcterms:W3CDTF">2023-04-16T05:42:13Z</dcterms:modified>
</cp:coreProperties>
</file>