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9" r:id="rId2"/>
  </p:sldMasterIdLst>
  <p:sldIdLst>
    <p:sldId id="280" r:id="rId3"/>
    <p:sldId id="1822" r:id="rId4"/>
    <p:sldId id="1823" r:id="rId5"/>
    <p:sldId id="1563" r:id="rId6"/>
    <p:sldId id="3005" r:id="rId7"/>
    <p:sldId id="3087" r:id="rId8"/>
    <p:sldId id="2999" r:id="rId9"/>
    <p:sldId id="3088" r:id="rId10"/>
    <p:sldId id="3104" r:id="rId11"/>
    <p:sldId id="3107" r:id="rId12"/>
    <p:sldId id="3108" r:id="rId13"/>
    <p:sldId id="3091" r:id="rId14"/>
    <p:sldId id="3109" r:id="rId15"/>
    <p:sldId id="3102" r:id="rId16"/>
    <p:sldId id="3105" r:id="rId17"/>
    <p:sldId id="3106" r:id="rId18"/>
    <p:sldId id="2996" r:id="rId19"/>
    <p:sldId id="1564" r:id="rId20"/>
    <p:sldId id="1575" r:id="rId21"/>
    <p:sldId id="1595" r:id="rId22"/>
    <p:sldId id="1565" r:id="rId23"/>
    <p:sldId id="1829" r:id="rId24"/>
  </p:sldIdLst>
  <p:sldSz cx="12192000" cy="6858000"/>
  <p:notesSz cx="6858000" cy="9144000"/>
  <p:embeddedFontLst>
    <p:embeddedFont>
      <p:font typeface="Archer Book" panose="02000000000000000000" pitchFamily="50" charset="0"/>
      <p:regular r:id="rId25"/>
    </p:embeddedFont>
    <p:embeddedFont>
      <p:font typeface="Gobold" panose="02000500000000000000" pitchFamily="2" charset="0"/>
      <p:regular r:id="rId26"/>
      <p:italic r:id="rId27"/>
    </p:embeddedFont>
    <p:embeddedFont>
      <p:font typeface="Montana" panose="02000506000000020003" pitchFamily="50" charset="0"/>
      <p:regular r:id="rId28"/>
    </p:embeddedFont>
    <p:embeddedFont>
      <p:font typeface="Times" panose="02020603050405020304" pitchFamily="18" charset="0"/>
      <p:regular r:id="rId29"/>
      <p:bold r:id="rId30"/>
      <p:italic r:id="rId31"/>
      <p:boldItalic r:id="rId32"/>
    </p:embeddedFont>
    <p:embeddedFont>
      <p:font typeface="Trebuchet MS" panose="020B060302020202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1" autoAdjust="0"/>
    <p:restoredTop sz="94660"/>
  </p:normalViewPr>
  <p:slideViewPr>
    <p:cSldViewPr snapToGrid="0">
      <p:cViewPr varScale="1">
        <p:scale>
          <a:sx n="47" d="100"/>
          <a:sy n="47" d="100"/>
        </p:scale>
        <p:origin x="57" y="10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865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723016" y="5794133"/>
            <a:ext cx="2557337" cy="426015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167191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723016" y="5794133"/>
            <a:ext cx="2557337" cy="426015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845328" y="1612324"/>
            <a:ext cx="6323789" cy="3144937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929542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201665"/>
            <a:ext cx="11285527" cy="4832047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129261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201665"/>
            <a:ext cx="11285527" cy="4832047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630632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201665"/>
            <a:ext cx="11285527" cy="4832047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4867" y="5033711"/>
            <a:ext cx="2924359" cy="1313143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607352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61830"/>
            <a:ext cx="10880084" cy="4486813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02733" y="5361518"/>
            <a:ext cx="10879667" cy="990253"/>
          </a:xfrm>
        </p:spPr>
        <p:txBody>
          <a:bodyPr>
            <a:normAutofit/>
          </a:bodyPr>
          <a:lstStyle>
            <a:lvl1pPr>
              <a:defRPr sz="1867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27592328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61829"/>
            <a:ext cx="10880084" cy="5805547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422977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2407820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166793" y="344313"/>
            <a:ext cx="3839727" cy="5386575"/>
          </a:xfrm>
        </p:spPr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2473443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669836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342123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22961" y="356452"/>
            <a:ext cx="1814083" cy="2660395"/>
          </a:xfrm>
        </p:spPr>
        <p:txBody>
          <a:bodyPr>
            <a:noAutofit/>
          </a:bodyPr>
          <a:lstStyle>
            <a:lvl1pPr>
              <a:defRPr sz="18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806203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31134" y="437387"/>
            <a:ext cx="11312317" cy="5984568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056401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2D39CE1-7624-4E0C-8A7A-1BE86F8F7D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07599A-4AA5-4289-AC97-83186DC16C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7CDD24-59D7-4AF1-A617-B87AA5FCCC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FE82B-564A-43A1-A2B0-D9E7DCCC9623}" type="slidenum">
              <a:rPr kumimoji="0" lang="en-US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329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1287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8.jp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853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9FDDF"/>
          </a:solidFill>
          <a:latin typeface="+mj-lt"/>
          <a:ea typeface="+mj-ea"/>
          <a:cs typeface="+mj-cs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4E4D51"/>
          </a:solidFill>
          <a:latin typeface="+mn-lt"/>
          <a:ea typeface="+mn-ea"/>
          <a:cs typeface="+mn-cs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8981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7E4D13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7E4D13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7E4D13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7E4D13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7E4D13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7E4D13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1209161"/>
            <a:ext cx="7968792" cy="443967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welcome</a:t>
            </a:r>
            <a:endParaRPr kumimoji="0" lang="en-US" sz="11500" b="0" i="0" u="sng" strike="noStrike" kern="15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 are glad to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Have you with us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1026429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1983" y="1369885"/>
            <a:ext cx="10880084" cy="5084827"/>
          </a:xfrm>
        </p:spPr>
        <p:txBody>
          <a:bodyPr anchor="t">
            <a:normAutofit/>
          </a:bodyPr>
          <a:lstStyle/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b="1" u="sng" dirty="0">
                <a:latin typeface="Archer Book" panose="02000000000000000000" pitchFamily="50" charset="0"/>
              </a:rPr>
              <a:t>Makes Us Like The Prophets</a:t>
            </a:r>
          </a:p>
          <a:p>
            <a:pPr marL="1181085" lvl="1" indent="-571500" algn="l"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Moses – Heb. 11:24-26</a:t>
            </a:r>
          </a:p>
          <a:p>
            <a:pPr marL="1181085" lvl="1" indent="-571500" algn="l"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Hananiah, </a:t>
            </a:r>
            <a:r>
              <a:rPr lang="en-US" b="1" dirty="0" err="1">
                <a:latin typeface="Archer Book" panose="02000000000000000000" pitchFamily="50" charset="0"/>
              </a:rPr>
              <a:t>Mishael</a:t>
            </a:r>
            <a:r>
              <a:rPr lang="en-US" b="1" dirty="0">
                <a:latin typeface="Archer Book" panose="02000000000000000000" pitchFamily="50" charset="0"/>
              </a:rPr>
              <a:t>, &amp; Azariah – Dan. 3:23</a:t>
            </a:r>
          </a:p>
          <a:p>
            <a:pPr marL="1181085" lvl="1" indent="-571500" algn="l"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Daniel – Dan. 6:16</a:t>
            </a:r>
          </a:p>
          <a:p>
            <a:pPr marL="1181085" lvl="1" indent="-571500" algn="l"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Obadiah – 1 Ki. 18:4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339449" y="0"/>
            <a:ext cx="9505151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j-ea"/>
              </a:rPr>
              <a:t>Suffering For The Gospel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7E4D13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482324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1983" y="1369885"/>
            <a:ext cx="10880084" cy="5084827"/>
          </a:xfrm>
        </p:spPr>
        <p:txBody>
          <a:bodyPr anchor="t">
            <a:normAutofit/>
          </a:bodyPr>
          <a:lstStyle/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b="1" u="sng" dirty="0">
                <a:latin typeface="Archer Book" panose="02000000000000000000" pitchFamily="50" charset="0"/>
              </a:rPr>
              <a:t>Makes Us Like The Prophets</a:t>
            </a:r>
          </a:p>
          <a:p>
            <a:pPr marL="1181085" lvl="1" indent="-571500" algn="l"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Stephen – Acts 7:58</a:t>
            </a:r>
          </a:p>
          <a:p>
            <a:pPr marL="1181085" lvl="1" indent="-571500" algn="l"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James – Acts 12:2</a:t>
            </a:r>
          </a:p>
          <a:p>
            <a:pPr marL="1181085" lvl="1" indent="-571500" algn="l"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Peter – Acts 4:1-3</a:t>
            </a:r>
          </a:p>
          <a:p>
            <a:pPr marL="1181085" lvl="1" indent="-571500" algn="l"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Paul – 2 Cor. 11:23-28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339449" y="0"/>
            <a:ext cx="9505151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j-ea"/>
              </a:rPr>
              <a:t>Suffering For The Gospel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7E4D13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422556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1983" y="1369885"/>
            <a:ext cx="10880084" cy="5084827"/>
          </a:xfrm>
        </p:spPr>
        <p:txBody>
          <a:bodyPr anchor="t">
            <a:normAutofit/>
          </a:bodyPr>
          <a:lstStyle/>
          <a:p>
            <a:pPr marL="742950" indent="-742950" algn="l">
              <a:lnSpc>
                <a:spcPct val="150000"/>
              </a:lnSpc>
              <a:buFont typeface="+mj-lt"/>
              <a:buAutoNum type="arabicPeriod" startAt="2"/>
            </a:pPr>
            <a:r>
              <a:rPr lang="en-US" b="1" u="sng" dirty="0">
                <a:latin typeface="Archer Book" panose="02000000000000000000" pitchFamily="50" charset="0"/>
              </a:rPr>
              <a:t>Makes Us Like Our Savior</a:t>
            </a:r>
          </a:p>
          <a:p>
            <a:pPr marL="118108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Psa. 22:11-17</a:t>
            </a:r>
          </a:p>
          <a:p>
            <a:pPr marL="118108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Isa. 52:13-53:12</a:t>
            </a:r>
          </a:p>
          <a:p>
            <a:pPr marL="118108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Jn. 1:10-11</a:t>
            </a:r>
          </a:p>
          <a:p>
            <a:pPr marL="118108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b="1" dirty="0">
              <a:latin typeface="Archer Book" panose="02000000000000000000" pitchFamily="50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6E69C8-2CFA-FFA3-6682-F292014CF8AD}"/>
              </a:ext>
            </a:extLst>
          </p:cNvPr>
          <p:cNvSpPr txBox="1">
            <a:spLocks/>
          </p:cNvSpPr>
          <p:nvPr/>
        </p:nvSpPr>
        <p:spPr>
          <a:xfrm>
            <a:off x="1339449" y="0"/>
            <a:ext cx="9505151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j-ea"/>
              </a:rPr>
              <a:t>Suffering For The Gospel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7E4D13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016001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1983" y="1369885"/>
            <a:ext cx="10880084" cy="5084827"/>
          </a:xfrm>
        </p:spPr>
        <p:txBody>
          <a:bodyPr anchor="t">
            <a:normAutofit/>
          </a:bodyPr>
          <a:lstStyle/>
          <a:p>
            <a:pPr marL="742950" indent="-742950" algn="l">
              <a:lnSpc>
                <a:spcPct val="150000"/>
              </a:lnSpc>
              <a:buFont typeface="+mj-lt"/>
              <a:buAutoNum type="arabicPeriod" startAt="2"/>
            </a:pPr>
            <a:r>
              <a:rPr lang="en-US" b="1" u="sng" dirty="0">
                <a:latin typeface="Archer Book" panose="02000000000000000000" pitchFamily="50" charset="0"/>
              </a:rPr>
              <a:t>Makes Us Like Our Savior</a:t>
            </a:r>
          </a:p>
          <a:p>
            <a:pPr marL="118108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1 Pet. 2:19-23, 4:13-16</a:t>
            </a:r>
          </a:p>
          <a:p>
            <a:pPr marL="118108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Rom. 4:23-25, 8:16-17</a:t>
            </a:r>
          </a:p>
          <a:p>
            <a:pPr marL="118108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err="1">
                <a:latin typeface="Archer Book" panose="02000000000000000000" pitchFamily="50" charset="0"/>
              </a:rPr>
              <a:t>Phili</a:t>
            </a:r>
            <a:r>
              <a:rPr lang="en-US" b="1" dirty="0">
                <a:latin typeface="Archer Book" panose="02000000000000000000" pitchFamily="50" charset="0"/>
              </a:rPr>
              <a:t>. 3:7-10</a:t>
            </a:r>
          </a:p>
          <a:p>
            <a:pPr marL="118108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b="1" dirty="0">
              <a:latin typeface="Archer Book" panose="02000000000000000000" pitchFamily="50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6E69C8-2CFA-FFA3-6682-F292014CF8AD}"/>
              </a:ext>
            </a:extLst>
          </p:cNvPr>
          <p:cNvSpPr txBox="1">
            <a:spLocks/>
          </p:cNvSpPr>
          <p:nvPr/>
        </p:nvSpPr>
        <p:spPr>
          <a:xfrm>
            <a:off x="1339449" y="0"/>
            <a:ext cx="9505151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j-ea"/>
              </a:rPr>
              <a:t>Suffering For The Gospel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7E4D13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239390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09975" y="1217485"/>
            <a:ext cx="11164097" cy="5084827"/>
          </a:xfrm>
        </p:spPr>
        <p:txBody>
          <a:bodyPr anchor="t">
            <a:normAutofit/>
          </a:bodyPr>
          <a:lstStyle/>
          <a:p>
            <a:pPr marL="742950" indent="-742950" algn="l">
              <a:lnSpc>
                <a:spcPct val="150000"/>
              </a:lnSpc>
              <a:buFont typeface="+mj-lt"/>
              <a:buAutoNum type="arabicPeriod" startAt="3"/>
            </a:pPr>
            <a:r>
              <a:rPr lang="en-US" b="1" u="sng" dirty="0">
                <a:latin typeface="Archer Book" panose="02000000000000000000" pitchFamily="50" charset="0"/>
              </a:rPr>
              <a:t>Gives Us Great Reward</a:t>
            </a:r>
          </a:p>
          <a:p>
            <a:pPr marL="118108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Glory – Rom. 8:17-18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6E69C8-2CFA-FFA3-6682-F292014CF8AD}"/>
              </a:ext>
            </a:extLst>
          </p:cNvPr>
          <p:cNvSpPr txBox="1">
            <a:spLocks/>
          </p:cNvSpPr>
          <p:nvPr/>
        </p:nvSpPr>
        <p:spPr>
          <a:xfrm>
            <a:off x="1339449" y="0"/>
            <a:ext cx="9505151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j-ea"/>
              </a:rPr>
              <a:t>Suffering For The Gospel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7E4D13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111619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09975" y="1217485"/>
            <a:ext cx="11164097" cy="5084827"/>
          </a:xfrm>
        </p:spPr>
        <p:txBody>
          <a:bodyPr anchor="t">
            <a:normAutofit/>
          </a:bodyPr>
          <a:lstStyle/>
          <a:p>
            <a:pPr marL="742950" indent="-742950" algn="l">
              <a:lnSpc>
                <a:spcPct val="150000"/>
              </a:lnSpc>
              <a:buFont typeface="+mj-lt"/>
              <a:buAutoNum type="arabicPeriod" startAt="3"/>
            </a:pPr>
            <a:r>
              <a:rPr lang="en-US" b="1" u="sng" dirty="0">
                <a:latin typeface="Archer Book" panose="02000000000000000000" pitchFamily="50" charset="0"/>
              </a:rPr>
              <a:t>Gives Us Great Reward</a:t>
            </a:r>
          </a:p>
          <a:p>
            <a:pPr marL="118108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Glory – Rom. 8:17-18</a:t>
            </a:r>
          </a:p>
          <a:p>
            <a:pPr marL="118108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Place in Heaven – Lk. 6:23, Gal. 4:5, Eph. 1:5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6E69C8-2CFA-FFA3-6682-F292014CF8AD}"/>
              </a:ext>
            </a:extLst>
          </p:cNvPr>
          <p:cNvSpPr txBox="1">
            <a:spLocks/>
          </p:cNvSpPr>
          <p:nvPr/>
        </p:nvSpPr>
        <p:spPr>
          <a:xfrm>
            <a:off x="1339449" y="0"/>
            <a:ext cx="9505151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j-ea"/>
              </a:rPr>
              <a:t>Suffering For The Gospel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7E4D13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618526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09975" y="1217485"/>
            <a:ext cx="11164097" cy="5084827"/>
          </a:xfrm>
        </p:spPr>
        <p:txBody>
          <a:bodyPr anchor="t">
            <a:normAutofit/>
          </a:bodyPr>
          <a:lstStyle/>
          <a:p>
            <a:pPr marL="742950" indent="-742950" algn="l">
              <a:lnSpc>
                <a:spcPct val="150000"/>
              </a:lnSpc>
              <a:buFont typeface="+mj-lt"/>
              <a:buAutoNum type="arabicPeriod" startAt="3"/>
            </a:pPr>
            <a:r>
              <a:rPr lang="en-US" b="1" u="sng" dirty="0">
                <a:latin typeface="Archer Book" panose="02000000000000000000" pitchFamily="50" charset="0"/>
              </a:rPr>
              <a:t>Gives Us Great Reward</a:t>
            </a:r>
          </a:p>
          <a:p>
            <a:pPr marL="118108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Glory – Rom. 8:17-18</a:t>
            </a:r>
          </a:p>
          <a:p>
            <a:pPr marL="118108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Place in Heaven – Lk. 6:23, Gal. 4:5, Eph. 1:5</a:t>
            </a:r>
          </a:p>
          <a:p>
            <a:pPr marL="118108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Comfort – 2 Cor. 1:5-7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6E69C8-2CFA-FFA3-6682-F292014CF8AD}"/>
              </a:ext>
            </a:extLst>
          </p:cNvPr>
          <p:cNvSpPr txBox="1">
            <a:spLocks/>
          </p:cNvSpPr>
          <p:nvPr/>
        </p:nvSpPr>
        <p:spPr>
          <a:xfrm>
            <a:off x="1339449" y="0"/>
            <a:ext cx="9505151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j-ea"/>
              </a:rPr>
              <a:t>Suffering For The Gospel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7E4D13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759961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145883" y="1122450"/>
            <a:ext cx="9900233" cy="38767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j-ea"/>
              </a:rPr>
              <a:t>Are You Suffering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j-ea"/>
              </a:rPr>
              <a:t>For The Gospel?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srgbClr val="7E4D13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031937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3393334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The Lord’s Supper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314172"/>
                </a:solidFill>
                <a:latin typeface="Gobold" panose="02000500000000000000" pitchFamily="2" charset="0"/>
              </a:rPr>
              <a:t>Acts 20:7</a:t>
            </a:r>
            <a:endParaRPr lang="en-US" sz="6600" dirty="0">
              <a:solidFill>
                <a:srgbClr val="314172"/>
              </a:solidFill>
              <a:latin typeface="Go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852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468579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9841" y="2578834"/>
            <a:ext cx="11312317" cy="1700332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Closing Prayer</a:t>
            </a:r>
          </a:p>
        </p:txBody>
      </p:sp>
    </p:spTree>
    <p:extLst>
      <p:ext uri="{BB962C8B-B14F-4D97-AF65-F5344CB8AC3E}">
        <p14:creationId xmlns:p14="http://schemas.microsoft.com/office/powerpoint/2010/main" val="395184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4046617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1372599"/>
            <a:ext cx="8213888" cy="5067990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Wednesday</a:t>
            </a:r>
            <a:endParaRPr kumimoji="0" lang="en-US" sz="4800" b="0" i="0" u="none" strike="noStrike" kern="15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LTC Service Challenge @ 5:30 PM</a:t>
            </a:r>
          </a:p>
          <a:p>
            <a:pPr marL="0" marR="0" lvl="0" indent="0" algn="ctr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5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Worship &amp; Bible Classes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@ 6:30 PM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296109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Opening Prayer</a:t>
            </a:r>
          </a:p>
        </p:txBody>
      </p:sp>
    </p:spTree>
    <p:extLst>
      <p:ext uri="{BB962C8B-B14F-4D97-AF65-F5344CB8AC3E}">
        <p14:creationId xmlns:p14="http://schemas.microsoft.com/office/powerpoint/2010/main" val="466551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3824080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03244" y="3841173"/>
            <a:ext cx="8785512" cy="1239981"/>
          </a:xfrm>
        </p:spPr>
        <p:txBody>
          <a:bodyPr>
            <a:noAutofit/>
          </a:bodyPr>
          <a:lstStyle/>
          <a:p>
            <a:r>
              <a:rPr lang="en-US" sz="8000" dirty="0">
                <a:latin typeface="Montana" panose="02000506000000020003" pitchFamily="50" charset="0"/>
              </a:rPr>
              <a:t>Christianity</a:t>
            </a:r>
            <a:endParaRPr lang="en-US" sz="7200" dirty="0">
              <a:latin typeface="Montana" panose="02000506000000020003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6F9469-ACB4-C0DA-CA3A-9095E24DD208}"/>
              </a:ext>
            </a:extLst>
          </p:cNvPr>
          <p:cNvSpPr txBox="1"/>
          <p:nvPr/>
        </p:nvSpPr>
        <p:spPr>
          <a:xfrm>
            <a:off x="2983706" y="1719642"/>
            <a:ext cx="622458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n-ea"/>
                <a:cs typeface="+mn-cs"/>
              </a:rPr>
              <a:t>Joys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6F7230-4075-9993-D98A-B207C390B3BF}"/>
              </a:ext>
            </a:extLst>
          </p:cNvPr>
          <p:cNvSpPr txBox="1"/>
          <p:nvPr/>
        </p:nvSpPr>
        <p:spPr>
          <a:xfrm>
            <a:off x="3296408" y="2413337"/>
            <a:ext cx="52770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n-ea"/>
                <a:cs typeface="+mn-cs"/>
              </a:rPr>
              <a:t>The				 of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465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03244" y="3737476"/>
            <a:ext cx="8785512" cy="1239981"/>
          </a:xfrm>
        </p:spPr>
        <p:txBody>
          <a:bodyPr>
            <a:noAutofit/>
          </a:bodyPr>
          <a:lstStyle/>
          <a:p>
            <a:r>
              <a:rPr lang="en-US" sz="8800" dirty="0">
                <a:latin typeface="Montana" panose="02000506000000020003" pitchFamily="50" charset="0"/>
              </a:rPr>
              <a:t>Suffering</a:t>
            </a:r>
            <a:endParaRPr lang="en-US" sz="7200" dirty="0">
              <a:latin typeface="Montana" panose="02000506000000020003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6F9469-ACB4-C0DA-CA3A-9095E24DD208}"/>
              </a:ext>
            </a:extLst>
          </p:cNvPr>
          <p:cNvSpPr txBox="1"/>
          <p:nvPr/>
        </p:nvSpPr>
        <p:spPr>
          <a:xfrm>
            <a:off x="2983706" y="1719642"/>
            <a:ext cx="622458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n-ea"/>
                <a:cs typeface="+mn-cs"/>
              </a:rPr>
              <a:t>Joy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6F7230-4075-9993-D98A-B207C390B3BF}"/>
              </a:ext>
            </a:extLst>
          </p:cNvPr>
          <p:cNvSpPr txBox="1"/>
          <p:nvPr/>
        </p:nvSpPr>
        <p:spPr>
          <a:xfrm>
            <a:off x="3296408" y="2413337"/>
            <a:ext cx="52770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n-ea"/>
                <a:cs typeface="+mn-cs"/>
              </a:rPr>
              <a:t>The				 of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69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1983" y="1026985"/>
            <a:ext cx="10880084" cy="5084827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u="sng" dirty="0">
                <a:latin typeface="Archer Book" panose="02000000000000000000" pitchFamily="50" charset="0"/>
              </a:rPr>
              <a:t>Inevitable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698512" y="16477"/>
            <a:ext cx="8787027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latin typeface="Montana" panose="02000506000000020003" pitchFamily="50" charset="0"/>
              </a:rPr>
              <a:t>Christians &amp; Suffering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7E4D13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6889AA-F9DB-4DE3-B0E2-F81C37F56248}"/>
              </a:ext>
            </a:extLst>
          </p:cNvPr>
          <p:cNvSpPr txBox="1">
            <a:spLocks/>
          </p:cNvSpPr>
          <p:nvPr/>
        </p:nvSpPr>
        <p:spPr>
          <a:xfrm>
            <a:off x="651983" y="2175066"/>
            <a:ext cx="10880084" cy="3564510"/>
          </a:xfrm>
          <a:prstGeom prst="rect">
            <a:avLst/>
          </a:prstGeom>
        </p:spPr>
        <p:txBody>
          <a:bodyPr vert="horz" lIns="91440" tIns="45720" rIns="91440" bIns="45720" numCol="2" rtlCol="0" anchor="t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7E4D13"/>
                </a:solidFill>
                <a:latin typeface="+mn-lt"/>
                <a:ea typeface="+mn-ea"/>
                <a:cs typeface="Apple Chancery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7E4D13"/>
                </a:solidFill>
                <a:latin typeface="+mn-lt"/>
                <a:ea typeface="+mn-ea"/>
                <a:cs typeface="Apple Chancery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7E4D13"/>
                </a:solidFill>
                <a:latin typeface="+mn-lt"/>
                <a:ea typeface="+mn-ea"/>
                <a:cs typeface="Apple Chancery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7E4D13"/>
                </a:solidFill>
                <a:latin typeface="+mn-lt"/>
                <a:ea typeface="+mn-ea"/>
                <a:cs typeface="Apple Chancery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7E4D1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1" dirty="0" err="1">
                <a:latin typeface="Archer Book" panose="02000000000000000000" pitchFamily="50" charset="0"/>
              </a:rPr>
              <a:t>Jms</a:t>
            </a:r>
            <a:r>
              <a:rPr lang="en-US" b="1" dirty="0">
                <a:latin typeface="Archer Book" panose="02000000000000000000" pitchFamily="50" charset="0"/>
              </a:rPr>
              <a:t>. 1:2</a:t>
            </a:r>
          </a:p>
          <a:p>
            <a:pPr>
              <a:lnSpc>
                <a:spcPct val="150000"/>
              </a:lnSpc>
            </a:pPr>
            <a:r>
              <a:rPr lang="en-US" b="1" dirty="0" err="1">
                <a:latin typeface="Archer Book" panose="02000000000000000000" pitchFamily="50" charset="0"/>
              </a:rPr>
              <a:t>Phili</a:t>
            </a:r>
            <a:r>
              <a:rPr lang="en-US" b="1" dirty="0">
                <a:latin typeface="Archer Book" panose="02000000000000000000" pitchFamily="50" charset="0"/>
              </a:rPr>
              <a:t>. 1:29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Archer Book" panose="02000000000000000000" pitchFamily="50" charset="0"/>
              </a:rPr>
              <a:t>1 Thess. 3:4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Archer Book" panose="02000000000000000000" pitchFamily="50" charset="0"/>
              </a:rPr>
              <a:t>2 Thess. 1:5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Archer Book" panose="02000000000000000000" pitchFamily="50" charset="0"/>
              </a:rPr>
              <a:t>2 Tim. 1:8, 3:12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Archer Book" panose="02000000000000000000" pitchFamily="50" charset="0"/>
              </a:rPr>
              <a:t>1 Pet. 4:15-16</a:t>
            </a:r>
          </a:p>
        </p:txBody>
      </p:sp>
    </p:spTree>
    <p:extLst>
      <p:ext uri="{BB962C8B-B14F-4D97-AF65-F5344CB8AC3E}">
        <p14:creationId xmlns:p14="http://schemas.microsoft.com/office/powerpoint/2010/main" val="1944127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339449" y="0"/>
            <a:ext cx="9505151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j-ea"/>
              </a:rPr>
              <a:t>Suffering For The Gospel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7E4D13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557860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1983" y="1369885"/>
            <a:ext cx="10880084" cy="5084827"/>
          </a:xfrm>
        </p:spPr>
        <p:txBody>
          <a:bodyPr anchor="t">
            <a:normAutofit/>
          </a:bodyPr>
          <a:lstStyle/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b="1" u="sng" dirty="0">
                <a:latin typeface="Archer Book" panose="02000000000000000000" pitchFamily="50" charset="0"/>
              </a:rPr>
              <a:t>Makes Us Like The Prophets</a:t>
            </a:r>
          </a:p>
          <a:p>
            <a:pPr marL="118108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err="1">
                <a:latin typeface="Archer Book" panose="02000000000000000000" pitchFamily="50" charset="0"/>
              </a:rPr>
              <a:t>Jms</a:t>
            </a:r>
            <a:r>
              <a:rPr lang="en-US" b="1" dirty="0">
                <a:latin typeface="Archer Book" panose="02000000000000000000" pitchFamily="50" charset="0"/>
              </a:rPr>
              <a:t>. 5:10</a:t>
            </a:r>
          </a:p>
          <a:p>
            <a:pPr marL="118108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Matt. 5:10-12</a:t>
            </a:r>
          </a:p>
          <a:p>
            <a:pPr marL="118108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Lk. 6:23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339449" y="0"/>
            <a:ext cx="9505151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j-ea"/>
              </a:rPr>
              <a:t>Suffering For The Gospel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7E4D13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560416103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8599</TotalTime>
  <Words>327</Words>
  <Application>Microsoft Office PowerPoint</Application>
  <PresentationFormat>Widescreen</PresentationFormat>
  <Paragraphs>84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Trebuchet MS</vt:lpstr>
      <vt:lpstr>Times</vt:lpstr>
      <vt:lpstr>Montana</vt:lpstr>
      <vt:lpstr>Gobold</vt:lpstr>
      <vt:lpstr>Archer Book</vt:lpstr>
      <vt:lpstr>1_Default</vt:lpstr>
      <vt:lpstr>Default</vt:lpstr>
      <vt:lpstr>PowerPoint Presentation</vt:lpstr>
      <vt:lpstr>PowerPoint Presentation</vt:lpstr>
      <vt:lpstr>PowerPoint Presentation</vt:lpstr>
      <vt:lpstr>PowerPoint Presentation</vt:lpstr>
      <vt:lpstr>Christianity</vt:lpstr>
      <vt:lpstr>Suffering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Wheeler church of Christ</dc:creator>
  <cp:lastModifiedBy>Wheeler church of Christ</cp:lastModifiedBy>
  <cp:revision>28</cp:revision>
  <dcterms:created xsi:type="dcterms:W3CDTF">2022-11-21T22:18:03Z</dcterms:created>
  <dcterms:modified xsi:type="dcterms:W3CDTF">2022-11-27T21:37:29Z</dcterms:modified>
</cp:coreProperties>
</file>