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9" r:id="rId2"/>
  </p:sldMasterIdLst>
  <p:sldIdLst>
    <p:sldId id="280" r:id="rId3"/>
    <p:sldId id="1822" r:id="rId4"/>
    <p:sldId id="1823" r:id="rId5"/>
    <p:sldId id="1563" r:id="rId6"/>
    <p:sldId id="3005" r:id="rId7"/>
    <p:sldId id="3077" r:id="rId8"/>
    <p:sldId id="3087" r:id="rId9"/>
    <p:sldId id="2999" r:id="rId10"/>
    <p:sldId id="3088" r:id="rId11"/>
    <p:sldId id="3086" r:id="rId12"/>
    <p:sldId id="3089" r:id="rId13"/>
    <p:sldId id="3100" r:id="rId14"/>
    <p:sldId id="3085" r:id="rId15"/>
    <p:sldId id="3091" r:id="rId16"/>
    <p:sldId id="3090" r:id="rId17"/>
    <p:sldId id="3083" r:id="rId18"/>
    <p:sldId id="3099" r:id="rId19"/>
    <p:sldId id="3095" r:id="rId20"/>
    <p:sldId id="3096" r:id="rId21"/>
    <p:sldId id="3094" r:id="rId22"/>
    <p:sldId id="3098" r:id="rId23"/>
    <p:sldId id="3092" r:id="rId24"/>
    <p:sldId id="3097" r:id="rId25"/>
    <p:sldId id="2996" r:id="rId26"/>
    <p:sldId id="1564" r:id="rId27"/>
    <p:sldId id="1575" r:id="rId28"/>
    <p:sldId id="1595" r:id="rId29"/>
    <p:sldId id="1565" r:id="rId30"/>
    <p:sldId id="1829" r:id="rId31"/>
  </p:sldIdLst>
  <p:sldSz cx="12192000" cy="6858000"/>
  <p:notesSz cx="6858000" cy="9144000"/>
  <p:embeddedFontLst>
    <p:embeddedFont>
      <p:font typeface="Archer Book" panose="02000000000000000000" pitchFamily="50" charset="0"/>
      <p:regular r:id="rId32"/>
    </p:embeddedFont>
    <p:embeddedFont>
      <p:font typeface="Gobold" panose="02000500000000000000" pitchFamily="2" charset="0"/>
      <p:regular r:id="rId33"/>
      <p:italic r:id="rId34"/>
    </p:embeddedFont>
    <p:embeddedFont>
      <p:font typeface="Montana" panose="02000506000000020003" pitchFamily="50" charset="0"/>
      <p:regular r:id="rId35"/>
    </p:embeddedFont>
    <p:embeddedFont>
      <p:font typeface="Times" panose="02020603050405020304" pitchFamily="18" charset="0"/>
      <p:regular r:id="rId36"/>
      <p:bold r:id="rId37"/>
      <p:italic r:id="rId38"/>
      <p:boldItalic r:id="rId39"/>
    </p:embeddedFont>
    <p:embeddedFont>
      <p:font typeface="Trebuchet MS" panose="020B060302020202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703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723016" y="5794133"/>
            <a:ext cx="2557337" cy="426015"/>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2233584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723016" y="5794133"/>
            <a:ext cx="2557337" cy="426015"/>
          </a:xfrm>
        </p:spPr>
        <p:txBody>
          <a:bodyP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2845328" y="1612324"/>
            <a:ext cx="6323789" cy="3144937"/>
          </a:xfrm>
        </p:spPr>
        <p:txBody>
          <a:bodyPr/>
          <a:lstStyle/>
          <a:p>
            <a:r>
              <a:rPr lang="en-US" dirty="0"/>
              <a:t>Add Your Title</a:t>
            </a:r>
          </a:p>
        </p:txBody>
      </p:sp>
    </p:spTree>
    <p:extLst>
      <p:ext uri="{BB962C8B-B14F-4D97-AF65-F5344CB8AC3E}">
        <p14:creationId xmlns:p14="http://schemas.microsoft.com/office/powerpoint/2010/main" val="1351434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49263" y="201665"/>
            <a:ext cx="11285527" cy="483204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331969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49263" y="201665"/>
            <a:ext cx="11285527" cy="483204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695471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49263" y="201665"/>
            <a:ext cx="11285527" cy="483204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574867" y="5033711"/>
            <a:ext cx="2924359" cy="1313143"/>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761840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19012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714415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1714940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339981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104811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17805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345263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893325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529657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041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8.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11/20/2022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8923314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11/20/2022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603207971"/>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lgn="ctr" defTabSz="1219170" rtl="0" eaLnBrk="1" latinLnBrk="0" hangingPunct="1">
        <a:spcBef>
          <a:spcPct val="0"/>
        </a:spcBef>
        <a:buNone/>
        <a:defRPr sz="5867" kern="1200">
          <a:solidFill>
            <a:srgbClr val="7E4D13"/>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7E4D13"/>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7E4D13"/>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7E4D13"/>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7E4D13"/>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7E4D13"/>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369885"/>
            <a:ext cx="10880084" cy="5084827"/>
          </a:xfrm>
        </p:spPr>
        <p:txBody>
          <a:bodyPr anchor="t">
            <a:normAutofit/>
          </a:bodyPr>
          <a:lstStyle/>
          <a:p>
            <a:pPr marL="742950" indent="-742950" algn="l">
              <a:lnSpc>
                <a:spcPct val="150000"/>
              </a:lnSpc>
              <a:buFont typeface="+mj-lt"/>
              <a:buAutoNum type="arabicPeriod"/>
            </a:pPr>
            <a:r>
              <a:rPr lang="en-US" b="1" u="sng" dirty="0">
                <a:latin typeface="Archer Book" panose="02000000000000000000" pitchFamily="50" charset="0"/>
              </a:rPr>
              <a:t>Mankind Has Tried To Destroy It</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King Jehoiakim – Jer. 36:20-32</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Antiochus Epiphanes - 1 Macc. 1:56-57</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339449" y="0"/>
            <a:ext cx="9505151"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Attempts to Change God’s Word</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3862408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369885"/>
            <a:ext cx="10880084" cy="5084827"/>
          </a:xfrm>
        </p:spPr>
        <p:txBody>
          <a:bodyPr anchor="t">
            <a:normAutofit/>
          </a:bodyPr>
          <a:lstStyle/>
          <a:p>
            <a:pPr marL="742950" indent="-742950" algn="l">
              <a:lnSpc>
                <a:spcPct val="150000"/>
              </a:lnSpc>
              <a:buFont typeface="+mj-lt"/>
              <a:buAutoNum type="arabicPeriod"/>
            </a:pPr>
            <a:r>
              <a:rPr lang="en-US" b="1" u="sng" dirty="0">
                <a:latin typeface="Archer Book" panose="02000000000000000000" pitchFamily="50" charset="0"/>
              </a:rPr>
              <a:t>Mankind Has Tried To Destroy It</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King Jehoiakim – Jer. 36:20-32</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Antiochus Epiphanes - 1 Macc. 1:56-57</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Diocletian</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339449" y="0"/>
            <a:ext cx="9505151"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Attempts to Change God’s Word</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106931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2" y="1181349"/>
            <a:ext cx="10880084" cy="5084827"/>
          </a:xfrm>
        </p:spPr>
        <p:txBody>
          <a:bodyPr anchor="t">
            <a:normAutofit fontScale="92500"/>
          </a:bodyPr>
          <a:lstStyle/>
          <a:p>
            <a:pPr algn="just">
              <a:lnSpc>
                <a:spcPct val="150000"/>
              </a:lnSpc>
            </a:pPr>
            <a:r>
              <a:rPr lang="en-US" b="1" dirty="0">
                <a:latin typeface="Archer Book" panose="02000000000000000000" pitchFamily="50" charset="0"/>
              </a:rPr>
              <a:t>“[A]</a:t>
            </a:r>
            <a:r>
              <a:rPr lang="en-US" b="1" dirty="0" err="1">
                <a:latin typeface="Archer Book" panose="02000000000000000000" pitchFamily="50" charset="0"/>
              </a:rPr>
              <a:t>ll</a:t>
            </a:r>
            <a:r>
              <a:rPr lang="en-US" b="1" dirty="0">
                <a:latin typeface="Archer Book" panose="02000000000000000000" pitchFamily="50" charset="0"/>
              </a:rPr>
              <a:t> assemblies of Christians were forbidden and churches were ordered to be torn down. Four different edicts were issued, each excelling the preceding in intensity. One edict ordered the burning of every copy of the Bible” (1897, 175)</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339449" y="0"/>
            <a:ext cx="9505151"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Attempts to Change God’s Word</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3004663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369885"/>
            <a:ext cx="10880084" cy="5084827"/>
          </a:xfrm>
        </p:spPr>
        <p:txBody>
          <a:bodyPr anchor="t">
            <a:normAutofit/>
          </a:bodyPr>
          <a:lstStyle/>
          <a:p>
            <a:pPr marL="742950" indent="-742950" algn="l">
              <a:lnSpc>
                <a:spcPct val="150000"/>
              </a:lnSpc>
              <a:buFont typeface="+mj-lt"/>
              <a:buAutoNum type="arabicPeriod" startAt="2"/>
            </a:pPr>
            <a:r>
              <a:rPr lang="en-US" b="1" u="sng" dirty="0">
                <a:latin typeface="Archer Book" panose="02000000000000000000" pitchFamily="50" charset="0"/>
              </a:rPr>
              <a:t>Mankind Has Tried To Change It</a:t>
            </a:r>
          </a:p>
        </p:txBody>
      </p:sp>
      <p:sp>
        <p:nvSpPr>
          <p:cNvPr id="4" name="Title 3">
            <a:extLst>
              <a:ext uri="{FF2B5EF4-FFF2-40B4-BE49-F238E27FC236}">
                <a16:creationId xmlns:a16="http://schemas.microsoft.com/office/drawing/2014/main" id="{9E6E69C8-2CFA-FFA3-6682-F292014CF8AD}"/>
              </a:ext>
            </a:extLst>
          </p:cNvPr>
          <p:cNvSpPr txBox="1">
            <a:spLocks/>
          </p:cNvSpPr>
          <p:nvPr/>
        </p:nvSpPr>
        <p:spPr>
          <a:xfrm>
            <a:off x="1339449" y="0"/>
            <a:ext cx="9505151"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Attempts to Change God’s Word</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4225098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369885"/>
            <a:ext cx="10880084" cy="5084827"/>
          </a:xfrm>
        </p:spPr>
        <p:txBody>
          <a:bodyPr anchor="t">
            <a:normAutofit/>
          </a:bodyPr>
          <a:lstStyle/>
          <a:p>
            <a:pPr marL="742950" indent="-742950" algn="l">
              <a:lnSpc>
                <a:spcPct val="150000"/>
              </a:lnSpc>
              <a:buFont typeface="+mj-lt"/>
              <a:buAutoNum type="arabicPeriod" startAt="2"/>
            </a:pPr>
            <a:r>
              <a:rPr lang="en-US" b="1" u="sng" dirty="0">
                <a:latin typeface="Archer Book" panose="02000000000000000000" pitchFamily="50" charset="0"/>
              </a:rPr>
              <a:t>Mankind Has Tried To Change It</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Worship – Lev. 10:1-2, 1 Ki. 12:26-31</a:t>
            </a:r>
          </a:p>
        </p:txBody>
      </p:sp>
      <p:sp>
        <p:nvSpPr>
          <p:cNvPr id="4" name="Title 3">
            <a:extLst>
              <a:ext uri="{FF2B5EF4-FFF2-40B4-BE49-F238E27FC236}">
                <a16:creationId xmlns:a16="http://schemas.microsoft.com/office/drawing/2014/main" id="{9E6E69C8-2CFA-FFA3-6682-F292014CF8AD}"/>
              </a:ext>
            </a:extLst>
          </p:cNvPr>
          <p:cNvSpPr txBox="1">
            <a:spLocks/>
          </p:cNvSpPr>
          <p:nvPr/>
        </p:nvSpPr>
        <p:spPr>
          <a:xfrm>
            <a:off x="1339449" y="0"/>
            <a:ext cx="9505151"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Attempts to Change God’s Word</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4016001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369885"/>
            <a:ext cx="10880084" cy="5084827"/>
          </a:xfrm>
        </p:spPr>
        <p:txBody>
          <a:bodyPr anchor="t">
            <a:normAutofit/>
          </a:bodyPr>
          <a:lstStyle/>
          <a:p>
            <a:pPr marL="742950" indent="-742950" algn="l">
              <a:lnSpc>
                <a:spcPct val="150000"/>
              </a:lnSpc>
              <a:buFont typeface="+mj-lt"/>
              <a:buAutoNum type="arabicPeriod" startAt="2"/>
            </a:pPr>
            <a:r>
              <a:rPr lang="en-US" b="1" u="sng" dirty="0">
                <a:latin typeface="Archer Book" panose="02000000000000000000" pitchFamily="50" charset="0"/>
              </a:rPr>
              <a:t>Mankind Has Tried To Change It</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Worship – Lev. 10:1-2, 1 Ki. 12:26-31</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Lifestyle – Matt. 5:21-48</a:t>
            </a:r>
          </a:p>
        </p:txBody>
      </p:sp>
      <p:sp>
        <p:nvSpPr>
          <p:cNvPr id="4" name="Title 3">
            <a:extLst>
              <a:ext uri="{FF2B5EF4-FFF2-40B4-BE49-F238E27FC236}">
                <a16:creationId xmlns:a16="http://schemas.microsoft.com/office/drawing/2014/main" id="{9E6E69C8-2CFA-FFA3-6682-F292014CF8AD}"/>
              </a:ext>
            </a:extLst>
          </p:cNvPr>
          <p:cNvSpPr txBox="1">
            <a:spLocks/>
          </p:cNvSpPr>
          <p:nvPr/>
        </p:nvSpPr>
        <p:spPr>
          <a:xfrm>
            <a:off x="1339449" y="0"/>
            <a:ext cx="9505151"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Attempts to Change God’s Word</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625157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2" y="1436560"/>
            <a:ext cx="10880084" cy="5084827"/>
          </a:xfrm>
        </p:spPr>
        <p:txBody>
          <a:bodyPr anchor="t">
            <a:normAutofit/>
          </a:bodyPr>
          <a:lstStyle/>
          <a:p>
            <a:pPr>
              <a:lnSpc>
                <a:spcPct val="200000"/>
              </a:lnSpc>
            </a:pPr>
            <a:r>
              <a:rPr lang="en-US" b="1" dirty="0">
                <a:latin typeface="Archer Book" panose="02000000000000000000" pitchFamily="50" charset="0"/>
              </a:rPr>
              <a:t> </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433717" y="27744"/>
            <a:ext cx="9316615"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Dangers of </a:t>
            </a:r>
            <a:r>
              <a:rPr lang="en-US" sz="6600" dirty="0">
                <a:latin typeface="Montana" panose="02000506000000020003" pitchFamily="50" charset="0"/>
              </a:rPr>
              <a:t>Instability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994448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2" y="1436560"/>
            <a:ext cx="10880084" cy="5084827"/>
          </a:xfrm>
        </p:spPr>
        <p:txBody>
          <a:bodyPr anchor="t">
            <a:normAutofit/>
          </a:bodyPr>
          <a:lstStyle/>
          <a:p>
            <a:pPr>
              <a:lnSpc>
                <a:spcPct val="200000"/>
              </a:lnSpc>
            </a:pPr>
            <a:r>
              <a:rPr lang="en-US" b="1" dirty="0">
                <a:latin typeface="Archer Book" panose="02000000000000000000" pitchFamily="50" charset="0"/>
              </a:rPr>
              <a:t>Misplaced Authority – 2 Tim. 4:3-4, </a:t>
            </a:r>
            <a:r>
              <a:rPr lang="en-US" b="1" dirty="0" err="1">
                <a:latin typeface="Archer Book" panose="02000000000000000000" pitchFamily="50" charset="0"/>
              </a:rPr>
              <a:t>Phili</a:t>
            </a:r>
            <a:r>
              <a:rPr lang="en-US" b="1" dirty="0">
                <a:latin typeface="Archer Book" panose="02000000000000000000" pitchFamily="50" charset="0"/>
              </a:rPr>
              <a:t>. 3:1</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433717" y="27744"/>
            <a:ext cx="9316615"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Dangers of </a:t>
            </a:r>
            <a:r>
              <a:rPr lang="en-US" sz="6600" dirty="0">
                <a:latin typeface="Montana" panose="02000506000000020003" pitchFamily="50" charset="0"/>
              </a:rPr>
              <a:t>Instability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4264636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2" y="1436560"/>
            <a:ext cx="10880084" cy="5084827"/>
          </a:xfrm>
        </p:spPr>
        <p:txBody>
          <a:bodyPr anchor="t">
            <a:normAutofit/>
          </a:bodyPr>
          <a:lstStyle/>
          <a:p>
            <a:pPr>
              <a:lnSpc>
                <a:spcPct val="200000"/>
              </a:lnSpc>
            </a:pPr>
            <a:r>
              <a:rPr lang="en-US" b="1" dirty="0">
                <a:latin typeface="Archer Book" panose="02000000000000000000" pitchFamily="50" charset="0"/>
              </a:rPr>
              <a:t>Misplaced Authority – 2 Tim. 4:3-4, </a:t>
            </a:r>
            <a:r>
              <a:rPr lang="en-US" b="1" dirty="0" err="1">
                <a:latin typeface="Archer Book" panose="02000000000000000000" pitchFamily="50" charset="0"/>
              </a:rPr>
              <a:t>Phili</a:t>
            </a:r>
            <a:r>
              <a:rPr lang="en-US" b="1" dirty="0">
                <a:latin typeface="Archer Book" panose="02000000000000000000" pitchFamily="50" charset="0"/>
              </a:rPr>
              <a:t>. 3:1</a:t>
            </a:r>
          </a:p>
          <a:p>
            <a:pPr>
              <a:lnSpc>
                <a:spcPct val="200000"/>
              </a:lnSpc>
            </a:pPr>
            <a:r>
              <a:rPr lang="en-US" b="1" dirty="0">
                <a:latin typeface="Archer Book" panose="02000000000000000000" pitchFamily="50" charset="0"/>
              </a:rPr>
              <a:t>Inconsistent Standard – Eph. 4:14, Rev. 22:18</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433717" y="27744"/>
            <a:ext cx="9316615"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Dangers of </a:t>
            </a:r>
            <a:r>
              <a:rPr lang="en-US" sz="6600" dirty="0">
                <a:latin typeface="Montana" panose="02000506000000020003" pitchFamily="50" charset="0"/>
              </a:rPr>
              <a:t>Instability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654308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2" y="1436560"/>
            <a:ext cx="10880084" cy="5084827"/>
          </a:xfrm>
        </p:spPr>
        <p:txBody>
          <a:bodyPr anchor="t">
            <a:normAutofit/>
          </a:bodyPr>
          <a:lstStyle/>
          <a:p>
            <a:pPr>
              <a:lnSpc>
                <a:spcPct val="200000"/>
              </a:lnSpc>
            </a:pPr>
            <a:r>
              <a:rPr lang="en-US" b="1" dirty="0">
                <a:latin typeface="Archer Book" panose="02000000000000000000" pitchFamily="50" charset="0"/>
              </a:rPr>
              <a:t>Misplaced Authority – 2 Tim. 4:3-4, </a:t>
            </a:r>
            <a:r>
              <a:rPr lang="en-US" b="1" dirty="0" err="1">
                <a:latin typeface="Archer Book" panose="02000000000000000000" pitchFamily="50" charset="0"/>
              </a:rPr>
              <a:t>Phili</a:t>
            </a:r>
            <a:r>
              <a:rPr lang="en-US" b="1" dirty="0">
                <a:latin typeface="Archer Book" panose="02000000000000000000" pitchFamily="50" charset="0"/>
              </a:rPr>
              <a:t>. 3:1</a:t>
            </a:r>
          </a:p>
          <a:p>
            <a:pPr>
              <a:lnSpc>
                <a:spcPct val="200000"/>
              </a:lnSpc>
            </a:pPr>
            <a:r>
              <a:rPr lang="en-US" b="1" dirty="0">
                <a:latin typeface="Archer Book" panose="02000000000000000000" pitchFamily="50" charset="0"/>
              </a:rPr>
              <a:t>Inconsistent Standard – Eph. 4:14, Rev. 22:18</a:t>
            </a:r>
          </a:p>
          <a:p>
            <a:pPr>
              <a:lnSpc>
                <a:spcPct val="200000"/>
              </a:lnSpc>
            </a:pPr>
            <a:r>
              <a:rPr lang="en-US" b="1" dirty="0">
                <a:latin typeface="Archer Book" panose="02000000000000000000" pitchFamily="50" charset="0"/>
              </a:rPr>
              <a:t>Eternal Destruction – Rev. 2:4, 2 Pet. 3:16</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433717" y="27744"/>
            <a:ext cx="9316615"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Dangers of </a:t>
            </a:r>
            <a:r>
              <a:rPr lang="en-US" sz="6600" dirty="0">
                <a:latin typeface="Montana" panose="02000506000000020003" pitchFamily="50" charset="0"/>
              </a:rPr>
              <a:t>Instability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3301286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Songs of Praise To God</a:t>
            </a:r>
          </a:p>
        </p:txBody>
      </p:sp>
    </p:spTree>
    <p:extLst>
      <p:ext uri="{BB962C8B-B14F-4D97-AF65-F5344CB8AC3E}">
        <p14:creationId xmlns:p14="http://schemas.microsoft.com/office/powerpoint/2010/main" val="468579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2" y="1436560"/>
            <a:ext cx="10880084" cy="5084827"/>
          </a:xfrm>
        </p:spPr>
        <p:txBody>
          <a:bodyPr anchor="t">
            <a:normAutofit/>
          </a:bodyPr>
          <a:lstStyle/>
          <a:p>
            <a:pPr>
              <a:lnSpc>
                <a:spcPct val="200000"/>
              </a:lnSpc>
            </a:pPr>
            <a:r>
              <a:rPr lang="en-US" b="1" dirty="0">
                <a:latin typeface="Archer Book" panose="02000000000000000000" pitchFamily="50" charset="0"/>
              </a:rPr>
              <a:t> </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433717" y="27744"/>
            <a:ext cx="9316615"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Benefits of </a:t>
            </a:r>
            <a:r>
              <a:rPr lang="en-US" sz="6600" dirty="0">
                <a:latin typeface="Montana" panose="02000506000000020003" pitchFamily="50" charset="0"/>
              </a:rPr>
              <a:t>Stability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3373587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2" y="1436560"/>
            <a:ext cx="10880084" cy="5084827"/>
          </a:xfrm>
        </p:spPr>
        <p:txBody>
          <a:bodyPr anchor="t">
            <a:normAutofit/>
          </a:bodyPr>
          <a:lstStyle/>
          <a:p>
            <a:pPr>
              <a:lnSpc>
                <a:spcPct val="200000"/>
              </a:lnSpc>
            </a:pPr>
            <a:r>
              <a:rPr lang="en-US" b="1" dirty="0">
                <a:latin typeface="Archer Book" panose="02000000000000000000" pitchFamily="50" charset="0"/>
              </a:rPr>
              <a:t>Consistency – 1 Tim. 3:7-8, </a:t>
            </a:r>
            <a:r>
              <a:rPr lang="en-US" b="1" dirty="0" err="1">
                <a:latin typeface="Archer Book" panose="02000000000000000000" pitchFamily="50" charset="0"/>
              </a:rPr>
              <a:t>Jms</a:t>
            </a:r>
            <a:r>
              <a:rPr lang="en-US" b="1" dirty="0">
                <a:latin typeface="Archer Book" panose="02000000000000000000" pitchFamily="50" charset="0"/>
              </a:rPr>
              <a:t>. 1:7</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433717" y="27744"/>
            <a:ext cx="9316615"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Benefits of </a:t>
            </a:r>
            <a:r>
              <a:rPr lang="en-US" sz="6600" dirty="0">
                <a:latin typeface="Montana" panose="02000506000000020003" pitchFamily="50" charset="0"/>
              </a:rPr>
              <a:t>Stability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3091471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2" y="1436560"/>
            <a:ext cx="10880084" cy="5084827"/>
          </a:xfrm>
        </p:spPr>
        <p:txBody>
          <a:bodyPr anchor="t">
            <a:normAutofit/>
          </a:bodyPr>
          <a:lstStyle/>
          <a:p>
            <a:pPr>
              <a:lnSpc>
                <a:spcPct val="200000"/>
              </a:lnSpc>
            </a:pPr>
            <a:r>
              <a:rPr lang="en-US" b="1" dirty="0">
                <a:latin typeface="Archer Book" panose="02000000000000000000" pitchFamily="50" charset="0"/>
              </a:rPr>
              <a:t>Consistency – 1 Tim. 3:7-8, </a:t>
            </a:r>
            <a:r>
              <a:rPr lang="en-US" b="1" dirty="0" err="1">
                <a:latin typeface="Archer Book" panose="02000000000000000000" pitchFamily="50" charset="0"/>
              </a:rPr>
              <a:t>Jms</a:t>
            </a:r>
            <a:r>
              <a:rPr lang="en-US" b="1" dirty="0">
                <a:latin typeface="Archer Book" panose="02000000000000000000" pitchFamily="50" charset="0"/>
              </a:rPr>
              <a:t>. 1:7</a:t>
            </a:r>
          </a:p>
          <a:p>
            <a:pPr>
              <a:lnSpc>
                <a:spcPct val="200000"/>
              </a:lnSpc>
            </a:pPr>
            <a:r>
              <a:rPr lang="en-US" b="1" dirty="0">
                <a:latin typeface="Archer Book" panose="02000000000000000000" pitchFamily="50" charset="0"/>
              </a:rPr>
              <a:t>Surety – Eph. 3:12, Rom. 5:1</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433717" y="27744"/>
            <a:ext cx="9316615"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Benefits of </a:t>
            </a:r>
            <a:r>
              <a:rPr lang="en-US" sz="6600" dirty="0">
                <a:latin typeface="Montana" panose="02000506000000020003" pitchFamily="50" charset="0"/>
              </a:rPr>
              <a:t>Stability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387512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2" y="1436560"/>
            <a:ext cx="10880084" cy="5084827"/>
          </a:xfrm>
        </p:spPr>
        <p:txBody>
          <a:bodyPr anchor="t">
            <a:normAutofit/>
          </a:bodyPr>
          <a:lstStyle/>
          <a:p>
            <a:pPr>
              <a:lnSpc>
                <a:spcPct val="200000"/>
              </a:lnSpc>
            </a:pPr>
            <a:r>
              <a:rPr lang="en-US" b="1" dirty="0">
                <a:latin typeface="Archer Book" panose="02000000000000000000" pitchFamily="50" charset="0"/>
              </a:rPr>
              <a:t>Consistency – 1 Tim. 3:7-8, </a:t>
            </a:r>
            <a:r>
              <a:rPr lang="en-US" b="1" dirty="0" err="1">
                <a:latin typeface="Archer Book" panose="02000000000000000000" pitchFamily="50" charset="0"/>
              </a:rPr>
              <a:t>Jms</a:t>
            </a:r>
            <a:r>
              <a:rPr lang="en-US" b="1" dirty="0">
                <a:latin typeface="Archer Book" panose="02000000000000000000" pitchFamily="50" charset="0"/>
              </a:rPr>
              <a:t>. 1:7</a:t>
            </a:r>
          </a:p>
          <a:p>
            <a:pPr>
              <a:lnSpc>
                <a:spcPct val="200000"/>
              </a:lnSpc>
            </a:pPr>
            <a:r>
              <a:rPr lang="en-US" b="1" dirty="0">
                <a:latin typeface="Archer Book" panose="02000000000000000000" pitchFamily="50" charset="0"/>
              </a:rPr>
              <a:t>Surety – Eph. 3:12, Rom. 5:1</a:t>
            </a:r>
          </a:p>
          <a:p>
            <a:pPr>
              <a:lnSpc>
                <a:spcPct val="200000"/>
              </a:lnSpc>
            </a:pPr>
            <a:r>
              <a:rPr lang="en-US" b="1" dirty="0">
                <a:latin typeface="Archer Book" panose="02000000000000000000" pitchFamily="50" charset="0"/>
              </a:rPr>
              <a:t>Maturity – Eph. 4:13-14, 1 Cor. 14:20</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433717" y="27744"/>
            <a:ext cx="9316615"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Benefits of </a:t>
            </a:r>
            <a:r>
              <a:rPr lang="en-US" sz="6600" dirty="0">
                <a:latin typeface="Montana" panose="02000506000000020003" pitchFamily="50" charset="0"/>
              </a:rPr>
              <a:t>Stability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4004117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5D6D7DA-048E-8FE6-FC07-A1B477E00EF1}"/>
              </a:ext>
            </a:extLst>
          </p:cNvPr>
          <p:cNvSpPr txBox="1">
            <a:spLocks/>
          </p:cNvSpPr>
          <p:nvPr/>
        </p:nvSpPr>
        <p:spPr>
          <a:xfrm>
            <a:off x="1702486" y="949730"/>
            <a:ext cx="8787027" cy="3876793"/>
          </a:xfrm>
          <a:prstGeom prst="rect">
            <a:avLst/>
          </a:prstGeom>
        </p:spPr>
        <p:txBody>
          <a:bodyPr anchor="ct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7E4D13"/>
                </a:solidFill>
                <a:effectLst/>
                <a:uLnTx/>
                <a:uFillTx/>
                <a:latin typeface="Montana" panose="02000506000000020003" pitchFamily="50" charset="0"/>
                <a:ea typeface="+mj-ea"/>
              </a:rPr>
              <a:t>Are You</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3800" b="0" i="0" u="none" strike="noStrike" kern="1200" cap="none" spc="0" normalizeH="0" baseline="0" noProof="0" dirty="0">
                <a:ln>
                  <a:noFill/>
                </a:ln>
                <a:solidFill>
                  <a:srgbClr val="7E4D13"/>
                </a:solidFill>
                <a:effectLst/>
                <a:uLnTx/>
                <a:uFillTx/>
                <a:latin typeface="Montana" panose="02000506000000020003" pitchFamily="50" charset="0"/>
                <a:ea typeface="+mj-ea"/>
              </a:rPr>
              <a:t>Stable?</a:t>
            </a:r>
            <a:endParaRPr kumimoji="0" lang="en-US" sz="138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031937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Songs of Praise To God</a:t>
            </a:r>
          </a:p>
        </p:txBody>
      </p:sp>
    </p:spTree>
    <p:extLst>
      <p:ext uri="{BB962C8B-B14F-4D97-AF65-F5344CB8AC3E}">
        <p14:creationId xmlns:p14="http://schemas.microsoft.com/office/powerpoint/2010/main" val="3393334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Lord’s Supper</a:t>
            </a:r>
          </a:p>
          <a:p>
            <a:pPr>
              <a:lnSpc>
                <a:spcPct val="150000"/>
              </a:lnSpc>
            </a:pPr>
            <a:r>
              <a:rPr lang="en-US" dirty="0">
                <a:solidFill>
                  <a:srgbClr val="314172"/>
                </a:solidFill>
                <a:latin typeface="Gobold" panose="02000500000000000000" pitchFamily="2" charset="0"/>
              </a:rPr>
              <a:t>Acts 20:7</a:t>
            </a:r>
            <a:endParaRPr lang="en-US" sz="6600" dirty="0">
              <a:solidFill>
                <a:srgbClr val="314172"/>
              </a:solidFill>
              <a:latin typeface="Gobold" panose="02000500000000000000" pitchFamily="2" charset="0"/>
            </a:endParaRPr>
          </a:p>
        </p:txBody>
      </p:sp>
    </p:spTree>
    <p:extLst>
      <p:ext uri="{BB962C8B-B14F-4D97-AF65-F5344CB8AC3E}">
        <p14:creationId xmlns:p14="http://schemas.microsoft.com/office/powerpoint/2010/main" val="99085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395184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Songs of Praise To God</a:t>
            </a:r>
          </a:p>
        </p:txBody>
      </p:sp>
    </p:spTree>
    <p:extLst>
      <p:ext uri="{BB962C8B-B14F-4D97-AF65-F5344CB8AC3E}">
        <p14:creationId xmlns:p14="http://schemas.microsoft.com/office/powerpoint/2010/main" val="4046617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372599"/>
            <a:ext cx="7968792" cy="354494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60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endPar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No Services This Week</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sz="4800" kern="1500" dirty="0">
                <a:ln w="0"/>
                <a:solidFill>
                  <a:srgbClr val="314172"/>
                </a:solidFill>
                <a:latin typeface="Gobold" panose="02000500000000000000" pitchFamily="2" charset="0"/>
              </a:rPr>
              <a:t>(Nov. 23</a:t>
            </a:r>
            <a:r>
              <a:rPr lang="en-US" sz="4800" kern="1500" baseline="30000" dirty="0">
                <a:ln w="0"/>
                <a:solidFill>
                  <a:srgbClr val="314172"/>
                </a:solidFill>
                <a:latin typeface="Gobold" panose="02000500000000000000" pitchFamily="2" charset="0"/>
              </a:rPr>
              <a:t>rd</a:t>
            </a:r>
            <a:r>
              <a:rPr lang="en-US" sz="4800" kern="1500" dirty="0">
                <a:ln w="0"/>
                <a:solidFill>
                  <a:srgbClr val="314172"/>
                </a:solidFill>
                <a:latin typeface="Gobold" panose="02000500000000000000" pitchFamily="2" charset="0"/>
              </a:rPr>
              <a:t>)</a:t>
            </a:r>
            <a:endPar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296109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466551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Songs of Praise To God</a:t>
            </a:r>
          </a:p>
        </p:txBody>
      </p:sp>
    </p:spTree>
    <p:extLst>
      <p:ext uri="{BB962C8B-B14F-4D97-AF65-F5344CB8AC3E}">
        <p14:creationId xmlns:p14="http://schemas.microsoft.com/office/powerpoint/2010/main" val="3824080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244" y="3841173"/>
            <a:ext cx="8785512" cy="1239981"/>
          </a:xfrm>
        </p:spPr>
        <p:txBody>
          <a:bodyPr>
            <a:noAutofit/>
          </a:bodyPr>
          <a:lstStyle/>
          <a:p>
            <a:r>
              <a:rPr lang="en-US" sz="8000" dirty="0">
                <a:latin typeface="Montana" panose="02000506000000020003" pitchFamily="50" charset="0"/>
              </a:rPr>
              <a:t>Christianity</a:t>
            </a:r>
            <a:endParaRPr lang="en-US" sz="7200" dirty="0">
              <a:latin typeface="Montana" panose="02000506000000020003" pitchFamily="50" charset="0"/>
            </a:endParaRPr>
          </a:p>
        </p:txBody>
      </p:sp>
      <p:sp>
        <p:nvSpPr>
          <p:cNvPr id="5" name="TextBox 4">
            <a:extLst>
              <a:ext uri="{FF2B5EF4-FFF2-40B4-BE49-F238E27FC236}">
                <a16:creationId xmlns:a16="http://schemas.microsoft.com/office/drawing/2014/main" id="{B56F9469-ACB4-C0DA-CA3A-9095E24DD208}"/>
              </a:ext>
            </a:extLst>
          </p:cNvPr>
          <p:cNvSpPr txBox="1"/>
          <p:nvPr/>
        </p:nvSpPr>
        <p:spPr>
          <a:xfrm>
            <a:off x="2983706" y="1719642"/>
            <a:ext cx="6224588"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Joys</a:t>
            </a:r>
            <a:endParaRPr kumimoji="0" lang="en-US" sz="13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0C6F7230-4075-9993-D98A-B207C390B3BF}"/>
              </a:ext>
            </a:extLst>
          </p:cNvPr>
          <p:cNvSpPr txBox="1"/>
          <p:nvPr/>
        </p:nvSpPr>
        <p:spPr>
          <a:xfrm>
            <a:off x="3296408" y="2413337"/>
            <a:ext cx="527706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The				 of </a:t>
            </a:r>
            <a:endParaRPr kumimoji="0" lang="en-US" sz="60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130946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244" y="3737476"/>
            <a:ext cx="8785512" cy="1239981"/>
          </a:xfrm>
        </p:spPr>
        <p:txBody>
          <a:bodyPr>
            <a:noAutofit/>
          </a:bodyPr>
          <a:lstStyle/>
          <a:p>
            <a:r>
              <a:rPr lang="en-US" sz="8000" dirty="0">
                <a:latin typeface="Montana" panose="02000506000000020003" pitchFamily="50" charset="0"/>
              </a:rPr>
              <a:t>Immutability</a:t>
            </a:r>
            <a:endParaRPr lang="en-US" sz="7200" dirty="0">
              <a:latin typeface="Montana" panose="02000506000000020003" pitchFamily="50" charset="0"/>
            </a:endParaRPr>
          </a:p>
        </p:txBody>
      </p:sp>
      <p:sp>
        <p:nvSpPr>
          <p:cNvPr id="5" name="TextBox 4">
            <a:extLst>
              <a:ext uri="{FF2B5EF4-FFF2-40B4-BE49-F238E27FC236}">
                <a16:creationId xmlns:a16="http://schemas.microsoft.com/office/drawing/2014/main" id="{B56F9469-ACB4-C0DA-CA3A-9095E24DD208}"/>
              </a:ext>
            </a:extLst>
          </p:cNvPr>
          <p:cNvSpPr txBox="1"/>
          <p:nvPr/>
        </p:nvSpPr>
        <p:spPr>
          <a:xfrm>
            <a:off x="2983706" y="1719642"/>
            <a:ext cx="6224588"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Joy</a:t>
            </a:r>
            <a:endParaRPr kumimoji="0" lang="en-US" sz="13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0C6F7230-4075-9993-D98A-B207C390B3BF}"/>
              </a:ext>
            </a:extLst>
          </p:cNvPr>
          <p:cNvSpPr txBox="1"/>
          <p:nvPr/>
        </p:nvSpPr>
        <p:spPr>
          <a:xfrm>
            <a:off x="3296408" y="2413337"/>
            <a:ext cx="527706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The				 of </a:t>
            </a:r>
            <a:endParaRPr kumimoji="0" lang="en-US" sz="60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4274081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244" y="3737476"/>
            <a:ext cx="8785512" cy="1239981"/>
          </a:xfrm>
        </p:spPr>
        <p:txBody>
          <a:bodyPr>
            <a:noAutofit/>
          </a:bodyPr>
          <a:lstStyle/>
          <a:p>
            <a:r>
              <a:rPr lang="en-US" sz="8000" dirty="0">
                <a:latin typeface="Montana" panose="02000506000000020003" pitchFamily="50" charset="0"/>
              </a:rPr>
              <a:t>Stability</a:t>
            </a:r>
            <a:endParaRPr lang="en-US" sz="7200" dirty="0">
              <a:latin typeface="Montana" panose="02000506000000020003" pitchFamily="50" charset="0"/>
            </a:endParaRPr>
          </a:p>
        </p:txBody>
      </p:sp>
      <p:sp>
        <p:nvSpPr>
          <p:cNvPr id="5" name="TextBox 4">
            <a:extLst>
              <a:ext uri="{FF2B5EF4-FFF2-40B4-BE49-F238E27FC236}">
                <a16:creationId xmlns:a16="http://schemas.microsoft.com/office/drawing/2014/main" id="{B56F9469-ACB4-C0DA-CA3A-9095E24DD208}"/>
              </a:ext>
            </a:extLst>
          </p:cNvPr>
          <p:cNvSpPr txBox="1"/>
          <p:nvPr/>
        </p:nvSpPr>
        <p:spPr>
          <a:xfrm>
            <a:off x="2983706" y="1719642"/>
            <a:ext cx="6224588"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Joy</a:t>
            </a:r>
            <a:endParaRPr kumimoji="0" lang="en-US" sz="13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0C6F7230-4075-9993-D98A-B207C390B3BF}"/>
              </a:ext>
            </a:extLst>
          </p:cNvPr>
          <p:cNvSpPr txBox="1"/>
          <p:nvPr/>
        </p:nvSpPr>
        <p:spPr>
          <a:xfrm>
            <a:off x="3296408" y="2413337"/>
            <a:ext cx="527706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The				 of </a:t>
            </a:r>
            <a:endParaRPr kumimoji="0" lang="en-US" sz="60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108069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243802"/>
            <a:ext cx="10880084" cy="5084827"/>
          </a:xfrm>
        </p:spPr>
        <p:txBody>
          <a:bodyPr anchor="t"/>
          <a:lstStyle/>
          <a:p>
            <a:pPr>
              <a:lnSpc>
                <a:spcPct val="150000"/>
              </a:lnSpc>
            </a:pPr>
            <a:r>
              <a:rPr lang="en-US" b="1" u="sng" dirty="0">
                <a:latin typeface="Archer Book" panose="02000000000000000000" pitchFamily="50" charset="0"/>
              </a:rPr>
              <a:t>Unchanging</a:t>
            </a:r>
          </a:p>
          <a:p>
            <a:pPr>
              <a:lnSpc>
                <a:spcPct val="150000"/>
              </a:lnSpc>
            </a:pPr>
            <a:r>
              <a:rPr lang="en-US" b="1" dirty="0">
                <a:latin typeface="Archer Book" panose="02000000000000000000" pitchFamily="50" charset="0"/>
              </a:rPr>
              <a:t>Mal. 3:6</a:t>
            </a:r>
          </a:p>
          <a:p>
            <a:pPr>
              <a:lnSpc>
                <a:spcPct val="150000"/>
              </a:lnSpc>
            </a:pPr>
            <a:r>
              <a:rPr lang="en-US" b="1" dirty="0">
                <a:latin typeface="Archer Book" panose="02000000000000000000" pitchFamily="50" charset="0"/>
              </a:rPr>
              <a:t>Psa. 33:11 , Isa. 40:8</a:t>
            </a:r>
          </a:p>
          <a:p>
            <a:pPr>
              <a:lnSpc>
                <a:spcPct val="150000"/>
              </a:lnSpc>
            </a:pPr>
            <a:r>
              <a:rPr lang="en-US" b="1" dirty="0">
                <a:latin typeface="Archer Book" panose="02000000000000000000" pitchFamily="50" charset="0"/>
              </a:rPr>
              <a:t>Matt. 24:35</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God &amp; His Word</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944127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369885"/>
            <a:ext cx="10880084" cy="5084827"/>
          </a:xfrm>
        </p:spPr>
        <p:txBody>
          <a:bodyPr anchor="t">
            <a:normAutofit/>
          </a:bodyPr>
          <a:lstStyle/>
          <a:p>
            <a:pPr marL="742950" indent="-742950" algn="l">
              <a:lnSpc>
                <a:spcPct val="150000"/>
              </a:lnSpc>
              <a:buFont typeface="+mj-lt"/>
              <a:buAutoNum type="arabicPeriod"/>
            </a:pPr>
            <a:r>
              <a:rPr lang="en-US" b="1" u="sng" dirty="0">
                <a:latin typeface="Archer Book" panose="02000000000000000000" pitchFamily="50" charset="0"/>
              </a:rPr>
              <a:t>Mankind Has Tried To Destroy It</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King Jehoiakim – Jer. 36:20-32</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339449" y="0"/>
            <a:ext cx="9505151"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Attempts to Change God’s Word</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2557860633"/>
      </p:ext>
    </p:extLst>
  </p:cSld>
  <p:clrMapOvr>
    <a:masterClrMapping/>
  </p:clrMapOvr>
</p:sld>
</file>

<file path=ppt/theme/theme1.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TotalTime>
  <Words>452</Words>
  <Application>Microsoft Office PowerPoint</Application>
  <PresentationFormat>Widescreen</PresentationFormat>
  <Paragraphs>87</Paragraphs>
  <Slides>29</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Archer Book</vt:lpstr>
      <vt:lpstr>Montana</vt:lpstr>
      <vt:lpstr>Gobold</vt:lpstr>
      <vt:lpstr>Trebuchet MS</vt:lpstr>
      <vt:lpstr>Times</vt:lpstr>
      <vt:lpstr>1_Default</vt:lpstr>
      <vt:lpstr>Default</vt:lpstr>
      <vt:lpstr>PowerPoint Presentation</vt:lpstr>
      <vt:lpstr>PowerPoint Presentation</vt:lpstr>
      <vt:lpstr>PowerPoint Presentation</vt:lpstr>
      <vt:lpstr>PowerPoint Presentation</vt:lpstr>
      <vt:lpstr>Christianity</vt:lpstr>
      <vt:lpstr>Immutability</vt:lpstr>
      <vt:lpstr>Stability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24</cp:revision>
  <dcterms:created xsi:type="dcterms:W3CDTF">2022-11-20T20:19:06Z</dcterms:created>
  <dcterms:modified xsi:type="dcterms:W3CDTF">2022-11-20T22:40:06Z</dcterms:modified>
</cp:coreProperties>
</file>