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0" r:id="rId2"/>
    <p:sldMasterId id="2147483689" r:id="rId3"/>
  </p:sldMasterIdLst>
  <p:sldIdLst>
    <p:sldId id="256" r:id="rId4"/>
    <p:sldId id="257" r:id="rId5"/>
    <p:sldId id="258" r:id="rId6"/>
    <p:sldId id="259" r:id="rId7"/>
    <p:sldId id="2092" r:id="rId8"/>
    <p:sldId id="513" r:id="rId9"/>
    <p:sldId id="3006" r:id="rId10"/>
    <p:sldId id="3007" r:id="rId11"/>
    <p:sldId id="3008" r:id="rId12"/>
    <p:sldId id="267" r:id="rId13"/>
    <p:sldId id="268" r:id="rId14"/>
    <p:sldId id="3009" r:id="rId15"/>
    <p:sldId id="260" r:id="rId16"/>
    <p:sldId id="261" r:id="rId17"/>
    <p:sldId id="269" r:id="rId18"/>
    <p:sldId id="270" r:id="rId19"/>
    <p:sldId id="262" r:id="rId20"/>
    <p:sldId id="263" r:id="rId21"/>
    <p:sldId id="264" r:id="rId22"/>
    <p:sldId id="265" r:id="rId23"/>
    <p:sldId id="266" r:id="rId24"/>
    <p:sldId id="635" r:id="rId25"/>
    <p:sldId id="276" r:id="rId26"/>
    <p:sldId id="3010" r:id="rId27"/>
    <p:sldId id="3011" r:id="rId28"/>
    <p:sldId id="3012" r:id="rId29"/>
    <p:sldId id="561" r:id="rId30"/>
    <p:sldId id="2820" r:id="rId31"/>
    <p:sldId id="3013" r:id="rId32"/>
    <p:sldId id="3014" r:id="rId33"/>
    <p:sldId id="3015" r:id="rId34"/>
    <p:sldId id="3016" r:id="rId35"/>
    <p:sldId id="3021" r:id="rId36"/>
    <p:sldId id="3022" r:id="rId37"/>
    <p:sldId id="3023" r:id="rId38"/>
    <p:sldId id="3024" r:id="rId39"/>
    <p:sldId id="3025" r:id="rId40"/>
    <p:sldId id="3026" r:id="rId41"/>
    <p:sldId id="3027" r:id="rId42"/>
    <p:sldId id="3028" r:id="rId43"/>
    <p:sldId id="3029" r:id="rId44"/>
    <p:sldId id="3030" r:id="rId45"/>
    <p:sldId id="3031" r:id="rId46"/>
    <p:sldId id="3035" r:id="rId47"/>
    <p:sldId id="3036" r:id="rId48"/>
    <p:sldId id="3037" r:id="rId49"/>
    <p:sldId id="274" r:id="rId50"/>
    <p:sldId id="275" r:id="rId51"/>
    <p:sldId id="3038" r:id="rId52"/>
    <p:sldId id="1884" r:id="rId53"/>
    <p:sldId id="3002" r:id="rId54"/>
    <p:sldId id="3005" r:id="rId55"/>
    <p:sldId id="2919" r:id="rId56"/>
    <p:sldId id="3077" r:id="rId57"/>
    <p:sldId id="2999" r:id="rId58"/>
    <p:sldId id="3078" r:id="rId59"/>
    <p:sldId id="3071" r:id="rId60"/>
    <p:sldId id="3079" r:id="rId61"/>
    <p:sldId id="3072" r:id="rId62"/>
    <p:sldId id="3084" r:id="rId63"/>
    <p:sldId id="3080" r:id="rId64"/>
    <p:sldId id="3081" r:id="rId65"/>
    <p:sldId id="3085" r:id="rId66"/>
    <p:sldId id="3082" r:id="rId67"/>
    <p:sldId id="3083" r:id="rId68"/>
    <p:sldId id="3073" r:id="rId69"/>
    <p:sldId id="3074" r:id="rId70"/>
    <p:sldId id="3076" r:id="rId71"/>
    <p:sldId id="3075" r:id="rId72"/>
    <p:sldId id="2996" r:id="rId73"/>
    <p:sldId id="278" r:id="rId74"/>
    <p:sldId id="3039" r:id="rId75"/>
    <p:sldId id="3040" r:id="rId76"/>
    <p:sldId id="3041" r:id="rId77"/>
    <p:sldId id="3045" r:id="rId78"/>
    <p:sldId id="3046" r:id="rId79"/>
    <p:sldId id="3047" r:id="rId80"/>
    <p:sldId id="2833" r:id="rId81"/>
    <p:sldId id="1222" r:id="rId82"/>
    <p:sldId id="3048" r:id="rId83"/>
    <p:sldId id="3049" r:id="rId84"/>
    <p:sldId id="3050" r:id="rId85"/>
    <p:sldId id="3051" r:id="rId86"/>
    <p:sldId id="3052" r:id="rId87"/>
    <p:sldId id="3053" r:id="rId88"/>
    <p:sldId id="3054" r:id="rId89"/>
    <p:sldId id="3055" r:id="rId90"/>
    <p:sldId id="3056" r:id="rId91"/>
    <p:sldId id="3057" r:id="rId92"/>
    <p:sldId id="354" r:id="rId93"/>
    <p:sldId id="468" r:id="rId94"/>
    <p:sldId id="1882" r:id="rId95"/>
    <p:sldId id="1883" r:id="rId96"/>
    <p:sldId id="3058" r:id="rId97"/>
    <p:sldId id="3059" r:id="rId98"/>
    <p:sldId id="3060" r:id="rId99"/>
    <p:sldId id="3061" r:id="rId100"/>
    <p:sldId id="3069" r:id="rId101"/>
    <p:sldId id="3070" r:id="rId102"/>
    <p:sldId id="272" r:id="rId103"/>
    <p:sldId id="273" r:id="rId104"/>
    <p:sldId id="2031" r:id="rId105"/>
  </p:sldIdLst>
  <p:sldSz cx="12192000" cy="6858000"/>
  <p:notesSz cx="6858000" cy="9144000"/>
  <p:embeddedFontLst>
    <p:embeddedFont>
      <p:font typeface="Archer Book" panose="02000000000000000000" pitchFamily="50" charset="0"/>
      <p:regular r:id="rId106"/>
    </p:embeddedFont>
    <p:embeddedFont>
      <p:font typeface="Calibri" panose="020F0502020204030204" pitchFamily="34" charset="0"/>
      <p:regular r:id="rId107"/>
      <p:bold r:id="rId108"/>
      <p:italic r:id="rId109"/>
      <p:boldItalic r:id="rId110"/>
    </p:embeddedFont>
    <p:embeddedFont>
      <p:font typeface="Gobold" panose="02000500000000000000" pitchFamily="2" charset="0"/>
      <p:regular r:id="rId111"/>
      <p:italic r:id="rId112"/>
    </p:embeddedFont>
    <p:embeddedFont>
      <p:font typeface="Montana" panose="02000506000000020003" pitchFamily="50" charset="0"/>
      <p:regular r:id="rId113"/>
    </p:embeddedFont>
    <p:embeddedFont>
      <p:font typeface="Times" panose="02020603050405020304" pitchFamily="18" charset="0"/>
      <p:regular r:id="rId114"/>
      <p:bold r:id="rId115"/>
      <p:italic r:id="rId116"/>
      <p:boldItalic r:id="rId117"/>
    </p:embeddedFont>
    <p:embeddedFont>
      <p:font typeface="Trebuchet MS" panose="020B0603020202020204" pitchFamily="34" charset="0"/>
      <p:regular r:id="rId118"/>
      <p:bold r:id="rId119"/>
      <p:italic r:id="rId120"/>
      <p:boldItalic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4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2.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7.fntdata"/><Relationship Id="rId16" Type="http://schemas.openxmlformats.org/officeDocument/2006/relationships/slide" Target="slides/slide13.xml"/><Relationship Id="rId107" Type="http://schemas.openxmlformats.org/officeDocument/2006/relationships/font" Target="fonts/font2.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font" Target="fonts/font8.fntdata"/><Relationship Id="rId118"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font" Target="fonts/font3.fntdata"/><Relationship Id="rId116" Type="http://schemas.openxmlformats.org/officeDocument/2006/relationships/font" Target="fonts/font11.fntdata"/><Relationship Id="rId124"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fntdata"/><Relationship Id="rId114" Type="http://schemas.openxmlformats.org/officeDocument/2006/relationships/font" Target="fonts/font9.fntdata"/><Relationship Id="rId119"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4.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15.fntdata"/><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5.fntdata"/><Relationship Id="rId11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1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723016" y="5794133"/>
            <a:ext cx="2557337" cy="426015"/>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845328" y="1612324"/>
            <a:ext cx="6323789" cy="3144937"/>
          </a:xfrm>
        </p:spPr>
        <p:txBody>
          <a:bodyPr/>
          <a:lstStyle/>
          <a:p>
            <a:r>
              <a:rPr lang="en-US" dirty="0"/>
              <a:t>Add Your Title</a:t>
            </a:r>
          </a:p>
        </p:txBody>
      </p:sp>
    </p:spTree>
    <p:extLst>
      <p:ext uri="{BB962C8B-B14F-4D97-AF65-F5344CB8AC3E}">
        <p14:creationId xmlns:p14="http://schemas.microsoft.com/office/powerpoint/2010/main" val="217878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86862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11950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74867" y="5033711"/>
            <a:ext cx="2924359" cy="131314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50185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00963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628522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461AEBC-702E-1CD0-24F3-8E7FBDE0A9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F879AF-E930-6AB9-EC5F-B2C8540D5E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F33554-DE89-EA50-D7EA-AD66EE42D252}"/>
              </a:ext>
            </a:extLst>
          </p:cNvPr>
          <p:cNvSpPr>
            <a:spLocks noGrp="1" noChangeArrowheads="1"/>
          </p:cNvSpPr>
          <p:nvPr>
            <p:ph type="sldNum" sz="quarter" idx="12"/>
          </p:nvPr>
        </p:nvSpPr>
        <p:spPr>
          <a:ln/>
        </p:spPr>
        <p:txBody>
          <a:bodyPr/>
          <a:lstStyle>
            <a:lvl1pPr>
              <a:defRPr/>
            </a:lvl1pPr>
          </a:lstStyle>
          <a:p>
            <a:fld id="{E0597E52-2110-4E60-955B-07C4D21E8387}" type="slidenum">
              <a:rPr lang="en-US" altLang="en-US"/>
              <a:pPr/>
              <a:t>‹#›</a:t>
            </a:fld>
            <a:endParaRPr lang="en-US" altLang="en-US"/>
          </a:p>
        </p:txBody>
      </p:sp>
    </p:spTree>
    <p:extLst>
      <p:ext uri="{BB962C8B-B14F-4D97-AF65-F5344CB8AC3E}">
        <p14:creationId xmlns:p14="http://schemas.microsoft.com/office/powerpoint/2010/main" val="4000036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D9C05C-28F1-C2A8-D674-B6B989976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F20B86-227A-EA3D-8B04-614AFB6EC5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EE27C0-48D2-9E80-6FAA-5873DEA4CBFE}"/>
              </a:ext>
            </a:extLst>
          </p:cNvPr>
          <p:cNvSpPr>
            <a:spLocks noGrp="1" noChangeArrowheads="1"/>
          </p:cNvSpPr>
          <p:nvPr>
            <p:ph type="sldNum" sz="quarter" idx="12"/>
          </p:nvPr>
        </p:nvSpPr>
        <p:spPr>
          <a:ln/>
        </p:spPr>
        <p:txBody>
          <a:bodyPr/>
          <a:lstStyle>
            <a:lvl1pPr>
              <a:defRPr/>
            </a:lvl1pPr>
          </a:lstStyle>
          <a:p>
            <a:fld id="{254F0C59-A35B-45DC-9CB4-AEEBA6DF4379}" type="slidenum">
              <a:rPr lang="en-US" altLang="en-US"/>
              <a:pPr/>
              <a:t>‹#›</a:t>
            </a:fld>
            <a:endParaRPr lang="en-US" altLang="en-US"/>
          </a:p>
        </p:txBody>
      </p:sp>
    </p:spTree>
    <p:extLst>
      <p:ext uri="{BB962C8B-B14F-4D97-AF65-F5344CB8AC3E}">
        <p14:creationId xmlns:p14="http://schemas.microsoft.com/office/powerpoint/2010/main" val="1955262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CB7A609-2A4D-B6AD-49AD-4BC2130FD8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A8AB8-C19C-3ABA-7EC7-BE9FA8DFE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E98CB1-2817-E64E-A25D-65E755A95DC6}"/>
              </a:ext>
            </a:extLst>
          </p:cNvPr>
          <p:cNvSpPr>
            <a:spLocks noGrp="1" noChangeArrowheads="1"/>
          </p:cNvSpPr>
          <p:nvPr>
            <p:ph type="sldNum" sz="quarter" idx="12"/>
          </p:nvPr>
        </p:nvSpPr>
        <p:spPr>
          <a:ln/>
        </p:spPr>
        <p:txBody>
          <a:bodyPr/>
          <a:lstStyle>
            <a:lvl1pPr>
              <a:defRPr/>
            </a:lvl1pPr>
          </a:lstStyle>
          <a:p>
            <a:fld id="{60996DEC-D942-4169-A214-331434ED8548}" type="slidenum">
              <a:rPr lang="en-US" altLang="en-US"/>
              <a:pPr/>
              <a:t>‹#›</a:t>
            </a:fld>
            <a:endParaRPr lang="en-US" altLang="en-US"/>
          </a:p>
        </p:txBody>
      </p:sp>
    </p:spTree>
    <p:extLst>
      <p:ext uri="{BB962C8B-B14F-4D97-AF65-F5344CB8AC3E}">
        <p14:creationId xmlns:p14="http://schemas.microsoft.com/office/powerpoint/2010/main" val="452228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B830A9-3C92-D6B4-2485-3A63DA2B11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F40AAF-5DC2-8800-A65B-42E82AD3CF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74BD98-930D-03A7-4852-2B1B5F6CA141}"/>
              </a:ext>
            </a:extLst>
          </p:cNvPr>
          <p:cNvSpPr>
            <a:spLocks noGrp="1" noChangeArrowheads="1"/>
          </p:cNvSpPr>
          <p:nvPr>
            <p:ph type="sldNum" sz="quarter" idx="12"/>
          </p:nvPr>
        </p:nvSpPr>
        <p:spPr>
          <a:ln/>
        </p:spPr>
        <p:txBody>
          <a:bodyPr/>
          <a:lstStyle>
            <a:lvl1pPr>
              <a:defRPr/>
            </a:lvl1pPr>
          </a:lstStyle>
          <a:p>
            <a:fld id="{4219C5B2-938E-409C-ADE6-7C67B15541C6}" type="slidenum">
              <a:rPr lang="en-US" altLang="en-US"/>
              <a:pPr/>
              <a:t>‹#›</a:t>
            </a:fld>
            <a:endParaRPr lang="en-US" altLang="en-US"/>
          </a:p>
        </p:txBody>
      </p:sp>
    </p:spTree>
    <p:extLst>
      <p:ext uri="{BB962C8B-B14F-4D97-AF65-F5344CB8AC3E}">
        <p14:creationId xmlns:p14="http://schemas.microsoft.com/office/powerpoint/2010/main" val="40003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687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82BB42-DEDC-DA72-E423-73C53422FC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771AA3-0D76-70D5-1211-ED84B7B8CF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6059294-6BF8-F364-AA37-DCF43DD298ED}"/>
              </a:ext>
            </a:extLst>
          </p:cNvPr>
          <p:cNvSpPr>
            <a:spLocks noGrp="1" noChangeArrowheads="1"/>
          </p:cNvSpPr>
          <p:nvPr>
            <p:ph type="sldNum" sz="quarter" idx="12"/>
          </p:nvPr>
        </p:nvSpPr>
        <p:spPr>
          <a:ln/>
        </p:spPr>
        <p:txBody>
          <a:bodyPr/>
          <a:lstStyle>
            <a:lvl1pPr>
              <a:defRPr/>
            </a:lvl1pPr>
          </a:lstStyle>
          <a:p>
            <a:fld id="{4F295E8A-F86F-4AF8-8A1E-32A68C887BFA}" type="slidenum">
              <a:rPr lang="en-US" altLang="en-US"/>
              <a:pPr/>
              <a:t>‹#›</a:t>
            </a:fld>
            <a:endParaRPr lang="en-US" altLang="en-US"/>
          </a:p>
        </p:txBody>
      </p:sp>
    </p:spTree>
    <p:extLst>
      <p:ext uri="{BB962C8B-B14F-4D97-AF65-F5344CB8AC3E}">
        <p14:creationId xmlns:p14="http://schemas.microsoft.com/office/powerpoint/2010/main" val="3091368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2F0FA5-6708-277E-2043-87DD370696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1BB390-3210-BB44-C765-DC0AF8EE5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847DE1-84C9-CFDE-4693-3E1ECB84648D}"/>
              </a:ext>
            </a:extLst>
          </p:cNvPr>
          <p:cNvSpPr>
            <a:spLocks noGrp="1" noChangeArrowheads="1"/>
          </p:cNvSpPr>
          <p:nvPr>
            <p:ph type="sldNum" sz="quarter" idx="12"/>
          </p:nvPr>
        </p:nvSpPr>
        <p:spPr>
          <a:ln/>
        </p:spPr>
        <p:txBody>
          <a:bodyPr/>
          <a:lstStyle>
            <a:lvl1pPr>
              <a:defRPr/>
            </a:lvl1pPr>
          </a:lstStyle>
          <a:p>
            <a:fld id="{0F4ADF93-2DC2-4CB7-B67B-22FE54069B7A}" type="slidenum">
              <a:rPr lang="en-US" altLang="en-US"/>
              <a:pPr/>
              <a:t>‹#›</a:t>
            </a:fld>
            <a:endParaRPr lang="en-US" altLang="en-US"/>
          </a:p>
        </p:txBody>
      </p:sp>
    </p:spTree>
    <p:extLst>
      <p:ext uri="{BB962C8B-B14F-4D97-AF65-F5344CB8AC3E}">
        <p14:creationId xmlns:p14="http://schemas.microsoft.com/office/powerpoint/2010/main" val="3556935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DEF20A-FA83-8518-56C4-88D3CEE91C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092948-9CD7-9121-4DCD-67D4630B6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4BBFB9C-C1E0-520B-9CE3-A52FFF2886BF}"/>
              </a:ext>
            </a:extLst>
          </p:cNvPr>
          <p:cNvSpPr>
            <a:spLocks noGrp="1" noChangeArrowheads="1"/>
          </p:cNvSpPr>
          <p:nvPr>
            <p:ph type="sldNum" sz="quarter" idx="12"/>
          </p:nvPr>
        </p:nvSpPr>
        <p:spPr>
          <a:ln/>
        </p:spPr>
        <p:txBody>
          <a:bodyPr/>
          <a:lstStyle>
            <a:lvl1pPr>
              <a:defRPr/>
            </a:lvl1pPr>
          </a:lstStyle>
          <a:p>
            <a:fld id="{E41E5FD6-87A9-41BD-9B56-87838107C945}" type="slidenum">
              <a:rPr lang="en-US" altLang="en-US"/>
              <a:pPr/>
              <a:t>‹#›</a:t>
            </a:fld>
            <a:endParaRPr lang="en-US" altLang="en-US"/>
          </a:p>
        </p:txBody>
      </p:sp>
    </p:spTree>
    <p:extLst>
      <p:ext uri="{BB962C8B-B14F-4D97-AF65-F5344CB8AC3E}">
        <p14:creationId xmlns:p14="http://schemas.microsoft.com/office/powerpoint/2010/main" val="3493203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0BB7061-0596-EDD7-11E7-3AFDD2F523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D32FB1-DA23-E809-6AA5-C2A642FEF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C85F67-B863-A830-82C3-8165CE6F8E0E}"/>
              </a:ext>
            </a:extLst>
          </p:cNvPr>
          <p:cNvSpPr>
            <a:spLocks noGrp="1" noChangeArrowheads="1"/>
          </p:cNvSpPr>
          <p:nvPr>
            <p:ph type="sldNum" sz="quarter" idx="12"/>
          </p:nvPr>
        </p:nvSpPr>
        <p:spPr>
          <a:ln/>
        </p:spPr>
        <p:txBody>
          <a:bodyPr/>
          <a:lstStyle>
            <a:lvl1pPr>
              <a:defRPr/>
            </a:lvl1pPr>
          </a:lstStyle>
          <a:p>
            <a:fld id="{F36D62D0-030D-4880-8270-ED795FD13A1A}" type="slidenum">
              <a:rPr lang="en-US" altLang="en-US"/>
              <a:pPr/>
              <a:t>‹#›</a:t>
            </a:fld>
            <a:endParaRPr lang="en-US" altLang="en-US"/>
          </a:p>
        </p:txBody>
      </p:sp>
    </p:spTree>
    <p:extLst>
      <p:ext uri="{BB962C8B-B14F-4D97-AF65-F5344CB8AC3E}">
        <p14:creationId xmlns:p14="http://schemas.microsoft.com/office/powerpoint/2010/main" val="2835394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1B94A17-8437-6A05-4135-E31B8A30DD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D04787-EA7F-0769-20D4-913F20BF8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BF0C42-CF31-1610-0635-719DC46B1A0D}"/>
              </a:ext>
            </a:extLst>
          </p:cNvPr>
          <p:cNvSpPr>
            <a:spLocks noGrp="1" noChangeArrowheads="1"/>
          </p:cNvSpPr>
          <p:nvPr>
            <p:ph type="sldNum" sz="quarter" idx="12"/>
          </p:nvPr>
        </p:nvSpPr>
        <p:spPr>
          <a:ln/>
        </p:spPr>
        <p:txBody>
          <a:bodyPr/>
          <a:lstStyle>
            <a:lvl1pPr>
              <a:defRPr/>
            </a:lvl1pPr>
          </a:lstStyle>
          <a:p>
            <a:fld id="{66F43FA0-1FDF-4F36-AD28-F71E871FBF55}" type="slidenum">
              <a:rPr lang="en-US" altLang="en-US"/>
              <a:pPr/>
              <a:t>‹#›</a:t>
            </a:fld>
            <a:endParaRPr lang="en-US" altLang="en-US"/>
          </a:p>
        </p:txBody>
      </p:sp>
    </p:spTree>
    <p:extLst>
      <p:ext uri="{BB962C8B-B14F-4D97-AF65-F5344CB8AC3E}">
        <p14:creationId xmlns:p14="http://schemas.microsoft.com/office/powerpoint/2010/main" val="3884049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82192E-92C2-E8A8-BCC3-D186617D6C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BF97CC-0184-9FE9-4069-4CF245DA2F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934E39-14C0-8586-FC67-42CA08EB04D9}"/>
              </a:ext>
            </a:extLst>
          </p:cNvPr>
          <p:cNvSpPr>
            <a:spLocks noGrp="1" noChangeArrowheads="1"/>
          </p:cNvSpPr>
          <p:nvPr>
            <p:ph type="sldNum" sz="quarter" idx="12"/>
          </p:nvPr>
        </p:nvSpPr>
        <p:spPr>
          <a:ln/>
        </p:spPr>
        <p:txBody>
          <a:bodyPr/>
          <a:lstStyle>
            <a:lvl1pPr>
              <a:defRPr/>
            </a:lvl1pPr>
          </a:lstStyle>
          <a:p>
            <a:fld id="{4AF831CB-648B-4010-A185-A869D1D9E620}" type="slidenum">
              <a:rPr lang="en-US" altLang="en-US"/>
              <a:pPr/>
              <a:t>‹#›</a:t>
            </a:fld>
            <a:endParaRPr lang="en-US" altLang="en-US"/>
          </a:p>
        </p:txBody>
      </p:sp>
    </p:spTree>
    <p:extLst>
      <p:ext uri="{BB962C8B-B14F-4D97-AF65-F5344CB8AC3E}">
        <p14:creationId xmlns:p14="http://schemas.microsoft.com/office/powerpoint/2010/main" val="1723141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FE42B7-CDBA-53B0-1787-0D7345AD9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4B6756-75DF-8AC4-7A95-8F0BCDB42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D38359-2C73-5E1C-97CA-61A4FFEEB0C5}"/>
              </a:ext>
            </a:extLst>
          </p:cNvPr>
          <p:cNvSpPr>
            <a:spLocks noGrp="1" noChangeArrowheads="1"/>
          </p:cNvSpPr>
          <p:nvPr>
            <p:ph type="sldNum" sz="quarter" idx="12"/>
          </p:nvPr>
        </p:nvSpPr>
        <p:spPr>
          <a:ln/>
        </p:spPr>
        <p:txBody>
          <a:bodyPr/>
          <a:lstStyle>
            <a:lvl1pPr>
              <a:defRPr/>
            </a:lvl1pPr>
          </a:lstStyle>
          <a:p>
            <a:fld id="{E94B86D6-FAF7-4454-832C-3345B99B1932}" type="slidenum">
              <a:rPr lang="en-US" altLang="en-US"/>
              <a:pPr/>
              <a:t>‹#›</a:t>
            </a:fld>
            <a:endParaRPr lang="en-US" altLang="en-US"/>
          </a:p>
        </p:txBody>
      </p:sp>
    </p:spTree>
    <p:extLst>
      <p:ext uri="{BB962C8B-B14F-4D97-AF65-F5344CB8AC3E}">
        <p14:creationId xmlns:p14="http://schemas.microsoft.com/office/powerpoint/2010/main" val="366034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6638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51588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0454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03052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7619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83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723016" y="5794133"/>
            <a:ext cx="2557337" cy="426015"/>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94729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05950405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91724165"/>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defTabSz="1219170" rtl="0" eaLnBrk="1" latinLnBrk="0" hangingPunct="1">
        <a:spcBef>
          <a:spcPct val="0"/>
        </a:spcBef>
        <a:buNone/>
        <a:defRPr sz="5867" kern="1200">
          <a:solidFill>
            <a:srgbClr val="7E4D13"/>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7E4D13"/>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7E4D13"/>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97226F-795A-9B75-5068-BCD2C6F9F06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61BD5A50-CFF0-E79B-8B95-17721C5D67F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FFF0275-FBED-C739-8FEE-70DD2604399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6D1AA09-AD50-24CE-AD42-4269506CDDD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A9FAA3D-47F5-EA3F-D32C-73EB31BFA1B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CC38E5CA-3318-467B-AA49-369B9B0919EC}" type="slidenum">
              <a:rPr lang="en-US" altLang="en-US"/>
              <a:pPr/>
              <a:t>‹#›</a:t>
            </a:fld>
            <a:endParaRPr lang="en-US" altLang="en-US"/>
          </a:p>
        </p:txBody>
      </p:sp>
    </p:spTree>
    <p:extLst>
      <p:ext uri="{BB962C8B-B14F-4D97-AF65-F5344CB8AC3E}">
        <p14:creationId xmlns:p14="http://schemas.microsoft.com/office/powerpoint/2010/main" val="34920319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A9230B-58F4-778D-DFAA-8C824C1215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Words and Music</a:t>
            </a:r>
            <a:endParaRPr lang="en-US">
              <a:ea typeface="+mj-ea"/>
            </a:endParaRPr>
          </a:p>
        </p:txBody>
      </p:sp>
      <p:pic>
        <p:nvPicPr>
          <p:cNvPr id="2" name="Picture 57" descr="Words and Music-pp">
            <a:extLst>
              <a:ext uri="{FF2B5EF4-FFF2-40B4-BE49-F238E27FC236}">
                <a16:creationId xmlns:a16="http://schemas.microsoft.com/office/drawing/2014/main" id="{3DE9EB00-C97A-8DAF-F40B-45A4ECC99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B708BC64-882F-E170-A2BD-342BDFDB7C30}"/>
              </a:ext>
            </a:extLst>
          </p:cNvPr>
          <p:cNvSpPr txBox="1">
            <a:spLocks noChangeArrowheads="1"/>
          </p:cNvSpPr>
          <p:nvPr/>
        </p:nvSpPr>
        <p:spPr bwMode="auto">
          <a:xfrm>
            <a:off x="101600" y="76201"/>
            <a:ext cx="328628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Words and Music</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1D9E0DE0-F6BE-741B-7E05-628CA218A4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238</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9BDBF305-8508-34B6-B33C-673DB976D0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5122" name="Picture 1027" descr="Redeemed-Sweet is-pp">
            <a:extLst>
              <a:ext uri="{FF2B5EF4-FFF2-40B4-BE49-F238E27FC236}">
                <a16:creationId xmlns:a16="http://schemas.microsoft.com/office/drawing/2014/main" id="{90B8BFED-0ED1-94BD-AC10-2600E7844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31FF726A-807B-7CF9-27EA-0ED5405C944E}"/>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4805" name="Text Box 1029">
            <a:extLst>
              <a:ext uri="{FF2B5EF4-FFF2-40B4-BE49-F238E27FC236}">
                <a16:creationId xmlns:a16="http://schemas.microsoft.com/office/drawing/2014/main" id="{15EC8446-3B14-45B6-1A82-115D4BD41B5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73F0065-185C-C242-D1CF-C6735EB7D3E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16386" name="Picture 3" descr="God Will Take Care-pp">
            <a:extLst>
              <a:ext uri="{FF2B5EF4-FFF2-40B4-BE49-F238E27FC236}">
                <a16:creationId xmlns:a16="http://schemas.microsoft.com/office/drawing/2014/main" id="{3DC8B4DF-7C8A-F985-4C61-84ECC4BF0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a:extLst>
              <a:ext uri="{FF2B5EF4-FFF2-40B4-BE49-F238E27FC236}">
                <a16:creationId xmlns:a16="http://schemas.microsoft.com/office/drawing/2014/main" id="{817BAC20-5E41-AE11-C8BB-E2568C23FC70}"/>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2341" name="Text Box 5">
            <a:extLst>
              <a:ext uri="{FF2B5EF4-FFF2-40B4-BE49-F238E27FC236}">
                <a16:creationId xmlns:a16="http://schemas.microsoft.com/office/drawing/2014/main" id="{3ADDF110-79DD-48BD-6611-ABC92CA8BAD2}"/>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5633A142-EE2E-7753-A430-196BA0A80A2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17410" name="Picture 3" descr="God Will Take Care-pp">
            <a:extLst>
              <a:ext uri="{FF2B5EF4-FFF2-40B4-BE49-F238E27FC236}">
                <a16:creationId xmlns:a16="http://schemas.microsoft.com/office/drawing/2014/main" id="{D9AE45A0-6358-3DF2-EE9C-11EB91EA3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971C609E-4E9F-A471-D6A9-666157724C80}"/>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3365" name="Text Box 5">
            <a:extLst>
              <a:ext uri="{FF2B5EF4-FFF2-40B4-BE49-F238E27FC236}">
                <a16:creationId xmlns:a16="http://schemas.microsoft.com/office/drawing/2014/main" id="{289E189D-A4FA-764D-D342-F1F470F94297}"/>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42751"/>
            <a:ext cx="7968792" cy="657564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4:30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t>
            </a:r>
            <a:r>
              <a:rPr lang="en-US" sz="4000" kern="1500" dirty="0">
                <a:ln w="0"/>
                <a:solidFill>
                  <a:srgbClr val="314172"/>
                </a:solidFill>
                <a:latin typeface="Gobold" panose="02000500000000000000" pitchFamily="2" charset="0"/>
              </a:rPr>
              <a:t>@ </a:t>
            </a: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endParaRPr lang="en-US" sz="4000" kern="1500" dirty="0">
              <a:ln w="0"/>
              <a:solidFill>
                <a:srgbClr val="314172"/>
              </a:solidFill>
              <a:latin typeface="Gobold" panose="02000500000000000000" pitchFamily="2" charset="0"/>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000" kern="1500" dirty="0">
                <a:ln w="0"/>
                <a:solidFill>
                  <a:srgbClr val="314172"/>
                </a:solidFill>
                <a:latin typeface="Gobold" panose="02000500000000000000" pitchFamily="2" charset="0"/>
              </a:rPr>
              <a:t>LTC @ 5:30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7EA11C7-2D46-37F6-62CA-F647D158A3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6146" name="Picture 6" descr="Redeemed-Sweet is-pp">
            <a:extLst>
              <a:ext uri="{FF2B5EF4-FFF2-40B4-BE49-F238E27FC236}">
                <a16:creationId xmlns:a16="http://schemas.microsoft.com/office/drawing/2014/main" id="{BEB181F2-8FFE-1528-2E0F-EDF231BC6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70CFF2D9-8E50-3150-2858-DBD0DD37241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5832" name="Text Box 8">
            <a:extLst>
              <a:ext uri="{FF2B5EF4-FFF2-40B4-BE49-F238E27FC236}">
                <a16:creationId xmlns:a16="http://schemas.microsoft.com/office/drawing/2014/main" id="{A293F499-2F5F-17F8-A31D-9BDE0F3A1E4F}"/>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773D3A6-873E-4D08-20FF-F71EF5A338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Redeemed - Sweet is the Song</a:t>
            </a:r>
            <a:endParaRPr lang="en-US">
              <a:ea typeface="+mj-ea"/>
            </a:endParaRPr>
          </a:p>
        </p:txBody>
      </p:sp>
      <p:pic>
        <p:nvPicPr>
          <p:cNvPr id="7170" name="Picture 9" descr="Redeemed-Sweet is-pp">
            <a:extLst>
              <a:ext uri="{FF2B5EF4-FFF2-40B4-BE49-F238E27FC236}">
                <a16:creationId xmlns:a16="http://schemas.microsoft.com/office/drawing/2014/main" id="{8A4355C2-084B-AA6D-83C6-1CF574E8D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C7860E4C-F701-E782-1247-5DBD5A8CBD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Redeemed - Sweet is the Song</a:t>
            </a:r>
            <a:endParaRPr lang="en-US">
              <a:ea typeface="+mj-ea"/>
            </a:endParaRPr>
          </a:p>
        </p:txBody>
      </p:sp>
      <p:pic>
        <p:nvPicPr>
          <p:cNvPr id="8194" name="Picture 3" descr="Redeemed-Sweet is-pp">
            <a:extLst>
              <a:ext uri="{FF2B5EF4-FFF2-40B4-BE49-F238E27FC236}">
                <a16:creationId xmlns:a16="http://schemas.microsoft.com/office/drawing/2014/main" id="{50C61568-7411-7ABA-C863-2E9C7C39A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31D0F54D-EE85-4AB0-EBF5-24CA311A110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83D5D60B-F4D6-8AED-8B22-CB34F555B94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BB4831F5-33E9-6F73-6D51-6A6B42306D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Redeemed - Sweet is the Song</a:t>
            </a:r>
            <a:endParaRPr lang="en-US">
              <a:ea typeface="+mj-ea"/>
            </a:endParaRPr>
          </a:p>
        </p:txBody>
      </p:sp>
      <p:pic>
        <p:nvPicPr>
          <p:cNvPr id="9218" name="Picture 3" descr="Redeemed-Sweet is-pp">
            <a:extLst>
              <a:ext uri="{FF2B5EF4-FFF2-40B4-BE49-F238E27FC236}">
                <a16:creationId xmlns:a16="http://schemas.microsoft.com/office/drawing/2014/main" id="{2079DE0E-55AB-C87C-547F-3C0550FFA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982C87FE-A8D0-5218-72B3-DE18F10817D6}"/>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BEB1C8F2-D386-383D-4D73-AA16A9A48E2C}"/>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198662" name="Text Box 6">
            <a:extLst>
              <a:ext uri="{FF2B5EF4-FFF2-40B4-BE49-F238E27FC236}">
                <a16:creationId xmlns:a16="http://schemas.microsoft.com/office/drawing/2014/main" id="{CEC3BA87-A7DD-69A9-2D52-0F22CB740B3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7F10719-14ED-114D-AC9C-9510EC00D7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0242" name="Picture 3" descr="Redeemed-Sweet is-pp">
            <a:extLst>
              <a:ext uri="{FF2B5EF4-FFF2-40B4-BE49-F238E27FC236}">
                <a16:creationId xmlns:a16="http://schemas.microsoft.com/office/drawing/2014/main" id="{828500E0-EDEF-A005-57B0-FCA9929CB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939A32F-E552-CBD7-4B08-264F52619B1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0EF94253-D34B-6DE9-9D35-BFBB3364C19A}"/>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8239C5CE-4505-D99D-FD30-E83F801918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1266" name="Picture 6" descr="Redeemed-Sweet is-pp">
            <a:extLst>
              <a:ext uri="{FF2B5EF4-FFF2-40B4-BE49-F238E27FC236}">
                <a16:creationId xmlns:a16="http://schemas.microsoft.com/office/drawing/2014/main" id="{781E230A-620F-7925-68D8-50268DCF8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6D5550BE-03F8-A635-3E15-BCE3BB5B2EEA}"/>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E7E84150-D043-9FEE-9C6C-D95358ACAD2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61AEE26-92C5-9CBA-A287-C11A034D77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Redeemed - Sweet is the Song</a:t>
            </a:r>
            <a:endParaRPr lang="en-US">
              <a:ea typeface="+mj-ea"/>
            </a:endParaRPr>
          </a:p>
        </p:txBody>
      </p:sp>
      <p:pic>
        <p:nvPicPr>
          <p:cNvPr id="12290" name="Picture 9" descr="Redeemed-Sweet is-pp">
            <a:extLst>
              <a:ext uri="{FF2B5EF4-FFF2-40B4-BE49-F238E27FC236}">
                <a16:creationId xmlns:a16="http://schemas.microsoft.com/office/drawing/2014/main" id="{DBBA2618-0BB6-9B99-7840-46E96B9B3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Text Box 10">
            <a:extLst>
              <a:ext uri="{FF2B5EF4-FFF2-40B4-BE49-F238E27FC236}">
                <a16:creationId xmlns:a16="http://schemas.microsoft.com/office/drawing/2014/main" id="{F089334B-696C-CD11-C7AF-3900F3C96EF3}"/>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9691" name="Text Box 11">
            <a:extLst>
              <a:ext uri="{FF2B5EF4-FFF2-40B4-BE49-F238E27FC236}">
                <a16:creationId xmlns:a16="http://schemas.microsoft.com/office/drawing/2014/main" id="{719F2003-95CD-0D6D-9951-9F26CB90E8A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AF3F2083-C3F2-522B-A9F0-8A8CF4CA91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Redeemed - Sweet is the Song</a:t>
            </a:r>
            <a:endParaRPr lang="en-US">
              <a:ea typeface="+mj-ea"/>
            </a:endParaRPr>
          </a:p>
        </p:txBody>
      </p:sp>
      <p:pic>
        <p:nvPicPr>
          <p:cNvPr id="13314" name="Picture 6" descr="Redeemed-Sweet is-pp">
            <a:extLst>
              <a:ext uri="{FF2B5EF4-FFF2-40B4-BE49-F238E27FC236}">
                <a16:creationId xmlns:a16="http://schemas.microsoft.com/office/drawing/2014/main" id="{727A8AA4-6DF2-526A-C81F-3068724BB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7">
            <a:extLst>
              <a:ext uri="{FF2B5EF4-FFF2-40B4-BE49-F238E27FC236}">
                <a16:creationId xmlns:a16="http://schemas.microsoft.com/office/drawing/2014/main" id="{AD440E98-9DEF-3415-BA99-C592B950103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0712" name="Text Box 8">
            <a:extLst>
              <a:ext uri="{FF2B5EF4-FFF2-40B4-BE49-F238E27FC236}">
                <a16:creationId xmlns:a16="http://schemas.microsoft.com/office/drawing/2014/main" id="{EB763EBB-A0D1-D72B-EFCC-C823878FC1A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F96327F-EF51-195B-C6BE-ACFDE1FC46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Redeemed - Sweet is the Song</a:t>
            </a:r>
            <a:endParaRPr lang="en-US">
              <a:ea typeface="+mj-ea"/>
            </a:endParaRPr>
          </a:p>
        </p:txBody>
      </p:sp>
      <p:pic>
        <p:nvPicPr>
          <p:cNvPr id="14338" name="Picture 3" descr="Redeemed-Sweet is-pp">
            <a:extLst>
              <a:ext uri="{FF2B5EF4-FFF2-40B4-BE49-F238E27FC236}">
                <a16:creationId xmlns:a16="http://schemas.microsoft.com/office/drawing/2014/main" id="{4E663550-71C3-8F69-2E15-6B6029C7B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CE8F9A90-41E2-0EE9-EA9E-B71FB1573215}"/>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A28B4DEB-3D6D-EBD3-EEC1-EA1526E80336}"/>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201734" name="Text Box 6">
            <a:extLst>
              <a:ext uri="{FF2B5EF4-FFF2-40B4-BE49-F238E27FC236}">
                <a16:creationId xmlns:a16="http://schemas.microsoft.com/office/drawing/2014/main" id="{A10FDEEE-AC84-A7E1-62DE-6CDC419AB13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126E799-11D6-BFF5-9858-25C76C9451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Words and Music</a:t>
            </a:r>
            <a:endParaRPr lang="en-US">
              <a:ea typeface="+mj-ea"/>
            </a:endParaRPr>
          </a:p>
        </p:txBody>
      </p:sp>
      <p:pic>
        <p:nvPicPr>
          <p:cNvPr id="3074" name="Picture 6" descr="Words and Music-pp">
            <a:extLst>
              <a:ext uri="{FF2B5EF4-FFF2-40B4-BE49-F238E27FC236}">
                <a16:creationId xmlns:a16="http://schemas.microsoft.com/office/drawing/2014/main" id="{7DA0A387-36A4-0725-E62B-E58830603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Text Box 7">
            <a:extLst>
              <a:ext uri="{FF2B5EF4-FFF2-40B4-BE49-F238E27FC236}">
                <a16:creationId xmlns:a16="http://schemas.microsoft.com/office/drawing/2014/main" id="{541424F6-B0CD-3383-F7A3-658551B6169B}"/>
              </a:ext>
            </a:extLst>
          </p:cNvPr>
          <p:cNvSpPr txBox="1">
            <a:spLocks noChangeArrowheads="1"/>
          </p:cNvSpPr>
          <p:nvPr/>
        </p:nvSpPr>
        <p:spPr bwMode="auto">
          <a:xfrm>
            <a:off x="101600" y="76201"/>
            <a:ext cx="328628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Words and Music</a:t>
            </a:r>
            <a:endParaRPr lang="en-US" sz="3200">
              <a:solidFill>
                <a:srgbClr val="000000"/>
              </a:solidFill>
              <a:latin typeface="Times" charset="0"/>
              <a:ea typeface="ＭＳ Ｐゴシック" charset="0"/>
              <a:cs typeface="ＭＳ Ｐゴシック" charset="0"/>
            </a:endParaRPr>
          </a:p>
        </p:txBody>
      </p:sp>
      <p:sp>
        <p:nvSpPr>
          <p:cNvPr id="194568" name="Text Box 8">
            <a:extLst>
              <a:ext uri="{FF2B5EF4-FFF2-40B4-BE49-F238E27FC236}">
                <a16:creationId xmlns:a16="http://schemas.microsoft.com/office/drawing/2014/main" id="{07D6A6F9-93D0-1EDA-0843-C44DC01F76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238</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EC3B9AFE-9ECF-92A3-9D72-031F915646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5362" name="Picture 3" descr="Redeemed-Sweet is-pp">
            <a:extLst>
              <a:ext uri="{FF2B5EF4-FFF2-40B4-BE49-F238E27FC236}">
                <a16:creationId xmlns:a16="http://schemas.microsoft.com/office/drawing/2014/main" id="{DC906DC5-D5B8-67D1-3D74-EC91CE352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E0BE9B99-EFCE-4315-9815-A80F8F755C01}"/>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3223EBDD-5F3B-31D2-028B-21FD9D9A60C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C713860D-2583-6413-4F3C-75DC4D9049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6386" name="Picture 6" descr="Redeemed-Sweet is-pp">
            <a:extLst>
              <a:ext uri="{FF2B5EF4-FFF2-40B4-BE49-F238E27FC236}">
                <a16:creationId xmlns:a16="http://schemas.microsoft.com/office/drawing/2014/main" id="{EA338988-354F-F613-77A7-2AC916F61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2270E536-7B0E-C403-518C-EA22C50641E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3784" name="Text Box 8">
            <a:extLst>
              <a:ext uri="{FF2B5EF4-FFF2-40B4-BE49-F238E27FC236}">
                <a16:creationId xmlns:a16="http://schemas.microsoft.com/office/drawing/2014/main" id="{87AC9ACC-8069-628F-F69B-9C1D05A0571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Jesus, Let Us</a:t>
            </a:r>
          </a:p>
          <a:p>
            <a:pPr>
              <a:lnSpc>
                <a:spcPct val="150000"/>
              </a:lnSpc>
            </a:pPr>
            <a:r>
              <a:rPr lang="en-US" sz="6600" dirty="0">
                <a:solidFill>
                  <a:srgbClr val="314172"/>
                </a:solidFill>
                <a:latin typeface="Gobold" panose="02000500000000000000" pitchFamily="2" charset="0"/>
              </a:rPr>
              <a:t>Come To Know You</a:t>
            </a:r>
          </a:p>
          <a:p>
            <a:pPr>
              <a:lnSpc>
                <a:spcPct val="150000"/>
              </a:lnSpc>
            </a:pPr>
            <a:r>
              <a:rPr lang="en-US" sz="5400" dirty="0">
                <a:latin typeface="Gobold" panose="02000500000000000000" pitchFamily="2" charset="0"/>
              </a:rPr>
              <a:t>#768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069327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 Common Love</a:t>
            </a:r>
          </a:p>
          <a:p>
            <a:pPr>
              <a:lnSpc>
                <a:spcPct val="150000"/>
              </a:lnSpc>
            </a:pPr>
            <a:r>
              <a:rPr lang="en-US" sz="5400" dirty="0">
                <a:latin typeface="Gobold" panose="02000500000000000000" pitchFamily="2" charset="0"/>
              </a:rPr>
              <a:t>#705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FA06D93-F844-72B0-C995-B3E15B9CA3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 Common Love</a:t>
            </a:r>
            <a:endParaRPr lang="en-US">
              <a:ea typeface="+mj-ea"/>
            </a:endParaRPr>
          </a:p>
        </p:txBody>
      </p:sp>
      <p:pic>
        <p:nvPicPr>
          <p:cNvPr id="2" name="Picture 28" descr="A common love-pp">
            <a:extLst>
              <a:ext uri="{FF2B5EF4-FFF2-40B4-BE49-F238E27FC236}">
                <a16:creationId xmlns:a16="http://schemas.microsoft.com/office/drawing/2014/main" id="{A856198E-6BD8-BE36-ACAD-AA62D46E7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F83DF811-C549-859E-CDDB-4EA2A113B98E}"/>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10A0AAF7-C742-F20D-0A77-AC27D370B0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AAAB0C6-5D5B-6831-8E7A-ED4CD4BC84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 Common Love</a:t>
            </a:r>
            <a:endParaRPr lang="en-US">
              <a:ea typeface="+mj-ea"/>
            </a:endParaRPr>
          </a:p>
        </p:txBody>
      </p:sp>
      <p:pic>
        <p:nvPicPr>
          <p:cNvPr id="3074" name="Picture 3" descr="A common love-pp">
            <a:extLst>
              <a:ext uri="{FF2B5EF4-FFF2-40B4-BE49-F238E27FC236}">
                <a16:creationId xmlns:a16="http://schemas.microsoft.com/office/drawing/2014/main" id="{A22B6443-F364-18B8-2993-66B454536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E4124A8E-07D7-2452-683A-F49A403A8118}"/>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5DCC7A7D-6250-B04C-2BD7-47781644B0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DDF101C-9F1D-F2FC-A990-A548E21B49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 Common Love</a:t>
            </a:r>
            <a:endParaRPr lang="en-US">
              <a:ea typeface="+mj-ea"/>
            </a:endParaRPr>
          </a:p>
        </p:txBody>
      </p:sp>
      <p:pic>
        <p:nvPicPr>
          <p:cNvPr id="4098" name="Picture 3" descr="A common love-pp">
            <a:extLst>
              <a:ext uri="{FF2B5EF4-FFF2-40B4-BE49-F238E27FC236}">
                <a16:creationId xmlns:a16="http://schemas.microsoft.com/office/drawing/2014/main" id="{0A1E1B6C-8761-4970-77A0-A0E4EB38B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0E6CB002-A43C-F81C-A743-8C5F1EFF849F}"/>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A3AF4BDE-CE51-84E4-2370-131230B9A0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No, Not One</a:t>
            </a:r>
          </a:p>
          <a:p>
            <a:pPr>
              <a:lnSpc>
                <a:spcPct val="150000"/>
              </a:lnSpc>
            </a:pPr>
            <a:r>
              <a:rPr lang="en-US" sz="5400" dirty="0">
                <a:latin typeface="Gobold" panose="02000500000000000000" pitchFamily="2" charset="0"/>
              </a:rPr>
              <a:t>#396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8C5EF4B-1616-BD09-BB98-1A93485581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No Not One</a:t>
            </a:r>
            <a:endParaRPr lang="en-US">
              <a:ea typeface="+mj-ea"/>
            </a:endParaRPr>
          </a:p>
        </p:txBody>
      </p:sp>
      <p:pic>
        <p:nvPicPr>
          <p:cNvPr id="2" name="Picture 30" descr="No Not One-pp">
            <a:extLst>
              <a:ext uri="{FF2B5EF4-FFF2-40B4-BE49-F238E27FC236}">
                <a16:creationId xmlns:a16="http://schemas.microsoft.com/office/drawing/2014/main" id="{482C786E-0CCB-0775-45A9-2E8B9B62A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9" name="Text Box 31">
            <a:extLst>
              <a:ext uri="{FF2B5EF4-FFF2-40B4-BE49-F238E27FC236}">
                <a16:creationId xmlns:a16="http://schemas.microsoft.com/office/drawing/2014/main" id="{FC07935D-D333-29C0-3A8C-DA06748C71F2}"/>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2080" name="Text Box 32">
            <a:extLst>
              <a:ext uri="{FF2B5EF4-FFF2-40B4-BE49-F238E27FC236}">
                <a16:creationId xmlns:a16="http://schemas.microsoft.com/office/drawing/2014/main" id="{0E839502-7C2C-61B8-3BE9-0880F9460B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6B8BEC8-E6BB-4612-CB1C-7B79EADDDB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Words and Music</a:t>
            </a:r>
            <a:endParaRPr lang="en-US">
              <a:ea typeface="+mj-ea"/>
            </a:endParaRPr>
          </a:p>
        </p:txBody>
      </p:sp>
      <p:pic>
        <p:nvPicPr>
          <p:cNvPr id="4098" name="Picture 3" descr="Words and Music-pp">
            <a:extLst>
              <a:ext uri="{FF2B5EF4-FFF2-40B4-BE49-F238E27FC236}">
                <a16:creationId xmlns:a16="http://schemas.microsoft.com/office/drawing/2014/main" id="{AB0D072F-F4DE-485E-5EFC-C9518BA52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DFDF04C-A4BD-DABB-ABEF-C84942B5FB80}"/>
              </a:ext>
            </a:extLst>
          </p:cNvPr>
          <p:cNvSpPr txBox="1">
            <a:spLocks noChangeArrowheads="1"/>
          </p:cNvSpPr>
          <p:nvPr/>
        </p:nvSpPr>
        <p:spPr bwMode="auto">
          <a:xfrm>
            <a:off x="101600" y="76201"/>
            <a:ext cx="328628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Words and Music</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7801AEF6-858E-74CE-E35B-35E132BDAB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238</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6081CDB-A272-21CB-7712-A4EA3AC68A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No Not One</a:t>
            </a:r>
            <a:endParaRPr lang="en-US">
              <a:ea typeface="+mj-ea"/>
            </a:endParaRPr>
          </a:p>
        </p:txBody>
      </p:sp>
      <p:pic>
        <p:nvPicPr>
          <p:cNvPr id="3074" name="Picture 6" descr="No Not One-pp">
            <a:extLst>
              <a:ext uri="{FF2B5EF4-FFF2-40B4-BE49-F238E27FC236}">
                <a16:creationId xmlns:a16="http://schemas.microsoft.com/office/drawing/2014/main" id="{7CCA09AD-A9A3-C5A7-D5E3-53ED1A039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 Box 7">
            <a:extLst>
              <a:ext uri="{FF2B5EF4-FFF2-40B4-BE49-F238E27FC236}">
                <a16:creationId xmlns:a16="http://schemas.microsoft.com/office/drawing/2014/main" id="{61C62E36-FFD4-EC7B-3C3F-6B7B0EE1D52D}"/>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12648" name="Text Box 8">
            <a:extLst>
              <a:ext uri="{FF2B5EF4-FFF2-40B4-BE49-F238E27FC236}">
                <a16:creationId xmlns:a16="http://schemas.microsoft.com/office/drawing/2014/main" id="{290C0B9C-F0B2-EFD2-848E-222A5C12B8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5245556-C9BA-148C-6084-52D4C51F36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No Not One</a:t>
            </a:r>
            <a:endParaRPr lang="en-US">
              <a:ea typeface="+mj-ea"/>
            </a:endParaRPr>
          </a:p>
        </p:txBody>
      </p:sp>
      <p:pic>
        <p:nvPicPr>
          <p:cNvPr id="4098" name="Picture 7" descr="No Not One-pp">
            <a:extLst>
              <a:ext uri="{FF2B5EF4-FFF2-40B4-BE49-F238E27FC236}">
                <a16:creationId xmlns:a16="http://schemas.microsoft.com/office/drawing/2014/main" id="{23934F5F-03B1-D181-70E6-3C3C1D0AB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a:extLst>
              <a:ext uri="{FF2B5EF4-FFF2-40B4-BE49-F238E27FC236}">
                <a16:creationId xmlns:a16="http://schemas.microsoft.com/office/drawing/2014/main" id="{801601F6-DE94-1587-FB48-C6351AAD384D}"/>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19817" name="Text Box 9">
            <a:extLst>
              <a:ext uri="{FF2B5EF4-FFF2-40B4-BE49-F238E27FC236}">
                <a16:creationId xmlns:a16="http://schemas.microsoft.com/office/drawing/2014/main" id="{5E0A0BC4-68B0-02D4-0BF2-19B0D10FAD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5574BE4C-4442-817F-4064-2F08C31A76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No Not One</a:t>
            </a:r>
            <a:endParaRPr lang="en-US">
              <a:ea typeface="+mj-ea"/>
            </a:endParaRPr>
          </a:p>
        </p:txBody>
      </p:sp>
      <p:pic>
        <p:nvPicPr>
          <p:cNvPr id="5122" name="Picture 6" descr="No Not One-pp">
            <a:extLst>
              <a:ext uri="{FF2B5EF4-FFF2-40B4-BE49-F238E27FC236}">
                <a16:creationId xmlns:a16="http://schemas.microsoft.com/office/drawing/2014/main" id="{6287EAC2-AB08-E37F-CC77-0F3F95A00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7">
            <a:extLst>
              <a:ext uri="{FF2B5EF4-FFF2-40B4-BE49-F238E27FC236}">
                <a16:creationId xmlns:a16="http://schemas.microsoft.com/office/drawing/2014/main" id="{DE33DBE9-CC6F-32E2-D3C6-421C7E890A86}"/>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20840" name="Text Box 8">
            <a:extLst>
              <a:ext uri="{FF2B5EF4-FFF2-40B4-BE49-F238E27FC236}">
                <a16:creationId xmlns:a16="http://schemas.microsoft.com/office/drawing/2014/main" id="{2F52B12C-7340-015B-6629-EC8BC13EF7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B633AF7-9143-096C-2693-7275F25FAE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No Not One</a:t>
            </a:r>
            <a:endParaRPr lang="en-US">
              <a:ea typeface="+mj-ea"/>
            </a:endParaRPr>
          </a:p>
        </p:txBody>
      </p:sp>
      <p:pic>
        <p:nvPicPr>
          <p:cNvPr id="10242" name="Picture 6" descr="No Not One-pp">
            <a:extLst>
              <a:ext uri="{FF2B5EF4-FFF2-40B4-BE49-F238E27FC236}">
                <a16:creationId xmlns:a16="http://schemas.microsoft.com/office/drawing/2014/main" id="{08314D73-94F2-6381-FE0F-AF5AB94E5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 Box 7">
            <a:extLst>
              <a:ext uri="{FF2B5EF4-FFF2-40B4-BE49-F238E27FC236}">
                <a16:creationId xmlns:a16="http://schemas.microsoft.com/office/drawing/2014/main" id="{E7FCC729-A9A2-E8AE-9C5F-71D39CE1ECCD}"/>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15720" name="Text Box 8">
            <a:extLst>
              <a:ext uri="{FF2B5EF4-FFF2-40B4-BE49-F238E27FC236}">
                <a16:creationId xmlns:a16="http://schemas.microsoft.com/office/drawing/2014/main" id="{61E2CF17-5A97-44B4-998B-0E2ADC0C09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2AE3803-43B8-352C-B8C4-0CF58B9950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No Not One</a:t>
            </a:r>
            <a:endParaRPr lang="en-US">
              <a:ea typeface="+mj-ea"/>
            </a:endParaRPr>
          </a:p>
        </p:txBody>
      </p:sp>
      <p:pic>
        <p:nvPicPr>
          <p:cNvPr id="11266" name="Picture 6" descr="No Not One-pp">
            <a:extLst>
              <a:ext uri="{FF2B5EF4-FFF2-40B4-BE49-F238E27FC236}">
                <a16:creationId xmlns:a16="http://schemas.microsoft.com/office/drawing/2014/main" id="{E6720ABB-D368-7935-25DC-40D834F5B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 Box 7">
            <a:extLst>
              <a:ext uri="{FF2B5EF4-FFF2-40B4-BE49-F238E27FC236}">
                <a16:creationId xmlns:a16="http://schemas.microsoft.com/office/drawing/2014/main" id="{F39649B8-0992-FB5A-FEE2-11C4C83D05D0}"/>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16744" name="Text Box 8">
            <a:extLst>
              <a:ext uri="{FF2B5EF4-FFF2-40B4-BE49-F238E27FC236}">
                <a16:creationId xmlns:a16="http://schemas.microsoft.com/office/drawing/2014/main" id="{94E1F364-6780-2F1B-75ED-7CDAFC85AF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9713BAEF-FB43-A04A-E7C0-047EF398CA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No Not One</a:t>
            </a:r>
            <a:endParaRPr lang="en-US">
              <a:ea typeface="+mj-ea"/>
            </a:endParaRPr>
          </a:p>
        </p:txBody>
      </p:sp>
      <p:pic>
        <p:nvPicPr>
          <p:cNvPr id="12290" name="Picture 3" descr="No Not One-pp">
            <a:extLst>
              <a:ext uri="{FF2B5EF4-FFF2-40B4-BE49-F238E27FC236}">
                <a16:creationId xmlns:a16="http://schemas.microsoft.com/office/drawing/2014/main" id="{EF49590A-3A81-CBA4-EEC6-314BF892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3444B4F5-4C78-224B-859F-8951F00E1D26}"/>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7D710F3F-A6B1-54AA-C6B4-CC185A2689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D25DA7D9-63B4-4DB6-9D83-BC3E6F19BE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No Not One</a:t>
            </a:r>
            <a:endParaRPr lang="en-US">
              <a:ea typeface="+mj-ea"/>
            </a:endParaRPr>
          </a:p>
        </p:txBody>
      </p:sp>
      <p:pic>
        <p:nvPicPr>
          <p:cNvPr id="13314" name="Picture 3" descr="No Not One-pp">
            <a:extLst>
              <a:ext uri="{FF2B5EF4-FFF2-40B4-BE49-F238E27FC236}">
                <a16:creationId xmlns:a16="http://schemas.microsoft.com/office/drawing/2014/main" id="{AE0FFF92-F209-1792-3039-0AF81B544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a:extLst>
              <a:ext uri="{FF2B5EF4-FFF2-40B4-BE49-F238E27FC236}">
                <a16:creationId xmlns:a16="http://schemas.microsoft.com/office/drawing/2014/main" id="{BEEA5B00-C1B7-F7B0-5FF9-281AA3332EB9}"/>
              </a:ext>
            </a:extLst>
          </p:cNvPr>
          <p:cNvSpPr txBox="1">
            <a:spLocks noChangeArrowheads="1"/>
          </p:cNvSpPr>
          <p:nvPr/>
        </p:nvSpPr>
        <p:spPr bwMode="auto">
          <a:xfrm>
            <a:off x="101600" y="76201"/>
            <a:ext cx="236154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No, Not One</a:t>
            </a:r>
            <a:endParaRPr lang="en-US" sz="3200">
              <a:solidFill>
                <a:srgbClr val="000000"/>
              </a:solidFill>
              <a:latin typeface="Times" charset="0"/>
              <a:ea typeface="ＭＳ Ｐゴシック" charset="0"/>
            </a:endParaRPr>
          </a:p>
        </p:txBody>
      </p:sp>
      <p:sp>
        <p:nvSpPr>
          <p:cNvPr id="126981" name="Text Box 5">
            <a:extLst>
              <a:ext uri="{FF2B5EF4-FFF2-40B4-BE49-F238E27FC236}">
                <a16:creationId xmlns:a16="http://schemas.microsoft.com/office/drawing/2014/main" id="{F3DBB610-622D-5A1E-6CF3-6660445B84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396</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He Gave Me A Song</a:t>
            </a:r>
          </a:p>
          <a:p>
            <a:pPr>
              <a:lnSpc>
                <a:spcPct val="150000"/>
              </a:lnSpc>
            </a:pPr>
            <a:r>
              <a:rPr lang="en-US" sz="5400" dirty="0">
                <a:latin typeface="Gobold" panose="02000500000000000000" pitchFamily="2" charset="0"/>
              </a:rPr>
              <a:t>#608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50065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9AD2CD0-2859-3D2E-E7B8-44D7A41402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Gave Me A Song</a:t>
            </a:r>
            <a:endParaRPr lang="en-US">
              <a:ea typeface="+mj-ea"/>
            </a:endParaRPr>
          </a:p>
        </p:txBody>
      </p:sp>
      <p:pic>
        <p:nvPicPr>
          <p:cNvPr id="2" name="Picture 29" descr="He Gave Me A Song-pp">
            <a:extLst>
              <a:ext uri="{FF2B5EF4-FFF2-40B4-BE49-F238E27FC236}">
                <a16:creationId xmlns:a16="http://schemas.microsoft.com/office/drawing/2014/main" id="{1D55353D-1E11-71EB-AFFF-9E8AAC641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BE78B178-4D31-6426-ED95-DB6F758F3DA4}"/>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2079" name="Text Box 31">
            <a:extLst>
              <a:ext uri="{FF2B5EF4-FFF2-40B4-BE49-F238E27FC236}">
                <a16:creationId xmlns:a16="http://schemas.microsoft.com/office/drawing/2014/main" id="{F2F6859E-58DB-9569-C23B-07BC0F2997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75862036-B1D4-BE05-2F5A-5705661C85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Gave Me A Song</a:t>
            </a:r>
            <a:endParaRPr lang="en-US">
              <a:ea typeface="+mj-ea"/>
            </a:endParaRPr>
          </a:p>
        </p:txBody>
      </p:sp>
      <p:pic>
        <p:nvPicPr>
          <p:cNvPr id="3074" name="Picture 3" descr="He Gave Me A Song-pp">
            <a:extLst>
              <a:ext uri="{FF2B5EF4-FFF2-40B4-BE49-F238E27FC236}">
                <a16:creationId xmlns:a16="http://schemas.microsoft.com/office/drawing/2014/main" id="{526161E3-9954-F5C0-C2DE-F4E1A4007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BAD28FEA-1E93-2729-4CED-2A4D66E8FDF9}"/>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9DA6CC87-64A3-98EF-BDD5-013170DB3E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8829CFF5-8A06-C528-D3E3-B8BA95AA7F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Words and Music</a:t>
            </a:r>
            <a:endParaRPr lang="en-US">
              <a:ea typeface="+mj-ea"/>
            </a:endParaRPr>
          </a:p>
        </p:txBody>
      </p:sp>
      <p:pic>
        <p:nvPicPr>
          <p:cNvPr id="5122" name="Picture 3" descr="Words and Music-pp">
            <a:extLst>
              <a:ext uri="{FF2B5EF4-FFF2-40B4-BE49-F238E27FC236}">
                <a16:creationId xmlns:a16="http://schemas.microsoft.com/office/drawing/2014/main" id="{5EFE0A4B-5709-0BE8-4871-99D0E500A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CB970551-75D7-8DC1-674C-8AAA4B8421E2}"/>
              </a:ext>
            </a:extLst>
          </p:cNvPr>
          <p:cNvSpPr txBox="1">
            <a:spLocks noChangeArrowheads="1"/>
          </p:cNvSpPr>
          <p:nvPr/>
        </p:nvSpPr>
        <p:spPr bwMode="auto">
          <a:xfrm>
            <a:off x="101600" y="76201"/>
            <a:ext cx="328628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Words and Music</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BB4C076F-D19A-A391-7818-F07DDFCF96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238</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BAB4D69-FBBB-5B4E-2F34-2C7FAFF693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He Gave Me A Song</a:t>
            </a:r>
            <a:endParaRPr lang="en-US">
              <a:ea typeface="+mj-ea"/>
            </a:endParaRPr>
          </a:p>
        </p:txBody>
      </p:sp>
      <p:pic>
        <p:nvPicPr>
          <p:cNvPr id="4098" name="Picture 3" descr="He Gave Me A Song-pp">
            <a:extLst>
              <a:ext uri="{FF2B5EF4-FFF2-40B4-BE49-F238E27FC236}">
                <a16:creationId xmlns:a16="http://schemas.microsoft.com/office/drawing/2014/main" id="{32D59433-9FA0-EC69-F4EF-8449A978A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32AB5A5C-80A3-4B3B-A81F-62F474DD2B58}"/>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E87E8282-639B-9069-DEBA-1348F0632E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ECCAA14-57D8-F261-097C-96F814A917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Gave Me A Song</a:t>
            </a:r>
            <a:endParaRPr lang="en-US">
              <a:ea typeface="+mj-ea"/>
            </a:endParaRPr>
          </a:p>
        </p:txBody>
      </p:sp>
      <p:pic>
        <p:nvPicPr>
          <p:cNvPr id="5122" name="Picture 6" descr="He Gave Me A Song-pp">
            <a:extLst>
              <a:ext uri="{FF2B5EF4-FFF2-40B4-BE49-F238E27FC236}">
                <a16:creationId xmlns:a16="http://schemas.microsoft.com/office/drawing/2014/main" id="{683F57AD-E29C-C43E-E9FB-952D1FFEA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a:extLst>
              <a:ext uri="{FF2B5EF4-FFF2-40B4-BE49-F238E27FC236}">
                <a16:creationId xmlns:a16="http://schemas.microsoft.com/office/drawing/2014/main" id="{52EA6AE9-F042-D812-332D-6FFF44B9271C}"/>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6984" name="Text Box 8">
            <a:extLst>
              <a:ext uri="{FF2B5EF4-FFF2-40B4-BE49-F238E27FC236}">
                <a16:creationId xmlns:a16="http://schemas.microsoft.com/office/drawing/2014/main" id="{ADE1D388-699F-18A9-E1F5-2DE7A8A9E3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1878C45-2D03-97E1-2EA5-0FA108D66F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 Gave Me A Song</a:t>
            </a:r>
            <a:endParaRPr lang="en-US">
              <a:ea typeface="+mj-ea"/>
            </a:endParaRPr>
          </a:p>
        </p:txBody>
      </p:sp>
      <p:pic>
        <p:nvPicPr>
          <p:cNvPr id="6146" name="Picture 6" descr="He Gave Me A Song-pp">
            <a:extLst>
              <a:ext uri="{FF2B5EF4-FFF2-40B4-BE49-F238E27FC236}">
                <a16:creationId xmlns:a16="http://schemas.microsoft.com/office/drawing/2014/main" id="{CB1363A9-C172-4E58-F26D-C7675ACED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 Box 7">
            <a:extLst>
              <a:ext uri="{FF2B5EF4-FFF2-40B4-BE49-F238E27FC236}">
                <a16:creationId xmlns:a16="http://schemas.microsoft.com/office/drawing/2014/main" id="{D41E3D58-0BC8-1378-D964-CC72C2BD5760}"/>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8008" name="Text Box 8">
            <a:extLst>
              <a:ext uri="{FF2B5EF4-FFF2-40B4-BE49-F238E27FC236}">
                <a16:creationId xmlns:a16="http://schemas.microsoft.com/office/drawing/2014/main" id="{26AC397A-2B9F-FCF5-F59A-E76BECC2D8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E1E78F7-76F8-6586-88F5-FFFCB9B125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 Gave Me A Song</a:t>
            </a:r>
            <a:endParaRPr lang="en-US">
              <a:ea typeface="+mj-ea"/>
            </a:endParaRPr>
          </a:p>
        </p:txBody>
      </p:sp>
      <p:pic>
        <p:nvPicPr>
          <p:cNvPr id="7170" name="Picture 6" descr="He Gave Me A Song-pp">
            <a:extLst>
              <a:ext uri="{FF2B5EF4-FFF2-40B4-BE49-F238E27FC236}">
                <a16:creationId xmlns:a16="http://schemas.microsoft.com/office/drawing/2014/main" id="{68785EB7-8494-2B2B-5E0B-9BAD44C20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 Box 7">
            <a:extLst>
              <a:ext uri="{FF2B5EF4-FFF2-40B4-BE49-F238E27FC236}">
                <a16:creationId xmlns:a16="http://schemas.microsoft.com/office/drawing/2014/main" id="{EBFAFA53-5734-5F9F-AACD-C0119C13CF74}"/>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9032" name="Text Box 8">
            <a:extLst>
              <a:ext uri="{FF2B5EF4-FFF2-40B4-BE49-F238E27FC236}">
                <a16:creationId xmlns:a16="http://schemas.microsoft.com/office/drawing/2014/main" id="{768DAC6D-B2F5-FA38-72DC-FC56C3AAFB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E2673985-4A30-477A-DE99-71842735DB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Gave Me A Song</a:t>
            </a:r>
            <a:endParaRPr lang="en-US">
              <a:ea typeface="+mj-ea"/>
            </a:endParaRPr>
          </a:p>
        </p:txBody>
      </p:sp>
      <p:pic>
        <p:nvPicPr>
          <p:cNvPr id="14338" name="Picture 3" descr="He Gave Me A Song-pp">
            <a:extLst>
              <a:ext uri="{FF2B5EF4-FFF2-40B4-BE49-F238E27FC236}">
                <a16:creationId xmlns:a16="http://schemas.microsoft.com/office/drawing/2014/main" id="{5E1C4B9E-DD28-0228-6A9D-F6778A9FD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17F6A2A3-8239-E9C2-30C5-99C4BE84C5DF}"/>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581413D8-A07A-8F7E-F9BD-C29077BB31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3DC8FCB-4747-A558-97D4-23DCFFE21F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Gave Me A Song</a:t>
            </a:r>
            <a:endParaRPr lang="en-US">
              <a:ea typeface="+mj-ea"/>
            </a:endParaRPr>
          </a:p>
        </p:txBody>
      </p:sp>
      <p:pic>
        <p:nvPicPr>
          <p:cNvPr id="15362" name="Picture 3" descr="He Gave Me A Song-pp">
            <a:extLst>
              <a:ext uri="{FF2B5EF4-FFF2-40B4-BE49-F238E27FC236}">
                <a16:creationId xmlns:a16="http://schemas.microsoft.com/office/drawing/2014/main" id="{C51EF2D4-7FE9-1087-8BA6-57CB48B42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179A3EC8-79F8-30B4-2951-7D6507D0A5E1}"/>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9BBC8636-3347-5D41-1511-464F6F0EC6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77DA4364-960D-7EA3-D1DF-95751BD184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He Gave Me A Song</a:t>
            </a:r>
            <a:endParaRPr lang="en-US">
              <a:ea typeface="+mj-ea"/>
            </a:endParaRPr>
          </a:p>
        </p:txBody>
      </p:sp>
      <p:pic>
        <p:nvPicPr>
          <p:cNvPr id="16386" name="Picture 3" descr="He Gave Me A Song-pp">
            <a:extLst>
              <a:ext uri="{FF2B5EF4-FFF2-40B4-BE49-F238E27FC236}">
                <a16:creationId xmlns:a16="http://schemas.microsoft.com/office/drawing/2014/main" id="{1655E654-9F0E-E579-9B4E-5BFB3D6A4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71F1DE77-5EA4-D9A6-6F03-F5F7AFFCD084}"/>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C1439C4F-180E-B6AD-1CEE-9BBEBF50D1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1219326B-2D60-B773-D7D3-3B5264A7C8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Gave Me A Song</a:t>
            </a:r>
            <a:endParaRPr lang="en-US">
              <a:ea typeface="+mj-ea"/>
            </a:endParaRPr>
          </a:p>
        </p:txBody>
      </p:sp>
      <p:pic>
        <p:nvPicPr>
          <p:cNvPr id="17410" name="Picture 3" descr="He Gave Me A Song-pp">
            <a:extLst>
              <a:ext uri="{FF2B5EF4-FFF2-40B4-BE49-F238E27FC236}">
                <a16:creationId xmlns:a16="http://schemas.microsoft.com/office/drawing/2014/main" id="{540ABF70-D0C4-A15E-BA58-9300CEFFF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8397A14A-95A9-2540-BA15-14B02E6508A4}"/>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6D0B7788-E9F3-A522-7724-64DD14FFEB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4D2888C-5B5E-8625-2D72-CA8BB429F0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 Gave Me A Song</a:t>
            </a:r>
            <a:endParaRPr lang="en-US">
              <a:ea typeface="+mj-ea"/>
            </a:endParaRPr>
          </a:p>
        </p:txBody>
      </p:sp>
      <p:pic>
        <p:nvPicPr>
          <p:cNvPr id="18434" name="Picture 3" descr="He Gave Me A Song-pp">
            <a:extLst>
              <a:ext uri="{FF2B5EF4-FFF2-40B4-BE49-F238E27FC236}">
                <a16:creationId xmlns:a16="http://schemas.microsoft.com/office/drawing/2014/main" id="{65F6FC64-E3F6-EB8B-559C-050C02422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B20F0E14-6A31-61AF-AB72-7CA01ECD8559}"/>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E4684397-D2E8-2DFD-EA47-590848667E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53674F5-1750-CF6F-AFE9-BC3061B61E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 Gave Me A Song</a:t>
            </a:r>
            <a:endParaRPr lang="en-US">
              <a:ea typeface="+mj-ea"/>
            </a:endParaRPr>
          </a:p>
        </p:txBody>
      </p:sp>
      <p:pic>
        <p:nvPicPr>
          <p:cNvPr id="19458" name="Picture 3" descr="He Gave Me A Song-pp">
            <a:extLst>
              <a:ext uri="{FF2B5EF4-FFF2-40B4-BE49-F238E27FC236}">
                <a16:creationId xmlns:a16="http://schemas.microsoft.com/office/drawing/2014/main" id="{D0DF34A2-BC33-318D-AD9E-DBD0C63B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B9866E95-25A5-0121-531D-8ED9620C99ED}"/>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979BBB6F-E1D6-93D1-9259-33B90F9D2C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solidFill>
                  <a:schemeClr val="accent5"/>
                </a:solidFill>
                <a:latin typeface="Gobold" panose="02000500000000000000" pitchFamily="2" charset="0"/>
              </a:rPr>
              <a:t>Micah 7:18-20</a:t>
            </a:r>
            <a:endParaRPr lang="en-US" sz="6600" dirty="0">
              <a:solidFill>
                <a:schemeClr val="accent5"/>
              </a:solidFill>
              <a:latin typeface="Gobold" panose="02000500000000000000" pitchFamily="2" charset="0"/>
            </a:endParaRPr>
          </a:p>
        </p:txBody>
      </p:sp>
    </p:spTree>
    <p:extLst>
      <p:ext uri="{BB962C8B-B14F-4D97-AF65-F5344CB8AC3E}">
        <p14:creationId xmlns:p14="http://schemas.microsoft.com/office/powerpoint/2010/main" val="2092027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2963131"/>
            <a:ext cx="8785512" cy="2419349"/>
          </a:xfrm>
        </p:spPr>
        <p:txBody>
          <a:bodyPr>
            <a:noAutofit/>
          </a:bodyPr>
          <a:lstStyle/>
          <a:p>
            <a:r>
              <a:rPr lang="en-US" sz="13800" dirty="0">
                <a:latin typeface="Montana" panose="02000506000000020003" pitchFamily="50" charset="0"/>
              </a:rPr>
              <a:t>Risen Savior</a:t>
            </a:r>
            <a:endParaRPr lang="en-US" sz="11500" dirty="0">
              <a:latin typeface="Montana" panose="02000506000000020003" pitchFamily="50" charset="0"/>
            </a:endParaRPr>
          </a:p>
        </p:txBody>
      </p:sp>
      <p:sp>
        <p:nvSpPr>
          <p:cNvPr id="4" name="TextBox 3">
            <a:extLst>
              <a:ext uri="{FF2B5EF4-FFF2-40B4-BE49-F238E27FC236}">
                <a16:creationId xmlns:a16="http://schemas.microsoft.com/office/drawing/2014/main" id="{2A748DC4-1F07-98ED-6718-A5417F21D613}"/>
              </a:ext>
            </a:extLst>
          </p:cNvPr>
          <p:cNvSpPr txBox="1"/>
          <p:nvPr/>
        </p:nvSpPr>
        <p:spPr>
          <a:xfrm>
            <a:off x="3047567" y="1999924"/>
            <a:ext cx="6096866" cy="1446550"/>
          </a:xfrm>
          <a:prstGeom prst="rect">
            <a:avLst/>
          </a:prstGeom>
          <a:noFill/>
        </p:spPr>
        <p:txBody>
          <a:bodyPr wrap="square">
            <a:spAutoFit/>
          </a:bodyPr>
          <a:lstStyle/>
          <a:p>
            <a:pPr algn="ctr"/>
            <a:r>
              <a:rPr lang="en-US" sz="8800" dirty="0">
                <a:solidFill>
                  <a:srgbClr val="7E4D13"/>
                </a:solidFill>
                <a:latin typeface="Montana" panose="02000506000000020003" pitchFamily="50" charset="0"/>
              </a:rPr>
              <a:t>Life With The </a:t>
            </a:r>
            <a:endParaRPr lang="en-US" sz="1600" dirty="0">
              <a:solidFill>
                <a:srgbClr val="7E4D13"/>
              </a:solidFill>
            </a:endParaRPr>
          </a:p>
        </p:txBody>
      </p:sp>
    </p:spTree>
    <p:extLst>
      <p:ext uri="{BB962C8B-B14F-4D97-AF65-F5344CB8AC3E}">
        <p14:creationId xmlns:p14="http://schemas.microsoft.com/office/powerpoint/2010/main" val="4248286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841173"/>
            <a:ext cx="8785512" cy="1239981"/>
          </a:xfrm>
        </p:spPr>
        <p:txBody>
          <a:bodyPr>
            <a:noAutofit/>
          </a:bodyPr>
          <a:lstStyle/>
          <a:p>
            <a:r>
              <a:rPr lang="en-US" sz="8000" dirty="0">
                <a:latin typeface="Montana" panose="02000506000000020003" pitchFamily="50" charset="0"/>
              </a:rPr>
              <a:t>Christianity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algn="ctr"/>
            <a:r>
              <a:rPr lang="en-US" sz="13800" dirty="0">
                <a:solidFill>
                  <a:srgbClr val="7E4D13"/>
                </a:solidFill>
                <a:latin typeface="Montana" panose="02000506000000020003" pitchFamily="50" charset="0"/>
              </a:rPr>
              <a:t>Joys</a:t>
            </a:r>
            <a:endParaRPr lang="en-US" sz="13800" dirty="0"/>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algn="ctr"/>
            <a:r>
              <a:rPr lang="en-US" sz="6000" dirty="0">
                <a:solidFill>
                  <a:srgbClr val="7E4D13"/>
                </a:solidFill>
                <a:latin typeface="Montana" panose="02000506000000020003" pitchFamily="50" charset="0"/>
              </a:rPr>
              <a:t>The				 of </a:t>
            </a:r>
            <a:endParaRPr lang="en-US" sz="6000" dirty="0"/>
          </a:p>
        </p:txBody>
      </p:sp>
    </p:spTree>
    <p:extLst>
      <p:ext uri="{BB962C8B-B14F-4D97-AF65-F5344CB8AC3E}">
        <p14:creationId xmlns:p14="http://schemas.microsoft.com/office/powerpoint/2010/main" val="1309465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222859"/>
            <a:ext cx="10880084" cy="4412281"/>
          </a:xfrm>
        </p:spPr>
        <p:txBody>
          <a:bodyPr anchor="ctr"/>
          <a:lstStyle/>
          <a:p>
            <a:pPr>
              <a:lnSpc>
                <a:spcPct val="200000"/>
              </a:lnSpc>
            </a:pPr>
            <a:r>
              <a:rPr lang="en-US" b="1" dirty="0">
                <a:latin typeface="Archer Book" panose="02000000000000000000" pitchFamily="50" charset="0"/>
              </a:rPr>
              <a:t>Gal. 5:19-22</a:t>
            </a:r>
          </a:p>
          <a:p>
            <a:pPr>
              <a:lnSpc>
                <a:spcPct val="200000"/>
              </a:lnSpc>
            </a:pPr>
            <a:r>
              <a:rPr lang="en-US" b="1" dirty="0">
                <a:latin typeface="Archer Book" panose="02000000000000000000" pitchFamily="50" charset="0"/>
              </a:rPr>
              <a:t>Psa. 144:15</a:t>
            </a:r>
          </a:p>
          <a:p>
            <a:pPr>
              <a:lnSpc>
                <a:spcPct val="20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Joy &amp; The Christian</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278859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Forgiveness</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algn="ctr"/>
            <a:r>
              <a:rPr lang="en-US" sz="13800" dirty="0">
                <a:solidFill>
                  <a:srgbClr val="7E4D13"/>
                </a:solidFill>
                <a:latin typeface="Montana" panose="02000506000000020003" pitchFamily="50" charset="0"/>
              </a:rPr>
              <a:t>Joy</a:t>
            </a:r>
            <a:endParaRPr lang="en-US" sz="13800" dirty="0"/>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algn="ctr"/>
            <a:r>
              <a:rPr lang="en-US" sz="6000" dirty="0">
                <a:solidFill>
                  <a:srgbClr val="7E4D13"/>
                </a:solidFill>
                <a:latin typeface="Montana" panose="02000506000000020003" pitchFamily="50" charset="0"/>
              </a:rPr>
              <a:t>The				 of </a:t>
            </a:r>
            <a:endParaRPr lang="en-US" sz="6000" dirty="0"/>
          </a:p>
        </p:txBody>
      </p:sp>
    </p:spTree>
    <p:extLst>
      <p:ext uri="{BB962C8B-B14F-4D97-AF65-F5344CB8AC3E}">
        <p14:creationId xmlns:p14="http://schemas.microsoft.com/office/powerpoint/2010/main" val="4274081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pPr>
              <a:lnSpc>
                <a:spcPct val="150000"/>
              </a:lnSpc>
            </a:pPr>
            <a:endParaRPr lang="en-US" b="1" dirty="0">
              <a:latin typeface="Archer Book" panose="02000000000000000000" pitchFamily="50" charset="0"/>
            </a:endParaRPr>
          </a:p>
          <a:p>
            <a:pPr>
              <a:lnSpc>
                <a:spcPct val="150000"/>
              </a:lnSpc>
            </a:pPr>
            <a:r>
              <a:rPr lang="en-US" b="1" u="sng" dirty="0">
                <a:latin typeface="Archer Book" panose="02000000000000000000" pitchFamily="50" charset="0"/>
              </a:rPr>
              <a:t>The Innocent</a:t>
            </a:r>
          </a:p>
          <a:p>
            <a:pPr>
              <a:lnSpc>
                <a:spcPct val="150000"/>
              </a:lnSpc>
            </a:pPr>
            <a:r>
              <a:rPr lang="en-US" b="1" dirty="0">
                <a:latin typeface="Archer Book" panose="02000000000000000000" pitchFamily="50" charset="0"/>
              </a:rPr>
              <a:t>Gen. 1:27, 31; Matt. 19:14</a:t>
            </a: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Need For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944127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pPr>
              <a:lnSpc>
                <a:spcPct val="150000"/>
              </a:lnSpc>
            </a:pPr>
            <a:endParaRPr lang="en-US" b="1" dirty="0">
              <a:latin typeface="Archer Book" panose="02000000000000000000" pitchFamily="50" charset="0"/>
            </a:endParaRPr>
          </a:p>
          <a:p>
            <a:pPr>
              <a:lnSpc>
                <a:spcPct val="150000"/>
              </a:lnSpc>
            </a:pPr>
            <a:r>
              <a:rPr lang="en-US" b="1" u="sng" dirty="0">
                <a:latin typeface="Archer Book" panose="02000000000000000000" pitchFamily="50" charset="0"/>
              </a:rPr>
              <a:t>The Guilty</a:t>
            </a:r>
          </a:p>
          <a:p>
            <a:pPr>
              <a:lnSpc>
                <a:spcPct val="150000"/>
              </a:lnSpc>
            </a:pPr>
            <a:r>
              <a:rPr lang="en-US" b="1" dirty="0">
                <a:latin typeface="Archer Book" panose="02000000000000000000" pitchFamily="50" charset="0"/>
              </a:rPr>
              <a:t>Ezek. 18:4</a:t>
            </a:r>
          </a:p>
          <a:p>
            <a:pPr>
              <a:lnSpc>
                <a:spcPct val="150000"/>
              </a:lnSpc>
            </a:pPr>
            <a:r>
              <a:rPr lang="en-US" b="1" dirty="0">
                <a:latin typeface="Archer Book" panose="02000000000000000000" pitchFamily="50" charset="0"/>
              </a:rPr>
              <a:t>Rom. 3:9, 23</a:t>
            </a: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Need For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720197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886586"/>
            <a:ext cx="10880084" cy="5084827"/>
          </a:xfrm>
        </p:spPr>
        <p:txBody>
          <a:bodyPr anchor="t">
            <a:normAutofit/>
          </a:bodyPr>
          <a:lstStyle/>
          <a:p>
            <a:endParaRPr lang="en-US" b="1" dirty="0">
              <a:latin typeface="Archer Book" panose="02000000000000000000" pitchFamily="50" charset="0"/>
            </a:endParaRPr>
          </a:p>
          <a:p>
            <a:pPr>
              <a:lnSpc>
                <a:spcPct val="150000"/>
              </a:lnSpc>
            </a:pPr>
            <a:r>
              <a:rPr lang="en-US" b="1" u="sng" dirty="0">
                <a:latin typeface="Archer Book" panose="02000000000000000000" pitchFamily="50" charset="0"/>
              </a:rPr>
              <a:t>Old Testament</a:t>
            </a:r>
          </a:p>
          <a:p>
            <a:pPr>
              <a:lnSpc>
                <a:spcPct val="150000"/>
              </a:lnSpc>
            </a:pPr>
            <a:r>
              <a:rPr lang="en-US" b="1" dirty="0">
                <a:latin typeface="Archer Book" panose="02000000000000000000" pitchFamily="50" charset="0"/>
              </a:rPr>
              <a:t>Ex. 34:5-7</a:t>
            </a:r>
          </a:p>
          <a:p>
            <a:pPr>
              <a:lnSpc>
                <a:spcPct val="150000"/>
              </a:lnSpc>
            </a:pPr>
            <a:r>
              <a:rPr lang="en-US" b="1" dirty="0">
                <a:latin typeface="Archer Book" panose="02000000000000000000" pitchFamily="50" charset="0"/>
              </a:rPr>
              <a:t>Psa. 32:1-2, 5; 78:38, 99:8</a:t>
            </a:r>
          </a:p>
          <a:p>
            <a:pPr>
              <a:lnSpc>
                <a:spcPct val="150000"/>
              </a:lnSpc>
            </a:pPr>
            <a:r>
              <a:rPr lang="en-US" b="1" dirty="0">
                <a:latin typeface="Archer Book" panose="02000000000000000000" pitchFamily="50" charset="0"/>
              </a:rPr>
              <a:t>Mic. 7:18-20</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God Who Forgives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34226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886586"/>
            <a:ext cx="10880084" cy="5084827"/>
          </a:xfrm>
        </p:spPr>
        <p:txBody>
          <a:bodyPr anchor="t">
            <a:normAutofit/>
          </a:bodyPr>
          <a:lstStyle/>
          <a:p>
            <a:endParaRPr lang="en-US" b="1" dirty="0">
              <a:latin typeface="Archer Book" panose="02000000000000000000" pitchFamily="50" charset="0"/>
            </a:endParaRPr>
          </a:p>
          <a:p>
            <a:pPr>
              <a:lnSpc>
                <a:spcPct val="150000"/>
              </a:lnSpc>
            </a:pPr>
            <a:r>
              <a:rPr lang="en-US" b="1" u="sng" dirty="0">
                <a:latin typeface="Archer Book" panose="02000000000000000000" pitchFamily="50" charset="0"/>
              </a:rPr>
              <a:t>New Testament</a:t>
            </a:r>
          </a:p>
          <a:p>
            <a:pPr>
              <a:lnSpc>
                <a:spcPct val="150000"/>
              </a:lnSpc>
            </a:pPr>
            <a:r>
              <a:rPr lang="en-US" b="1" dirty="0">
                <a:latin typeface="Archer Book" panose="02000000000000000000" pitchFamily="50" charset="0"/>
              </a:rPr>
              <a:t>Lk. 5:24</a:t>
            </a:r>
          </a:p>
          <a:p>
            <a:pPr>
              <a:lnSpc>
                <a:spcPct val="150000"/>
              </a:lnSpc>
            </a:pPr>
            <a:r>
              <a:rPr lang="en-US" b="1" dirty="0">
                <a:latin typeface="Archer Book" panose="02000000000000000000" pitchFamily="50" charset="0"/>
              </a:rPr>
              <a:t>Matt. 18:23-35</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God Who Forgives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432675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288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Redeemed</a:t>
            </a:r>
          </a:p>
          <a:p>
            <a:pPr>
              <a:lnSpc>
                <a:spcPct val="150000"/>
              </a:lnSpc>
            </a:pPr>
            <a:r>
              <a:rPr lang="en-US" sz="6000" dirty="0">
                <a:latin typeface="Gobold" panose="02000500000000000000" pitchFamily="2" charset="0"/>
              </a:rPr>
              <a:t>#458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endParaRPr lang="en-US" b="1" dirty="0">
              <a:latin typeface="Archer Book" panose="02000000000000000000" pitchFamily="50" charset="0"/>
            </a:endParaRPr>
          </a:p>
          <a:p>
            <a:r>
              <a:rPr lang="en-US" b="1" dirty="0">
                <a:latin typeface="Archer Book" panose="02000000000000000000" pitchFamily="50" charset="0"/>
              </a:rPr>
              <a:t>Physical</a:t>
            </a:r>
          </a:p>
          <a:p>
            <a:endParaRPr lang="en-US" b="1" dirty="0">
              <a:latin typeface="Archer Book" panose="02000000000000000000" pitchFamily="50" charset="0"/>
            </a:endParaRP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660358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endParaRPr lang="en-US" b="1" dirty="0">
              <a:latin typeface="Archer Book" panose="02000000000000000000" pitchFamily="50" charset="0"/>
            </a:endParaRPr>
          </a:p>
          <a:p>
            <a:r>
              <a:rPr lang="en-US" b="1" u="sng" dirty="0">
                <a:latin typeface="Archer Book" panose="02000000000000000000" pitchFamily="50" charset="0"/>
              </a:rPr>
              <a:t>Physical</a:t>
            </a:r>
          </a:p>
          <a:p>
            <a:pPr algn="just"/>
            <a:r>
              <a:rPr lang="en-US" b="1" dirty="0">
                <a:latin typeface="Archer Book" panose="02000000000000000000" pitchFamily="50" charset="0"/>
              </a:rPr>
              <a:t>“Headaches, insomnia, upset stomachs, heart disease, and asthma are all known to occur more commonly in those living under high levels of stress,”</a:t>
            </a: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043323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endParaRPr lang="en-US" b="1" dirty="0">
              <a:latin typeface="Archer Book" panose="02000000000000000000" pitchFamily="50" charset="0"/>
            </a:endParaRPr>
          </a:p>
          <a:p>
            <a:r>
              <a:rPr lang="en-US" b="1" dirty="0">
                <a:latin typeface="Archer Book" panose="02000000000000000000" pitchFamily="50" charset="0"/>
              </a:rPr>
              <a:t>Physical</a:t>
            </a:r>
          </a:p>
          <a:p>
            <a:endParaRPr lang="en-US" b="1" dirty="0">
              <a:latin typeface="Archer Book" panose="02000000000000000000" pitchFamily="50" charset="0"/>
            </a:endParaRPr>
          </a:p>
          <a:p>
            <a:r>
              <a:rPr lang="en-US" b="1" dirty="0">
                <a:latin typeface="Archer Book" panose="02000000000000000000" pitchFamily="50" charset="0"/>
              </a:rPr>
              <a:t>Psychological</a:t>
            </a:r>
          </a:p>
          <a:p>
            <a:endParaRPr lang="en-US" b="1" dirty="0">
              <a:latin typeface="Archer Book" panose="02000000000000000000" pitchFamily="50" charset="0"/>
            </a:endParaRP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651599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224948"/>
            <a:ext cx="10880084" cy="5084827"/>
          </a:xfrm>
        </p:spPr>
        <p:txBody>
          <a:bodyPr anchor="t">
            <a:normAutofit lnSpcReduction="10000"/>
          </a:bodyPr>
          <a:lstStyle/>
          <a:p>
            <a:r>
              <a:rPr lang="en-US" b="1" u="sng" dirty="0">
                <a:latin typeface="Archer Book" panose="02000000000000000000" pitchFamily="50" charset="0"/>
              </a:rPr>
              <a:t>Psychological</a:t>
            </a:r>
            <a:endParaRPr lang="en-US" b="1" dirty="0">
              <a:latin typeface="Archer Book" panose="02000000000000000000" pitchFamily="50" charset="0"/>
            </a:endParaRPr>
          </a:p>
          <a:p>
            <a:pPr algn="just"/>
            <a:r>
              <a:rPr lang="en-US" b="1" dirty="0">
                <a:latin typeface="Archer Book" panose="02000000000000000000" pitchFamily="50" charset="0"/>
              </a:rPr>
              <a:t>“…harboring anger will, generally, just make you feel angrier. Instead of accepting and moving on from a negative experience or finding an acceptable resolution, holding on can trap you in a loop of resentment, bitterness, hopelessness, emptiness, or enragement.”</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616517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endParaRPr lang="en-US" b="1" dirty="0">
              <a:latin typeface="Archer Book" panose="02000000000000000000" pitchFamily="50" charset="0"/>
            </a:endParaRPr>
          </a:p>
          <a:p>
            <a:r>
              <a:rPr lang="en-US" b="1" dirty="0">
                <a:latin typeface="Archer Book" panose="02000000000000000000" pitchFamily="50" charset="0"/>
              </a:rPr>
              <a:t>Physical</a:t>
            </a:r>
          </a:p>
          <a:p>
            <a:endParaRPr lang="en-US" b="1" dirty="0">
              <a:latin typeface="Archer Book" panose="02000000000000000000" pitchFamily="50" charset="0"/>
            </a:endParaRPr>
          </a:p>
          <a:p>
            <a:r>
              <a:rPr lang="en-US" b="1" dirty="0">
                <a:latin typeface="Archer Book" panose="02000000000000000000" pitchFamily="50" charset="0"/>
              </a:rPr>
              <a:t>Psychological</a:t>
            </a:r>
          </a:p>
          <a:p>
            <a:endParaRPr lang="en-US" b="1" dirty="0">
              <a:latin typeface="Archer Book" panose="02000000000000000000" pitchFamily="50" charset="0"/>
            </a:endParaRPr>
          </a:p>
          <a:p>
            <a:r>
              <a:rPr lang="en-US" b="1" dirty="0">
                <a:latin typeface="Archer Book" panose="02000000000000000000" pitchFamily="50" charset="0"/>
              </a:rPr>
              <a:t>Spiritual</a:t>
            </a: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092431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endParaRPr lang="en-US" b="1" dirty="0">
              <a:latin typeface="Archer Book" panose="02000000000000000000" pitchFamily="50" charset="0"/>
            </a:endParaRPr>
          </a:p>
          <a:p>
            <a:r>
              <a:rPr lang="en-US" b="1" u="sng" dirty="0">
                <a:latin typeface="Archer Book" panose="02000000000000000000" pitchFamily="50" charset="0"/>
              </a:rPr>
              <a:t>Spiritual</a:t>
            </a:r>
          </a:p>
          <a:p>
            <a:pPr>
              <a:lnSpc>
                <a:spcPct val="150000"/>
              </a:lnSpc>
            </a:pPr>
            <a:r>
              <a:rPr lang="en-US" b="1" dirty="0">
                <a:latin typeface="Archer Book" panose="02000000000000000000" pitchFamily="50" charset="0"/>
              </a:rPr>
              <a:t>Peace with God – Rom. 5:1, Mic. 7:18-20</a:t>
            </a:r>
          </a:p>
          <a:p>
            <a:pPr>
              <a:lnSpc>
                <a:spcPct val="150000"/>
              </a:lnSpc>
            </a:pPr>
            <a:r>
              <a:rPr lang="en-US" b="1" dirty="0">
                <a:latin typeface="Archer Book" panose="02000000000000000000" pitchFamily="50" charset="0"/>
              </a:rPr>
              <a:t>Peace with Others – Rom. 14:19</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Benefits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069568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pPr>
              <a:lnSpc>
                <a:spcPct val="150000"/>
              </a:lnSpc>
            </a:pPr>
            <a:endParaRPr lang="en-US" b="1" dirty="0">
              <a:latin typeface="Archer Book" panose="02000000000000000000" pitchFamily="50" charset="0"/>
            </a:endParaRPr>
          </a:p>
          <a:p>
            <a:pPr>
              <a:lnSpc>
                <a:spcPct val="150000"/>
              </a:lnSpc>
            </a:pPr>
            <a:r>
              <a:rPr lang="en-US" b="1" u="sng" dirty="0">
                <a:latin typeface="Archer Book" panose="02000000000000000000" pitchFamily="50" charset="0"/>
              </a:rPr>
              <a:t>Requirements?</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Requirements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508996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pPr>
              <a:lnSpc>
                <a:spcPct val="200000"/>
              </a:lnSpc>
            </a:pPr>
            <a:endParaRPr lang="en-US" b="1" dirty="0">
              <a:latin typeface="Archer Book" panose="02000000000000000000" pitchFamily="50" charset="0"/>
            </a:endParaRPr>
          </a:p>
          <a:p>
            <a:pPr>
              <a:lnSpc>
                <a:spcPct val="200000"/>
              </a:lnSpc>
            </a:pPr>
            <a:r>
              <a:rPr lang="en-US" b="1" u="sng" dirty="0">
                <a:latin typeface="Archer Book" panose="02000000000000000000" pitchFamily="50" charset="0"/>
              </a:rPr>
              <a:t>A Forgiving Heart</a:t>
            </a:r>
            <a:r>
              <a:rPr lang="en-US" b="1" dirty="0">
                <a:latin typeface="Archer Book" panose="02000000000000000000" pitchFamily="50" charset="0"/>
              </a:rPr>
              <a:t> – Mt. 6:12, 14-15, 18:21-22</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Requirements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769203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pPr>
              <a:lnSpc>
                <a:spcPct val="200000"/>
              </a:lnSpc>
            </a:pPr>
            <a:endParaRPr lang="en-US" b="1" dirty="0">
              <a:latin typeface="Archer Book" panose="02000000000000000000" pitchFamily="50" charset="0"/>
            </a:endParaRPr>
          </a:p>
          <a:p>
            <a:pPr>
              <a:lnSpc>
                <a:spcPct val="200000"/>
              </a:lnSpc>
            </a:pPr>
            <a:r>
              <a:rPr lang="en-US" b="1" u="sng" dirty="0">
                <a:latin typeface="Archer Book" panose="02000000000000000000" pitchFamily="50" charset="0"/>
              </a:rPr>
              <a:t>A Forgiving Heart</a:t>
            </a:r>
            <a:r>
              <a:rPr lang="en-US" b="1" dirty="0">
                <a:latin typeface="Archer Book" panose="02000000000000000000" pitchFamily="50" charset="0"/>
              </a:rPr>
              <a:t> – Mt. 6:12, 14-15, 18:21-22</a:t>
            </a:r>
          </a:p>
          <a:p>
            <a:pPr>
              <a:lnSpc>
                <a:spcPct val="200000"/>
              </a:lnSpc>
            </a:pPr>
            <a:r>
              <a:rPr lang="en-US" b="1" u="sng" dirty="0">
                <a:latin typeface="Archer Book" panose="02000000000000000000" pitchFamily="50" charset="0"/>
              </a:rPr>
              <a:t>An Obedient Heart</a:t>
            </a:r>
            <a:r>
              <a:rPr lang="en-US" b="1" dirty="0">
                <a:latin typeface="Archer Book" panose="02000000000000000000" pitchFamily="50" charset="0"/>
              </a:rPr>
              <a:t> – Acts 2:38, Gal. 3:26-27</a:t>
            </a:r>
            <a:endParaRPr lang="en-US" b="1" u="sng"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433717" y="27744"/>
            <a:ext cx="9316615"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Requirements of Forgiveness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249861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lstStyle/>
          <a:p>
            <a:pPr>
              <a:lnSpc>
                <a:spcPct val="150000"/>
              </a:lnSpc>
            </a:pPr>
            <a:endParaRPr lang="en-US" b="1" dirty="0">
              <a:latin typeface="Archer Book" panose="02000000000000000000" pitchFamily="50" charset="0"/>
            </a:endParaRPr>
          </a:p>
          <a:p>
            <a:pPr>
              <a:lnSpc>
                <a:spcPct val="150000"/>
              </a:lnSpc>
            </a:pPr>
            <a:r>
              <a:rPr lang="en-US" b="1" u="sng" dirty="0">
                <a:latin typeface="Archer Book" panose="02000000000000000000" pitchFamily="50" charset="0"/>
              </a:rPr>
              <a:t>Endurance Renews Our Joy</a:t>
            </a:r>
          </a:p>
          <a:p>
            <a:pPr>
              <a:lnSpc>
                <a:spcPct val="150000"/>
              </a:lnSpc>
            </a:pPr>
            <a:r>
              <a:rPr lang="en-US" b="1" dirty="0">
                <a:latin typeface="Archer Book" panose="02000000000000000000" pitchFamily="50" charset="0"/>
              </a:rPr>
              <a:t>Jn. 16:20-22, 20:20</a:t>
            </a:r>
          </a:p>
          <a:p>
            <a:pPr>
              <a:lnSpc>
                <a:spcPct val="150000"/>
              </a:lnSpc>
            </a:pPr>
            <a:r>
              <a:rPr lang="en-US" b="1" dirty="0">
                <a:latin typeface="Archer Book" panose="02000000000000000000" pitchFamily="50" charset="0"/>
              </a:rPr>
              <a:t>Matt. 28:5-8</a:t>
            </a:r>
          </a:p>
          <a:p>
            <a:pPr>
              <a:lnSpc>
                <a:spcPct val="150000"/>
              </a:lnSpc>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dirty="0">
                <a:latin typeface="Montana" panose="02000506000000020003" pitchFamily="50" charset="0"/>
              </a:rPr>
              <a:t>The God Who Forgives</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pic>
        <p:nvPicPr>
          <p:cNvPr id="5" name="Picture 4">
            <a:extLst>
              <a:ext uri="{FF2B5EF4-FFF2-40B4-BE49-F238E27FC236}">
                <a16:creationId xmlns:a16="http://schemas.microsoft.com/office/drawing/2014/main" id="{029A244F-7753-D7ED-4805-16BDF0793A79}"/>
              </a:ext>
            </a:extLst>
          </p:cNvPr>
          <p:cNvPicPr>
            <a:picLocks noChangeAspect="1"/>
          </p:cNvPicPr>
          <p:nvPr/>
        </p:nvPicPr>
        <p:blipFill rotWithShape="1">
          <a:blip r:embed="rId2">
            <a:extLst>
              <a:ext uri="{28A0092B-C50C-407E-A947-70E740481C1C}">
                <a14:useLocalDpi xmlns:a14="http://schemas.microsoft.com/office/drawing/2010/main" val="0"/>
              </a:ext>
            </a:extLst>
          </a:blip>
          <a:srcRect l="9046" r="9149"/>
          <a:stretch/>
        </p:blipFill>
        <p:spPr>
          <a:xfrm>
            <a:off x="-3975" y="-41433"/>
            <a:ext cx="12192000" cy="6882956"/>
          </a:xfrm>
          <a:prstGeom prst="rect">
            <a:avLst/>
          </a:prstGeom>
        </p:spPr>
      </p:pic>
    </p:spTree>
    <p:extLst>
      <p:ext uri="{BB962C8B-B14F-4D97-AF65-F5344CB8AC3E}">
        <p14:creationId xmlns:p14="http://schemas.microsoft.com/office/powerpoint/2010/main" val="57315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ADE5D9F-B8C0-7A8D-AEC2-7B8D7D41F7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Redeemed - Sweet is the Song</a:t>
            </a:r>
            <a:endParaRPr lang="en-US">
              <a:ea typeface="+mj-ea"/>
            </a:endParaRPr>
          </a:p>
        </p:txBody>
      </p:sp>
      <p:pic>
        <p:nvPicPr>
          <p:cNvPr id="2" name="Picture 63" descr="Redeemed-Sweet is-pp">
            <a:extLst>
              <a:ext uri="{FF2B5EF4-FFF2-40B4-BE49-F238E27FC236}">
                <a16:creationId xmlns:a16="http://schemas.microsoft.com/office/drawing/2014/main" id="{69AA888F-96DD-C95E-73C4-397D32F7B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43C505D-F2BA-153A-014C-04DFFF601D0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2856C83A-7A04-5B54-9B6C-3B506F10CB0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D6D7DA-048E-8FE6-FC07-A1B477E00EF1}"/>
              </a:ext>
            </a:extLst>
          </p:cNvPr>
          <p:cNvSpPr txBox="1">
            <a:spLocks/>
          </p:cNvSpPr>
          <p:nvPr/>
        </p:nvSpPr>
        <p:spPr>
          <a:xfrm>
            <a:off x="1702486" y="949730"/>
            <a:ext cx="8787027" cy="3876793"/>
          </a:xfrm>
          <a:prstGeom prst="rect">
            <a:avLst/>
          </a:prstGeom>
        </p:spPr>
        <p:txBody>
          <a:bodyPr anchor="ct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spcBef>
                <a:spcPct val="0"/>
              </a:spcBef>
              <a:spcAft>
                <a:spcPts val="0"/>
              </a:spcAft>
              <a:buClrTx/>
              <a:buSzTx/>
              <a:buFontTx/>
              <a:buNone/>
              <a:tabLst/>
              <a:defRPr/>
            </a:pPr>
            <a:r>
              <a:rPr kumimoji="0" lang="en-US" sz="8800" b="0" i="0" u="none" strike="noStrike" kern="1200" cap="none" spc="0" normalizeH="0" baseline="0" noProof="0" dirty="0">
                <a:ln>
                  <a:noFill/>
                </a:ln>
                <a:solidFill>
                  <a:srgbClr val="7E4D13"/>
                </a:solidFill>
                <a:effectLst/>
                <a:uLnTx/>
                <a:uFillTx/>
                <a:latin typeface="Montana" panose="02000506000000020003" pitchFamily="50" charset="0"/>
                <a:ea typeface="+mj-ea"/>
              </a:rPr>
              <a:t>Are You</a:t>
            </a:r>
          </a:p>
          <a:p>
            <a:pPr marL="0" marR="0" lvl="0" indent="0" algn="ctr" defTabSz="1219170" rtl="0" eaLnBrk="1" fontAlgn="auto" latinLnBrk="0" hangingPunct="1">
              <a:spcBef>
                <a:spcPct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j-ea"/>
              </a:rPr>
              <a:t>Forgiven?</a:t>
            </a:r>
            <a:endParaRPr kumimoji="0" lang="en-US" sz="138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0319378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Jesus Keep Me Near The Cross</a:t>
            </a:r>
          </a:p>
          <a:p>
            <a:pPr>
              <a:lnSpc>
                <a:spcPct val="150000"/>
              </a:lnSpc>
            </a:pPr>
            <a:r>
              <a:rPr lang="en-US" sz="5400" dirty="0">
                <a:solidFill>
                  <a:schemeClr val="bg2">
                    <a:lumMod val="65000"/>
                    <a:lumOff val="35000"/>
                  </a:schemeClr>
                </a:solidFill>
                <a:latin typeface="Gobold" panose="02000500000000000000" pitchFamily="2" charset="0"/>
              </a:rPr>
              <a:t>#383</a:t>
            </a:r>
            <a:endParaRPr lang="en-US" sz="6600" dirty="0">
              <a:solidFill>
                <a:schemeClr val="bg2">
                  <a:lumMod val="65000"/>
                  <a:lumOff val="35000"/>
                </a:schemeClr>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E3A179A-4F4A-84B8-9A7C-492516C3A4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Keep Me Near the Cross</a:t>
            </a:r>
            <a:endParaRPr lang="en-US">
              <a:ea typeface="+mj-ea"/>
            </a:endParaRPr>
          </a:p>
        </p:txBody>
      </p:sp>
      <p:pic>
        <p:nvPicPr>
          <p:cNvPr id="2" name="Picture 46" descr="Jesus Keep Me Near -pp">
            <a:extLst>
              <a:ext uri="{FF2B5EF4-FFF2-40B4-BE49-F238E27FC236}">
                <a16:creationId xmlns:a16="http://schemas.microsoft.com/office/drawing/2014/main" id="{DA9BAA61-3608-6265-F358-104A96889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A2CB86A-2ABD-E6B9-0CDB-BF1775024292}"/>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1D73967-6DBE-0647-798E-4A9E9BC06F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B6B1E60-F439-903B-CC9C-12767B1107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Keep Me Near the Cross</a:t>
            </a:r>
            <a:endParaRPr lang="en-US">
              <a:ea typeface="+mj-ea"/>
            </a:endParaRPr>
          </a:p>
        </p:txBody>
      </p:sp>
      <p:pic>
        <p:nvPicPr>
          <p:cNvPr id="3074" name="Picture 3" descr="Jesus Keep Me Near -pp">
            <a:extLst>
              <a:ext uri="{FF2B5EF4-FFF2-40B4-BE49-F238E27FC236}">
                <a16:creationId xmlns:a16="http://schemas.microsoft.com/office/drawing/2014/main" id="{F9F228BC-F85E-5235-8C46-FCF1E4C0A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64D5524-8167-7034-5D99-C16B3E97CF74}"/>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62F31980-FF49-ECF2-DFBA-F1CFE5581F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50F0363-0FF1-9507-2682-D7606A2E5E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Jesus Keep Me Near the Cross</a:t>
            </a:r>
            <a:endParaRPr lang="en-US">
              <a:ea typeface="+mj-ea"/>
            </a:endParaRPr>
          </a:p>
        </p:txBody>
      </p:sp>
      <p:pic>
        <p:nvPicPr>
          <p:cNvPr id="4098" name="Picture 3" descr="Jesus Keep Me Near -pp">
            <a:extLst>
              <a:ext uri="{FF2B5EF4-FFF2-40B4-BE49-F238E27FC236}">
                <a16:creationId xmlns:a16="http://schemas.microsoft.com/office/drawing/2014/main" id="{0CE859DD-BE4C-84A9-2CC2-CBA2EBFFE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3A95FA2-FC77-FFAB-6109-6B6CA1E44569}"/>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9E4568D6-A487-10A1-D19D-D700FDA257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B965B07-B898-8A12-4805-79B49236A8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Keep Me Near the Cross</a:t>
            </a:r>
            <a:endParaRPr lang="en-US">
              <a:ea typeface="+mj-ea"/>
            </a:endParaRPr>
          </a:p>
        </p:txBody>
      </p:sp>
      <p:pic>
        <p:nvPicPr>
          <p:cNvPr id="8194" name="Picture 3" descr="Jesus Keep Me Near -pp">
            <a:extLst>
              <a:ext uri="{FF2B5EF4-FFF2-40B4-BE49-F238E27FC236}">
                <a16:creationId xmlns:a16="http://schemas.microsoft.com/office/drawing/2014/main" id="{044761F3-6F0F-C5E2-3C45-FDD1727A5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E9B2CDF-ECF5-D373-4E8A-38391793EBC1}"/>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3968E06E-F16D-7A92-D21B-2A516C3534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D81EE9C-7525-80BB-2FB9-246C9A14CE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Keep Me Near the Cross</a:t>
            </a:r>
            <a:endParaRPr lang="en-US">
              <a:ea typeface="+mj-ea"/>
            </a:endParaRPr>
          </a:p>
        </p:txBody>
      </p:sp>
      <p:pic>
        <p:nvPicPr>
          <p:cNvPr id="9218" name="Picture 3" descr="Jesus Keep Me Near -pp">
            <a:extLst>
              <a:ext uri="{FF2B5EF4-FFF2-40B4-BE49-F238E27FC236}">
                <a16:creationId xmlns:a16="http://schemas.microsoft.com/office/drawing/2014/main" id="{1370EEBC-FEDB-7545-9336-3D6B421CC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09BBB47-7C8E-8379-13AC-45DCF37C2E98}"/>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205392E-9849-8463-0C4C-1531668ABE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2AADF81-848C-8A2D-3D10-A968029C54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Jesus Keep Me Near the Cross</a:t>
            </a:r>
            <a:endParaRPr lang="en-US">
              <a:ea typeface="+mj-ea"/>
            </a:endParaRPr>
          </a:p>
        </p:txBody>
      </p:sp>
      <p:pic>
        <p:nvPicPr>
          <p:cNvPr id="10242" name="Picture 3" descr="Jesus Keep Me Near -pp">
            <a:extLst>
              <a:ext uri="{FF2B5EF4-FFF2-40B4-BE49-F238E27FC236}">
                <a16:creationId xmlns:a16="http://schemas.microsoft.com/office/drawing/2014/main" id="{79215972-E148-8A50-356E-A3AA2433D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B69DBE65-68C0-90AC-06AD-35DC1DAADA91}"/>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645D14F-37A0-0C46-D339-01A44E3FDC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1523880"/>
            <a:ext cx="12931808" cy="54990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85000" lnSpcReduction="200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1 John 3:16-17</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By this we know love, because He laid down His life for us. And we also ought to lay down our lives for the brethren. But whoever has this world’s goods, and sees his brother in need, and shuts up his heart from him, how does the love of God abide in him?”</a:t>
            </a:r>
          </a:p>
        </p:txBody>
      </p:sp>
    </p:spTree>
    <p:extLst>
      <p:ext uri="{BB962C8B-B14F-4D97-AF65-F5344CB8AC3E}">
        <p14:creationId xmlns:p14="http://schemas.microsoft.com/office/powerpoint/2010/main" val="33227121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Lamb Of God</a:t>
            </a:r>
          </a:p>
          <a:p>
            <a:pPr>
              <a:lnSpc>
                <a:spcPct val="150000"/>
              </a:lnSpc>
            </a:pPr>
            <a:r>
              <a:rPr lang="en-US" sz="5400" dirty="0">
                <a:latin typeface="Gobold" panose="02000500000000000000" pitchFamily="2" charset="0"/>
              </a:rPr>
              <a:t>#176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E65FFBE-7107-8BA9-23AF-3C5766E08F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Redeemed - Sweet is the Song</a:t>
            </a:r>
            <a:endParaRPr lang="en-US">
              <a:ea typeface="+mj-ea"/>
            </a:endParaRPr>
          </a:p>
        </p:txBody>
      </p:sp>
      <p:pic>
        <p:nvPicPr>
          <p:cNvPr id="3074" name="Picture 3" descr="Redeemed-Sweet is-pp">
            <a:extLst>
              <a:ext uri="{FF2B5EF4-FFF2-40B4-BE49-F238E27FC236}">
                <a16:creationId xmlns:a16="http://schemas.microsoft.com/office/drawing/2014/main" id="{A42236D3-41B5-48F9-1D03-8EEC21003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5B02B4F7-56E3-C942-54B9-2092F374B394}"/>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AEB5CB62-6114-9E5B-6D08-A6DAD1393B9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C72A40-9566-0FBF-8E2F-00EADA717F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B4636C2B-69DA-2593-DC21-B9525B023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D18AAD30-82D9-34E1-3EF3-7459D306BA8B}"/>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E48E606D-2F5A-945B-4541-8C8334AA88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7142A89-B6FE-A52A-0514-C9F9E71F80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7AA46B12-3EE4-0007-64D8-9E4E72CB0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45765F6C-07AE-EA9A-7716-3903F4270E1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EC2B64AD-FF59-B4A9-2605-B9AF5D75E0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71836BB-015A-BE91-514E-28CB222A10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FC860241-DC68-0D89-B5C6-F34002E83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FCB69917-5550-7340-77B9-1D0A0E4CB1E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DFE86D27-F724-AB0F-8878-B1D30A9E8B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E42EE9A-F66F-0396-6480-69F036CDFF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56F03646-253C-8C1D-C82D-1CDAB2602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895C29A5-2EC1-7578-D050-82EE47F11CA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B68C6E34-D4E6-BB08-1872-4C6FB5939B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89E5992A-DD33-5200-3C41-EFD02B7386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2ED555AC-67F1-C0E4-ED06-58423A2D4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CFE1AD7A-0CAB-A96F-DA9B-FB483283F5A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EF94EBE2-E3DB-B6CF-D3CE-FD3AB37732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5B0DEFA-8EA2-4296-4985-0FE12CCD1C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77D681C0-8DD4-E1F3-F561-239A69477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C0AE7CA6-6BC8-B703-698B-71BF6CFB9D7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62771B28-6C5E-9C7F-D929-D6AAA75AC4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7556380-C5AA-9B14-52E3-8E1DAF2E9E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ECD344CC-8AA1-8A73-9D83-74FEFA6A4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D1AE6E80-E1E3-838B-31D3-88FF7376D93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D7DB2982-1A4B-3557-740B-5F5AB94248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859204B-213A-941F-EEAF-ED6817638E9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BB684CAA-6ACD-808F-8758-34FF59C19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2CBFECAB-D3BC-7447-A04B-744EA3BF48E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A292A46E-0067-D4F4-8F1B-D0737D011A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B636567-7C39-84E3-BEC5-0475362F27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B90592BA-5631-B7CD-31BD-59694306B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07931C31-5C04-C8FE-19E5-DF2C2D500D55}"/>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DC5B3555-E1FF-E569-60A4-75D15C1329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C8CBEB-9537-F291-FF3D-F77572BAB4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A9D30EFB-C73D-D10D-6567-937E9599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49938C0B-65AA-5D45-4389-A993BA5CF5B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6B492F06-F067-2DD7-BB1C-25B1B785BE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80C707E-74AC-33BA-2B9A-685505DA73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Redeemed - Sweet is the Song</a:t>
            </a:r>
            <a:endParaRPr lang="en-US">
              <a:ea typeface="+mj-ea"/>
            </a:endParaRPr>
          </a:p>
        </p:txBody>
      </p:sp>
      <p:pic>
        <p:nvPicPr>
          <p:cNvPr id="4098" name="Picture 3" descr="Redeemed-Sweet is-pp">
            <a:extLst>
              <a:ext uri="{FF2B5EF4-FFF2-40B4-BE49-F238E27FC236}">
                <a16:creationId xmlns:a16="http://schemas.microsoft.com/office/drawing/2014/main" id="{4DD48301-DC46-9A91-300C-4DE26C176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416F6D8E-FF6D-073D-A496-54CD87836CC1}"/>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4CA18925-1756-52DA-6287-326A8AB7A2D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
        <p:nvSpPr>
          <p:cNvPr id="195590" name="Text Box 6">
            <a:extLst>
              <a:ext uri="{FF2B5EF4-FFF2-40B4-BE49-F238E27FC236}">
                <a16:creationId xmlns:a16="http://schemas.microsoft.com/office/drawing/2014/main" id="{267068A8-5D3C-8C15-569C-C174079FDC68}"/>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964994"/>
            <a:ext cx="13140965" cy="6472753"/>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678730"/>
            <a:ext cx="11312317" cy="6179270"/>
          </a:xfrm>
        </p:spPr>
        <p:txBody>
          <a:bodyPr>
            <a:noAutofit/>
          </a:bodyPr>
          <a:lstStyle/>
          <a:p>
            <a:r>
              <a:rPr lang="en-US" sz="4400" dirty="0">
                <a:solidFill>
                  <a:srgbClr val="2B262A"/>
                </a:solidFill>
                <a:latin typeface="Gobold" panose="02000500000000000000" pitchFamily="2" charset="0"/>
              </a:rPr>
              <a:t>Revelation 1:17-18</a:t>
            </a:r>
            <a:endParaRPr lang="en-US" sz="3600" dirty="0">
              <a:solidFill>
                <a:srgbClr val="314172"/>
              </a:solidFill>
              <a:latin typeface="Gobold" panose="02000500000000000000" pitchFamily="2" charset="0"/>
            </a:endParaRPr>
          </a:p>
          <a:p>
            <a:pPr algn="just">
              <a:lnSpc>
                <a:spcPct val="150000"/>
              </a:lnSpc>
            </a:pPr>
            <a:r>
              <a:rPr lang="en-US" sz="3200" dirty="0">
                <a:solidFill>
                  <a:srgbClr val="314172"/>
                </a:solidFill>
                <a:latin typeface="Gobold" panose="02000500000000000000" pitchFamily="2" charset="0"/>
              </a:rPr>
              <a:t>“And when I saw Him, I fell at His feet as dead. But He laid His right hand on me, saying to me, ‘</a:t>
            </a:r>
            <a:r>
              <a:rPr lang="en-US" sz="3200" dirty="0">
                <a:solidFill>
                  <a:srgbClr val="C00000"/>
                </a:solidFill>
                <a:latin typeface="Gobold" panose="02000500000000000000" pitchFamily="2" charset="0"/>
              </a:rPr>
              <a:t>Do not be afraid; I am the First and the Last. I am He who lives, and was dead, and behold, I am alive forevermore.</a:t>
            </a:r>
            <a:r>
              <a:rPr lang="en-US" sz="3200" dirty="0">
                <a:solidFill>
                  <a:srgbClr val="314172"/>
                </a:solidFill>
                <a:latin typeface="Gobold" panose="02000500000000000000" pitchFamily="2" charset="0"/>
              </a:rPr>
              <a:t>’ ”</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840534"/>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353467" y="1294079"/>
            <a:ext cx="11485066" cy="4701368"/>
          </a:xfrm>
        </p:spPr>
        <p:txBody>
          <a:bodyPr>
            <a:noAutofit/>
          </a:bodyPr>
          <a:lstStyle/>
          <a:p>
            <a:pPr>
              <a:lnSpc>
                <a:spcPct val="150000"/>
              </a:lnSpc>
            </a:pPr>
            <a:r>
              <a:rPr lang="en-US" sz="4400" dirty="0">
                <a:solidFill>
                  <a:srgbClr val="2B262A"/>
                </a:solidFill>
                <a:latin typeface="Gobold" panose="02000500000000000000" pitchFamily="2" charset="0"/>
              </a:rPr>
              <a:t>Revelation 5:9-10</a:t>
            </a:r>
          </a:p>
          <a:p>
            <a:pPr algn="just">
              <a:lnSpc>
                <a:spcPct val="200000"/>
              </a:lnSpc>
            </a:pPr>
            <a:r>
              <a:rPr lang="en-US" sz="3200" dirty="0">
                <a:solidFill>
                  <a:srgbClr val="314172"/>
                </a:solidFill>
                <a:latin typeface="Gobold" panose="02000500000000000000" pitchFamily="2" charset="0"/>
              </a:rPr>
              <a:t> “And they sang a new song, saying: ‘You are worthy to take the scroll, And to open its seals; For You were slain, And have redeemed us to God by Your blood Out of every tribe and tongue and people and nation, And have made us kings and priests to our God; And we shall reign on the earth.’ ”</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God Will Take Care Of You</a:t>
            </a:r>
          </a:p>
          <a:p>
            <a:pPr>
              <a:lnSpc>
                <a:spcPct val="150000"/>
              </a:lnSpc>
            </a:pPr>
            <a:r>
              <a:rPr lang="en-US" sz="6000" dirty="0">
                <a:latin typeface="Gobold" panose="02000500000000000000" pitchFamily="2" charset="0"/>
              </a:rPr>
              <a:t>#461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7AD87A-0592-12B8-2AAF-AE9431A2FE1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God Will Take Care Of You</a:t>
            </a:r>
            <a:endParaRPr lang="en-US">
              <a:ea typeface="+mj-ea"/>
            </a:endParaRPr>
          </a:p>
        </p:txBody>
      </p:sp>
      <p:pic>
        <p:nvPicPr>
          <p:cNvPr id="2" name="Picture 37" descr="God Will Take Care-pp">
            <a:extLst>
              <a:ext uri="{FF2B5EF4-FFF2-40B4-BE49-F238E27FC236}">
                <a16:creationId xmlns:a16="http://schemas.microsoft.com/office/drawing/2014/main" id="{E423EF3E-888B-1279-3350-38077420B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6CBCAD26-7316-278B-C19E-C92297474184}"/>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11C0EF7D-8D05-1905-558A-C8B9BF5F04B5}"/>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7377889-F5DD-5869-9ED6-AE50C2D23F5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God Will Take Care Of You</a:t>
            </a:r>
            <a:endParaRPr lang="en-US">
              <a:ea typeface="+mj-ea"/>
            </a:endParaRPr>
          </a:p>
        </p:txBody>
      </p:sp>
      <p:pic>
        <p:nvPicPr>
          <p:cNvPr id="3074" name="Picture 5" descr="God Will Take Care-pp">
            <a:extLst>
              <a:ext uri="{FF2B5EF4-FFF2-40B4-BE49-F238E27FC236}">
                <a16:creationId xmlns:a16="http://schemas.microsoft.com/office/drawing/2014/main" id="{7C19C5E5-2BAC-FFEE-5030-3E3B8A0E6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6">
            <a:extLst>
              <a:ext uri="{FF2B5EF4-FFF2-40B4-BE49-F238E27FC236}">
                <a16:creationId xmlns:a16="http://schemas.microsoft.com/office/drawing/2014/main" id="{18899112-24F0-B043-B46D-F3286431F0E8}"/>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2887" name="Text Box 7">
            <a:extLst>
              <a:ext uri="{FF2B5EF4-FFF2-40B4-BE49-F238E27FC236}">
                <a16:creationId xmlns:a16="http://schemas.microsoft.com/office/drawing/2014/main" id="{A89748EF-EE81-5386-0400-8A82686E6641}"/>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04AF3B1E-ECBA-D675-12DD-A9412A90489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God Will Take Care Of You</a:t>
            </a:r>
            <a:endParaRPr lang="en-US">
              <a:ea typeface="+mj-ea"/>
            </a:endParaRPr>
          </a:p>
        </p:txBody>
      </p:sp>
      <p:pic>
        <p:nvPicPr>
          <p:cNvPr id="4098" name="Picture 5" descr="God Will Take Care-pp">
            <a:extLst>
              <a:ext uri="{FF2B5EF4-FFF2-40B4-BE49-F238E27FC236}">
                <a16:creationId xmlns:a16="http://schemas.microsoft.com/office/drawing/2014/main" id="{7175DFDA-848C-F3F8-767B-763BBD9FEC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3FFA9562-39F7-EF19-8AA7-8987CCAEFE21}"/>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C4A7D52C-F075-BCC6-0319-E7CDDBF5F8DD}"/>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DD3FEE3-D591-8084-9C74-20AB13C4E94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God Will Take Care Of You</a:t>
            </a:r>
            <a:endParaRPr lang="en-US">
              <a:ea typeface="+mj-ea"/>
            </a:endParaRPr>
          </a:p>
        </p:txBody>
      </p:sp>
      <p:pic>
        <p:nvPicPr>
          <p:cNvPr id="5122" name="Picture 5" descr="God Will Take Care-pp">
            <a:extLst>
              <a:ext uri="{FF2B5EF4-FFF2-40B4-BE49-F238E27FC236}">
                <a16:creationId xmlns:a16="http://schemas.microsoft.com/office/drawing/2014/main" id="{42E9D945-B3FB-1C85-9A95-ACA511D9B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 Box 6">
            <a:extLst>
              <a:ext uri="{FF2B5EF4-FFF2-40B4-BE49-F238E27FC236}">
                <a16:creationId xmlns:a16="http://schemas.microsoft.com/office/drawing/2014/main" id="{F6A008EE-E91D-A3E4-9699-00672D3D9387}"/>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3127" name="Text Box 7">
            <a:extLst>
              <a:ext uri="{FF2B5EF4-FFF2-40B4-BE49-F238E27FC236}">
                <a16:creationId xmlns:a16="http://schemas.microsoft.com/office/drawing/2014/main" id="{E57EA395-083D-860D-3B69-5D3151F6A39B}"/>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AF5162D-7EDD-21CB-ADBF-140B06123F7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4-1 God Will Take Care Of You</a:t>
            </a:r>
            <a:endParaRPr lang="en-US">
              <a:ea typeface="+mj-ea"/>
            </a:endParaRPr>
          </a:p>
        </p:txBody>
      </p:sp>
      <p:pic>
        <p:nvPicPr>
          <p:cNvPr id="14338" name="Picture 5" descr="God Will Take Care-pp">
            <a:extLst>
              <a:ext uri="{FF2B5EF4-FFF2-40B4-BE49-F238E27FC236}">
                <a16:creationId xmlns:a16="http://schemas.microsoft.com/office/drawing/2014/main" id="{FD5CDF4D-9A13-9986-EACE-77DA928BC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a:extLst>
              <a:ext uri="{FF2B5EF4-FFF2-40B4-BE49-F238E27FC236}">
                <a16:creationId xmlns:a16="http://schemas.microsoft.com/office/drawing/2014/main" id="{69001D5B-A2E5-3002-DE03-7222B5CB5C31}"/>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8007" name="Text Box 7">
            <a:extLst>
              <a:ext uri="{FF2B5EF4-FFF2-40B4-BE49-F238E27FC236}">
                <a16:creationId xmlns:a16="http://schemas.microsoft.com/office/drawing/2014/main" id="{FE5DC625-D403-F5AA-FD61-2ECE551CA769}"/>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2E70313-C8BF-2BE0-A743-81272A62D7A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4-2 God Will Take Care Of You</a:t>
            </a:r>
            <a:endParaRPr lang="en-US">
              <a:ea typeface="+mj-ea"/>
            </a:endParaRPr>
          </a:p>
        </p:txBody>
      </p:sp>
      <p:pic>
        <p:nvPicPr>
          <p:cNvPr id="15362" name="Picture 5" descr="God Will Take Care-pp">
            <a:extLst>
              <a:ext uri="{FF2B5EF4-FFF2-40B4-BE49-F238E27FC236}">
                <a16:creationId xmlns:a16="http://schemas.microsoft.com/office/drawing/2014/main" id="{2AF0F9FA-859B-EEAA-39B8-93147A0CD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6">
            <a:extLst>
              <a:ext uri="{FF2B5EF4-FFF2-40B4-BE49-F238E27FC236}">
                <a16:creationId xmlns:a16="http://schemas.microsoft.com/office/drawing/2014/main" id="{B6589729-CC12-7D70-D943-A197B16F46B4}"/>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9031" name="Text Box 7">
            <a:extLst>
              <a:ext uri="{FF2B5EF4-FFF2-40B4-BE49-F238E27FC236}">
                <a16:creationId xmlns:a16="http://schemas.microsoft.com/office/drawing/2014/main" id="{97142844-4C4D-A20E-28A8-9AAD5B35B1DB}"/>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6410</TotalTime>
  <Words>1316</Words>
  <Application>Microsoft Office PowerPoint</Application>
  <PresentationFormat>Widescreen</PresentationFormat>
  <Paragraphs>333</Paragraphs>
  <Slides>102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102</vt:i4>
      </vt:variant>
    </vt:vector>
  </HeadingPairs>
  <TitlesOfParts>
    <vt:vector size="112" baseType="lpstr">
      <vt:lpstr>Times</vt:lpstr>
      <vt:lpstr>Calibri</vt:lpstr>
      <vt:lpstr>Archer Book</vt:lpstr>
      <vt:lpstr>Montana</vt:lpstr>
      <vt:lpstr>Trebuchet MS</vt:lpstr>
      <vt:lpstr>Gobold</vt:lpstr>
      <vt:lpstr>Arial</vt:lpstr>
      <vt:lpstr>3_Default</vt:lpstr>
      <vt:lpstr>Default</vt:lpstr>
      <vt:lpstr>Blank</vt:lpstr>
      <vt:lpstr>1 Words and Music</vt:lpstr>
      <vt:lpstr>2 Words and Music</vt:lpstr>
      <vt:lpstr>3 Words and Music</vt:lpstr>
      <vt:lpstr>4 Words and Music</vt:lpstr>
      <vt:lpstr>PowerPoint Presentation</vt:lpstr>
      <vt:lpstr>PowerPoint Presentation</vt:lpstr>
      <vt:lpstr>1-1 Redeemed - Sweet is the Song</vt:lpstr>
      <vt:lpstr>1-2 Redeemed - Sweet is the Song</vt:lpstr>
      <vt:lpstr>1-3 Redeemed - Sweet is the Song</vt:lpstr>
      <vt:lpstr>C-1 Redeemed - Sweet is the Song</vt:lpstr>
      <vt:lpstr>C-2 Redeemed - Sweet is the Song</vt:lpstr>
      <vt:lpstr>2-1 Redeemed - Sweet is the Song</vt:lpstr>
      <vt:lpstr>2-2 Redeemed - Sweet is the Song</vt:lpstr>
      <vt:lpstr>2-3 Redeemed - Sweet is the Song</vt:lpstr>
      <vt:lpstr>C-1 Redeemed - Sweet is the Song</vt:lpstr>
      <vt:lpstr>C-2 Redeemed - Sweet is the Song</vt:lpstr>
      <vt:lpstr>3-1 Redeemed - Sweet is the Song</vt:lpstr>
      <vt:lpstr>3-2 Redeemed - Sweet is the Song</vt:lpstr>
      <vt:lpstr>3-3 Redeemed - Sweet is the Song</vt:lpstr>
      <vt:lpstr>C-1 Redeemed - Sweet is the Song</vt:lpstr>
      <vt:lpstr>C-2 Redeemed - Sweet is the Song</vt:lpstr>
      <vt:lpstr>PowerPoint Presentation</vt:lpstr>
      <vt:lpstr>PowerPoint Presentation</vt:lpstr>
      <vt:lpstr>1 A Common Love</vt:lpstr>
      <vt:lpstr>2 A Common Love</vt:lpstr>
      <vt:lpstr>3 A Common Love</vt:lpstr>
      <vt:lpstr>PowerPoint Presentation</vt:lpstr>
      <vt:lpstr>PowerPoint Presentation</vt:lpstr>
      <vt:lpstr>1-1 No Not One</vt:lpstr>
      <vt:lpstr>1-2 No Not One</vt:lpstr>
      <vt:lpstr>C-1 No Not One</vt:lpstr>
      <vt:lpstr>C-2 No Not One</vt:lpstr>
      <vt:lpstr>3-1 No Not One</vt:lpstr>
      <vt:lpstr>3-2 No Not One</vt:lpstr>
      <vt:lpstr>C-1 No Not One</vt:lpstr>
      <vt:lpstr>C-2 No Not One</vt:lpstr>
      <vt:lpstr>PowerPoint Presentation</vt:lpstr>
      <vt:lpstr>1-1 He Gave Me A Song</vt:lpstr>
      <vt:lpstr>1-2 He Gave Me A Song</vt:lpstr>
      <vt:lpstr>1-3 He Gave Me A Song</vt:lpstr>
      <vt:lpstr>C-1 He Gave Me A Song</vt:lpstr>
      <vt:lpstr>C-2 He Gave Me A Song</vt:lpstr>
      <vt:lpstr>C-3 He Gave Me A Song</vt:lpstr>
      <vt:lpstr>3-1 He Gave Me A Song</vt:lpstr>
      <vt:lpstr>3-2 He Gave Me A Song</vt:lpstr>
      <vt:lpstr>3-3 He Gave Me A Song</vt:lpstr>
      <vt:lpstr>C-1 He Gave Me A Song</vt:lpstr>
      <vt:lpstr>C-2 He Gave Me A Song</vt:lpstr>
      <vt:lpstr>C-3 He Gave Me A Song</vt:lpstr>
      <vt:lpstr>PowerPoint Presentation</vt:lpstr>
      <vt:lpstr>Risen Savior</vt:lpstr>
      <vt:lpstr>Christianity</vt:lpstr>
      <vt:lpstr>PowerPoint Presentation</vt:lpstr>
      <vt:lpstr>Forgiveness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Jesus Keep Me Near the Cross</vt:lpstr>
      <vt:lpstr>1-2 Jesus Keep Me Near the Cross</vt:lpstr>
      <vt:lpstr>C Jesus Keep Me Near the Cross</vt:lpstr>
      <vt:lpstr>3-1 Jesus Keep Me Near the Cross</vt:lpstr>
      <vt:lpstr>3-2 Jesus Keep Me Near the Cross</vt:lpstr>
      <vt:lpstr>C Jesus Keep Me Near the Cross</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1-1 God Will Take Care Of You</vt:lpstr>
      <vt:lpstr>1-2 God Will Take Care Of You</vt:lpstr>
      <vt:lpstr>C-1 God Will Take Care Of You</vt:lpstr>
      <vt:lpstr>C-2 God Will Take Care Of You</vt:lpstr>
      <vt:lpstr>4-1 God Will Take Care Of You</vt:lpstr>
      <vt:lpstr>4-2 God Will Take Care Of You</vt:lpstr>
      <vt:lpstr>C-1 God Will Take Care Of You</vt:lpstr>
      <vt:lpstr>C-2 God Will Take Care Of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23</cp:revision>
  <dcterms:created xsi:type="dcterms:W3CDTF">2022-11-08T17:28:07Z</dcterms:created>
  <dcterms:modified xsi:type="dcterms:W3CDTF">2022-11-13T13:57:38Z</dcterms:modified>
</cp:coreProperties>
</file>