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0" r:id="rId3"/>
  </p:sldMasterIdLst>
  <p:notesMasterIdLst>
    <p:notesMasterId r:id="rId145"/>
  </p:notesMasterIdLst>
  <p:sldIdLst>
    <p:sldId id="256" r:id="rId4"/>
    <p:sldId id="260" r:id="rId5"/>
    <p:sldId id="261" r:id="rId6"/>
    <p:sldId id="257" r:id="rId7"/>
    <p:sldId id="258" r:id="rId8"/>
    <p:sldId id="259" r:id="rId9"/>
    <p:sldId id="270" r:id="rId10"/>
    <p:sldId id="275" r:id="rId11"/>
    <p:sldId id="847" r:id="rId12"/>
    <p:sldId id="848" r:id="rId13"/>
    <p:sldId id="849" r:id="rId14"/>
    <p:sldId id="850" r:id="rId15"/>
    <p:sldId id="851" r:id="rId16"/>
    <p:sldId id="273" r:id="rId17"/>
    <p:sldId id="274" r:id="rId18"/>
    <p:sldId id="852" r:id="rId19"/>
    <p:sldId id="853" r:id="rId20"/>
    <p:sldId id="854" r:id="rId21"/>
    <p:sldId id="262" r:id="rId22"/>
    <p:sldId id="263" r:id="rId23"/>
    <p:sldId id="855" r:id="rId24"/>
    <p:sldId id="277" r:id="rId25"/>
    <p:sldId id="856" r:id="rId26"/>
    <p:sldId id="279" r:id="rId27"/>
    <p:sldId id="264" r:id="rId28"/>
    <p:sldId id="265" r:id="rId29"/>
    <p:sldId id="266" r:id="rId30"/>
    <p:sldId id="857" r:id="rId31"/>
    <p:sldId id="268" r:id="rId32"/>
    <p:sldId id="269" r:id="rId33"/>
    <p:sldId id="858" r:id="rId34"/>
    <p:sldId id="271" r:id="rId35"/>
    <p:sldId id="635" r:id="rId36"/>
    <p:sldId id="859" r:id="rId37"/>
    <p:sldId id="860" r:id="rId38"/>
    <p:sldId id="861" r:id="rId39"/>
    <p:sldId id="862" r:id="rId40"/>
    <p:sldId id="863" r:id="rId41"/>
    <p:sldId id="864" r:id="rId42"/>
    <p:sldId id="865" r:id="rId43"/>
    <p:sldId id="866" r:id="rId44"/>
    <p:sldId id="867" r:id="rId45"/>
    <p:sldId id="868" r:id="rId46"/>
    <p:sldId id="869" r:id="rId47"/>
    <p:sldId id="870" r:id="rId48"/>
    <p:sldId id="871" r:id="rId49"/>
    <p:sldId id="872" r:id="rId50"/>
    <p:sldId id="873" r:id="rId51"/>
    <p:sldId id="561" r:id="rId52"/>
    <p:sldId id="276" r:id="rId53"/>
    <p:sldId id="874" r:id="rId54"/>
    <p:sldId id="875" r:id="rId55"/>
    <p:sldId id="876" r:id="rId56"/>
    <p:sldId id="877" r:id="rId57"/>
    <p:sldId id="878" r:id="rId58"/>
    <p:sldId id="879" r:id="rId59"/>
    <p:sldId id="880" r:id="rId60"/>
    <p:sldId id="881" r:id="rId61"/>
    <p:sldId id="882" r:id="rId62"/>
    <p:sldId id="883" r:id="rId63"/>
    <p:sldId id="884" r:id="rId64"/>
    <p:sldId id="885" r:id="rId65"/>
    <p:sldId id="513" r:id="rId66"/>
    <p:sldId id="886" r:id="rId67"/>
    <p:sldId id="887" r:id="rId68"/>
    <p:sldId id="888" r:id="rId69"/>
    <p:sldId id="889" r:id="rId70"/>
    <p:sldId id="890" r:id="rId71"/>
    <p:sldId id="891" r:id="rId72"/>
    <p:sldId id="892" r:id="rId73"/>
    <p:sldId id="893" r:id="rId74"/>
    <p:sldId id="272" r:id="rId75"/>
    <p:sldId id="267" r:id="rId76"/>
    <p:sldId id="394" r:id="rId77"/>
    <p:sldId id="720" r:id="rId78"/>
    <p:sldId id="823" r:id="rId79"/>
    <p:sldId id="830" r:id="rId80"/>
    <p:sldId id="844" r:id="rId81"/>
    <p:sldId id="831" r:id="rId82"/>
    <p:sldId id="842" r:id="rId83"/>
    <p:sldId id="841" r:id="rId84"/>
    <p:sldId id="840" r:id="rId85"/>
    <p:sldId id="843" r:id="rId86"/>
    <p:sldId id="832" r:id="rId87"/>
    <p:sldId id="837" r:id="rId88"/>
    <p:sldId id="838" r:id="rId89"/>
    <p:sldId id="839" r:id="rId90"/>
    <p:sldId id="833" r:id="rId91"/>
    <p:sldId id="834" r:id="rId92"/>
    <p:sldId id="835" r:id="rId93"/>
    <p:sldId id="836" r:id="rId94"/>
    <p:sldId id="845" r:id="rId95"/>
    <p:sldId id="846" r:id="rId96"/>
    <p:sldId id="589" r:id="rId97"/>
    <p:sldId id="278" r:id="rId98"/>
    <p:sldId id="894" r:id="rId99"/>
    <p:sldId id="895" r:id="rId100"/>
    <p:sldId id="896" r:id="rId101"/>
    <p:sldId id="897" r:id="rId102"/>
    <p:sldId id="898" r:id="rId103"/>
    <p:sldId id="899" r:id="rId104"/>
    <p:sldId id="900" r:id="rId105"/>
    <p:sldId id="901" r:id="rId106"/>
    <p:sldId id="902" r:id="rId107"/>
    <p:sldId id="903" r:id="rId108"/>
    <p:sldId id="904" r:id="rId109"/>
    <p:sldId id="905" r:id="rId110"/>
    <p:sldId id="280" r:id="rId111"/>
    <p:sldId id="283" r:id="rId112"/>
    <p:sldId id="906" r:id="rId113"/>
    <p:sldId id="907" r:id="rId114"/>
    <p:sldId id="908" r:id="rId115"/>
    <p:sldId id="909" r:id="rId116"/>
    <p:sldId id="910" r:id="rId117"/>
    <p:sldId id="911" r:id="rId118"/>
    <p:sldId id="912" r:id="rId119"/>
    <p:sldId id="913" r:id="rId120"/>
    <p:sldId id="914" r:id="rId121"/>
    <p:sldId id="915" r:id="rId122"/>
    <p:sldId id="354" r:id="rId123"/>
    <p:sldId id="468" r:id="rId124"/>
    <p:sldId id="281" r:id="rId125"/>
    <p:sldId id="700" r:id="rId126"/>
    <p:sldId id="916" r:id="rId127"/>
    <p:sldId id="917" r:id="rId128"/>
    <p:sldId id="918" r:id="rId129"/>
    <p:sldId id="919" r:id="rId130"/>
    <p:sldId id="920" r:id="rId131"/>
    <p:sldId id="921" r:id="rId132"/>
    <p:sldId id="922" r:id="rId133"/>
    <p:sldId id="923" r:id="rId134"/>
    <p:sldId id="924" r:id="rId135"/>
    <p:sldId id="925" r:id="rId136"/>
    <p:sldId id="926" r:id="rId137"/>
    <p:sldId id="927" r:id="rId138"/>
    <p:sldId id="928" r:id="rId139"/>
    <p:sldId id="929" r:id="rId140"/>
    <p:sldId id="930" r:id="rId141"/>
    <p:sldId id="931" r:id="rId142"/>
    <p:sldId id="282" r:id="rId143"/>
    <p:sldId id="396" r:id="rId144"/>
  </p:sldIdLst>
  <p:sldSz cx="12192000" cy="6858000"/>
  <p:notesSz cx="6858000" cy="9144000"/>
  <p:embeddedFontLst>
    <p:embeddedFont>
      <p:font typeface="MS PGothic" panose="020B0600070205080204" pitchFamily="34" charset="-128"/>
      <p:regular r:id="rId146"/>
    </p:embeddedFont>
    <p:embeddedFont>
      <p:font typeface="Calibri" panose="020F0502020204030204" pitchFamily="34" charset="0"/>
      <p:regular r:id="rId147"/>
      <p:bold r:id="rId148"/>
      <p:italic r:id="rId149"/>
      <p:boldItalic r:id="rId150"/>
    </p:embeddedFont>
    <p:embeddedFont>
      <p:font typeface="Gobold" panose="02000500000000000000" pitchFamily="2" charset="0"/>
      <p:regular r:id="rId151"/>
      <p:italic r:id="rId152"/>
    </p:embeddedFont>
    <p:embeddedFont>
      <p:font typeface="Times" panose="02020603050405020304" pitchFamily="18" charset="0"/>
      <p:regular r:id="rId153"/>
      <p:bold r:id="rId154"/>
      <p:italic r:id="rId155"/>
      <p:boldItalic r:id="rId156"/>
    </p:embeddedFont>
    <p:embeddedFont>
      <p:font typeface="Trebuchet MS" panose="020B0603020202020204" pitchFamily="34" charset="0"/>
      <p:regular r:id="rId157"/>
      <p:bold r:id="rId158"/>
      <p:italic r:id="rId159"/>
      <p:boldItalic r:id="rId1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51" d="100"/>
          <a:sy n="51" d="100"/>
        </p:scale>
        <p:origin x="39"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font" Target="fonts/font9.fntdata"/><Relationship Id="rId159" Type="http://schemas.openxmlformats.org/officeDocument/2006/relationships/font" Target="fonts/font14.fntdata"/><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font" Target="fonts/font4.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font" Target="fonts/font15.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font" Target="fonts/font5.fntdata"/><Relationship Id="rId155" Type="http://schemas.openxmlformats.org/officeDocument/2006/relationships/font" Target="fonts/font10.fntdata"/><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notesMaster" Target="notesMasters/notesMaster1.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font" Target="fonts/font3.fntdata"/><Relationship Id="rId151" Type="http://schemas.openxmlformats.org/officeDocument/2006/relationships/font" Target="fonts/font6.fntdata"/><Relationship Id="rId156" Type="http://schemas.openxmlformats.org/officeDocument/2006/relationships/font" Target="fonts/font11.fntdata"/><Relationship Id="rId16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font" Target="fonts/font1.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font" Target="fonts/font12.fntdata"/><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font" Target="fonts/font7.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font" Target="fonts/font2.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626DBE-02D9-46A6-A729-69DE781BE0DE}" type="datetimeFigureOut">
              <a:rPr lang="en-US" smtClean="0"/>
              <a:t>2/12/2022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013086-F6AB-49A2-A44A-1D617E172F46}" type="slidenum">
              <a:rPr lang="en-US" smtClean="0"/>
              <a:t>‹#›</a:t>
            </a:fld>
            <a:endParaRPr lang="en-US"/>
          </a:p>
        </p:txBody>
      </p:sp>
    </p:spTree>
    <p:extLst>
      <p:ext uri="{BB962C8B-B14F-4D97-AF65-F5344CB8AC3E}">
        <p14:creationId xmlns:p14="http://schemas.microsoft.com/office/powerpoint/2010/main" val="461194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5F4E6A6-7545-48F1-B922-8EE33F46AE98}"/>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0AA849-4C82-4C9C-8835-8852ECF997AB}"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1970" name="Rectangle 2">
            <a:extLst>
              <a:ext uri="{FF2B5EF4-FFF2-40B4-BE49-F238E27FC236}">
                <a16:creationId xmlns:a16="http://schemas.microsoft.com/office/drawing/2014/main" id="{03126A97-6EC2-4965-8ADA-491B1ABC409A}"/>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1971" name="Rectangle 3">
            <a:extLst>
              <a:ext uri="{FF2B5EF4-FFF2-40B4-BE49-F238E27FC236}">
                <a16:creationId xmlns:a16="http://schemas.microsoft.com/office/drawing/2014/main" id="{5C96E7B5-100A-4FA0-A651-8D2488F22801}"/>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AF1EACD-E9A5-4DEA-9E07-AF47FB1C812F}"/>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BEE758-FFEF-449C-97EF-BD57E65D25BC}"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1186" name="Rectangle 2">
            <a:extLst>
              <a:ext uri="{FF2B5EF4-FFF2-40B4-BE49-F238E27FC236}">
                <a16:creationId xmlns:a16="http://schemas.microsoft.com/office/drawing/2014/main" id="{D9AABF31-B797-490A-BC55-9769F7FE1C71}"/>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1187" name="Rectangle 3">
            <a:extLst>
              <a:ext uri="{FF2B5EF4-FFF2-40B4-BE49-F238E27FC236}">
                <a16:creationId xmlns:a16="http://schemas.microsoft.com/office/drawing/2014/main" id="{AD490E46-97AF-4A98-B32A-E38FE13B3783}"/>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F452963-7782-4BDC-8425-D0EC609004A7}"/>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B9D03F-0947-40C9-972E-7981A04C8F68}"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2210" name="Rectangle 2">
            <a:extLst>
              <a:ext uri="{FF2B5EF4-FFF2-40B4-BE49-F238E27FC236}">
                <a16:creationId xmlns:a16="http://schemas.microsoft.com/office/drawing/2014/main" id="{C8D999B1-032E-4A0C-BA36-59F9566826B2}"/>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2211" name="Rectangle 3">
            <a:extLst>
              <a:ext uri="{FF2B5EF4-FFF2-40B4-BE49-F238E27FC236}">
                <a16:creationId xmlns:a16="http://schemas.microsoft.com/office/drawing/2014/main" id="{7D98BCFD-6C8C-4D81-87FF-461813E8E5E6}"/>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B760455-D032-43F6-8F93-4B2190467065}"/>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A84E0A-9AEE-4101-9274-EEC94887470C}"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3234" name="Rectangle 2">
            <a:extLst>
              <a:ext uri="{FF2B5EF4-FFF2-40B4-BE49-F238E27FC236}">
                <a16:creationId xmlns:a16="http://schemas.microsoft.com/office/drawing/2014/main" id="{619F11E3-396C-4FA1-898F-2F5FB2039DDB}"/>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a:extLst>
              <a:ext uri="{FF2B5EF4-FFF2-40B4-BE49-F238E27FC236}">
                <a16:creationId xmlns:a16="http://schemas.microsoft.com/office/drawing/2014/main" id="{1B08D600-EB97-445E-8699-ECE952AE9DC5}"/>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8E6CB3-1B85-4E11-B0F1-3576827A5741}"/>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A571AA-31F5-4668-A481-D2309DE79A61}"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4258" name="Rectangle 2">
            <a:extLst>
              <a:ext uri="{FF2B5EF4-FFF2-40B4-BE49-F238E27FC236}">
                <a16:creationId xmlns:a16="http://schemas.microsoft.com/office/drawing/2014/main" id="{9B89E0C5-AE81-4DA6-B4A0-C10AD9762094}"/>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4259" name="Rectangle 3">
            <a:extLst>
              <a:ext uri="{FF2B5EF4-FFF2-40B4-BE49-F238E27FC236}">
                <a16:creationId xmlns:a16="http://schemas.microsoft.com/office/drawing/2014/main" id="{A78C1E3E-B492-41DD-8ED5-EDC6E8985F11}"/>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6AEF9D1-5B61-40FA-A02B-2108FECE2C02}"/>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377E8D-78C8-468E-9652-4EA10BEE2308}"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5282" name="Rectangle 2">
            <a:extLst>
              <a:ext uri="{FF2B5EF4-FFF2-40B4-BE49-F238E27FC236}">
                <a16:creationId xmlns:a16="http://schemas.microsoft.com/office/drawing/2014/main" id="{A77E3369-F4EE-4E8B-A1FD-51CE5B8C5676}"/>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5283" name="Rectangle 3">
            <a:extLst>
              <a:ext uri="{FF2B5EF4-FFF2-40B4-BE49-F238E27FC236}">
                <a16:creationId xmlns:a16="http://schemas.microsoft.com/office/drawing/2014/main" id="{62D916CD-4D35-4B74-A999-EB0B997AC681}"/>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08836A0-D96D-4872-BA6D-416AA215A716}"/>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5D8040-DDA5-40C6-BBAD-969D7F69471A}"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6306" name="Rectangle 2">
            <a:extLst>
              <a:ext uri="{FF2B5EF4-FFF2-40B4-BE49-F238E27FC236}">
                <a16:creationId xmlns:a16="http://schemas.microsoft.com/office/drawing/2014/main" id="{509894B3-F53E-4B53-A830-A43D0E9B2B9E}"/>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6307" name="Rectangle 3">
            <a:extLst>
              <a:ext uri="{FF2B5EF4-FFF2-40B4-BE49-F238E27FC236}">
                <a16:creationId xmlns:a16="http://schemas.microsoft.com/office/drawing/2014/main" id="{36E31A15-0F7A-4641-B5B9-7E982CA7E40D}"/>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DACFB4F-8283-4922-8456-08CBED95691E}"/>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CF1F93-70D4-4BD1-8652-AEF998C8F717}"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2994" name="Rectangle 2">
            <a:extLst>
              <a:ext uri="{FF2B5EF4-FFF2-40B4-BE49-F238E27FC236}">
                <a16:creationId xmlns:a16="http://schemas.microsoft.com/office/drawing/2014/main" id="{50AE2320-EC55-47FF-AF30-832D4DA88F57}"/>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2995" name="Rectangle 3">
            <a:extLst>
              <a:ext uri="{FF2B5EF4-FFF2-40B4-BE49-F238E27FC236}">
                <a16:creationId xmlns:a16="http://schemas.microsoft.com/office/drawing/2014/main" id="{0CABBBCC-D5B4-4DCA-8F77-4363CB190651}"/>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67B4034-092F-408A-80C1-8D36A0410E89}"/>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529EF9-07BB-4BE1-9117-94CF32D58E7C}"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4018" name="Rectangle 2">
            <a:extLst>
              <a:ext uri="{FF2B5EF4-FFF2-40B4-BE49-F238E27FC236}">
                <a16:creationId xmlns:a16="http://schemas.microsoft.com/office/drawing/2014/main" id="{FFD878D9-FA98-44C0-AF11-D671D5CF2F7F}"/>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4019" name="Rectangle 3">
            <a:extLst>
              <a:ext uri="{FF2B5EF4-FFF2-40B4-BE49-F238E27FC236}">
                <a16:creationId xmlns:a16="http://schemas.microsoft.com/office/drawing/2014/main" id="{796485C3-232A-4CB8-822E-9CBA3198B5EE}"/>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D5CA18D-637E-464F-8C10-523E1D013E3B}"/>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87FD67-E107-4CB8-97B0-CBED39CA4457}"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5042" name="Rectangle 2">
            <a:extLst>
              <a:ext uri="{FF2B5EF4-FFF2-40B4-BE49-F238E27FC236}">
                <a16:creationId xmlns:a16="http://schemas.microsoft.com/office/drawing/2014/main" id="{17998A99-8F74-4079-B1CD-E9C35127705E}"/>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5043" name="Rectangle 3">
            <a:extLst>
              <a:ext uri="{FF2B5EF4-FFF2-40B4-BE49-F238E27FC236}">
                <a16:creationId xmlns:a16="http://schemas.microsoft.com/office/drawing/2014/main" id="{BC5758AA-002D-492E-B45F-497DD75B76D2}"/>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803941A-879D-47D5-8C26-B85764C23279}"/>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0EC7FD-3AE2-4739-9232-02C20F40F87A}"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6066" name="Rectangle 2">
            <a:extLst>
              <a:ext uri="{FF2B5EF4-FFF2-40B4-BE49-F238E27FC236}">
                <a16:creationId xmlns:a16="http://schemas.microsoft.com/office/drawing/2014/main" id="{A7AECB8C-DF80-4684-8C87-D56DCC413584}"/>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6067" name="Rectangle 3">
            <a:extLst>
              <a:ext uri="{FF2B5EF4-FFF2-40B4-BE49-F238E27FC236}">
                <a16:creationId xmlns:a16="http://schemas.microsoft.com/office/drawing/2014/main" id="{E5A991E8-6D8D-451C-B93B-7C01F5E1FF07}"/>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91C1C9-72F9-4856-B388-F85968A58057}"/>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CE70B8-ED07-4EEE-9FE5-4E06171BAE9C}"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7090" name="Rectangle 2">
            <a:extLst>
              <a:ext uri="{FF2B5EF4-FFF2-40B4-BE49-F238E27FC236}">
                <a16:creationId xmlns:a16="http://schemas.microsoft.com/office/drawing/2014/main" id="{E3D7ACDB-05DA-4882-98A8-2377C186EF0A}"/>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7091" name="Rectangle 3">
            <a:extLst>
              <a:ext uri="{FF2B5EF4-FFF2-40B4-BE49-F238E27FC236}">
                <a16:creationId xmlns:a16="http://schemas.microsoft.com/office/drawing/2014/main" id="{8FEDF0A2-F0AF-455A-9334-F86F11D9201E}"/>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6B11F1D-446D-4540-8E07-9BD9FB96FD26}"/>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6A9CFB-DF3C-4E17-9096-F34E41489661}"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8114" name="Rectangle 2">
            <a:extLst>
              <a:ext uri="{FF2B5EF4-FFF2-40B4-BE49-F238E27FC236}">
                <a16:creationId xmlns:a16="http://schemas.microsoft.com/office/drawing/2014/main" id="{DEA1255A-3FD5-4ACE-B1C9-8CA926A1A483}"/>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8115" name="Rectangle 3">
            <a:extLst>
              <a:ext uri="{FF2B5EF4-FFF2-40B4-BE49-F238E27FC236}">
                <a16:creationId xmlns:a16="http://schemas.microsoft.com/office/drawing/2014/main" id="{207F85FE-A278-4AF8-A574-F645AAC041DC}"/>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65EA98E-FEDC-4AC9-9161-E4E8DE3E7F3F}"/>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E665CCB-BF31-4075-9296-5F98CAFCB695}"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9138" name="Rectangle 2">
            <a:extLst>
              <a:ext uri="{FF2B5EF4-FFF2-40B4-BE49-F238E27FC236}">
                <a16:creationId xmlns:a16="http://schemas.microsoft.com/office/drawing/2014/main" id="{B76CCF01-79FA-46D3-97A4-351C334FAD7B}"/>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9139" name="Rectangle 3">
            <a:extLst>
              <a:ext uri="{FF2B5EF4-FFF2-40B4-BE49-F238E27FC236}">
                <a16:creationId xmlns:a16="http://schemas.microsoft.com/office/drawing/2014/main" id="{BF908550-E5C0-45A6-87ED-03ED38439C6D}"/>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71AEF6B-5189-47B2-B556-29C6EB28DDC8}"/>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34CEE15-9FA4-4D32-8CF5-D75AD891BE35}"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0162" name="Rectangle 2">
            <a:extLst>
              <a:ext uri="{FF2B5EF4-FFF2-40B4-BE49-F238E27FC236}">
                <a16:creationId xmlns:a16="http://schemas.microsoft.com/office/drawing/2014/main" id="{FE0EA38B-8342-4FE5-90A7-9A5ECAF61753}"/>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0163" name="Rectangle 3">
            <a:extLst>
              <a:ext uri="{FF2B5EF4-FFF2-40B4-BE49-F238E27FC236}">
                <a16:creationId xmlns:a16="http://schemas.microsoft.com/office/drawing/2014/main" id="{CF0D234A-4313-4F9D-83F2-D2772DE5257E}"/>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04D9EF4-E66C-41DC-8E43-96A2F99C443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53206B-396B-47D6-9C7A-332EE857D1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4F95CC-C5D8-469F-AA72-FB43FC31F31D}"/>
              </a:ext>
            </a:extLst>
          </p:cNvPr>
          <p:cNvSpPr>
            <a:spLocks noGrp="1" noChangeArrowheads="1"/>
          </p:cNvSpPr>
          <p:nvPr>
            <p:ph type="sldNum" sz="quarter" idx="12"/>
          </p:nvPr>
        </p:nvSpPr>
        <p:spPr>
          <a:ln/>
        </p:spPr>
        <p:txBody>
          <a:bodyPr/>
          <a:lstStyle>
            <a:lvl1pPr>
              <a:defRPr/>
            </a:lvl1pPr>
          </a:lstStyle>
          <a:p>
            <a:fld id="{140B0F85-4D2E-4140-A484-9F60C8AD349F}" type="slidenum">
              <a:rPr lang="en-US" altLang="en-US"/>
              <a:pPr/>
              <a:t>‹#›</a:t>
            </a:fld>
            <a:endParaRPr lang="en-US" altLang="en-US"/>
          </a:p>
        </p:txBody>
      </p:sp>
    </p:spTree>
    <p:extLst>
      <p:ext uri="{BB962C8B-B14F-4D97-AF65-F5344CB8AC3E}">
        <p14:creationId xmlns:p14="http://schemas.microsoft.com/office/powerpoint/2010/main" val="3449937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6B0262-1820-4E74-96A4-FFDF28EC194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3758CD-AB85-4E82-A661-8C4B4F5F5C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67C8DE6-A030-4EFE-A070-8F175487E84D}"/>
              </a:ext>
            </a:extLst>
          </p:cNvPr>
          <p:cNvSpPr>
            <a:spLocks noGrp="1" noChangeArrowheads="1"/>
          </p:cNvSpPr>
          <p:nvPr>
            <p:ph type="sldNum" sz="quarter" idx="12"/>
          </p:nvPr>
        </p:nvSpPr>
        <p:spPr>
          <a:ln/>
        </p:spPr>
        <p:txBody>
          <a:bodyPr/>
          <a:lstStyle>
            <a:lvl1pPr>
              <a:defRPr/>
            </a:lvl1pPr>
          </a:lstStyle>
          <a:p>
            <a:fld id="{EBDE00F7-2234-4394-892A-D02A9CE517BA}" type="slidenum">
              <a:rPr lang="en-US" altLang="en-US"/>
              <a:pPr/>
              <a:t>‹#›</a:t>
            </a:fld>
            <a:endParaRPr lang="en-US" altLang="en-US"/>
          </a:p>
        </p:txBody>
      </p:sp>
    </p:spTree>
    <p:extLst>
      <p:ext uri="{BB962C8B-B14F-4D97-AF65-F5344CB8AC3E}">
        <p14:creationId xmlns:p14="http://schemas.microsoft.com/office/powerpoint/2010/main" val="2470409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057339A-CC35-4614-B8BD-D30DA4600C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05C7008-F67C-477E-A06E-F3D3D52649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319E3E-A1A4-4F21-9E36-10ABB01D4CC6}"/>
              </a:ext>
            </a:extLst>
          </p:cNvPr>
          <p:cNvSpPr>
            <a:spLocks noGrp="1" noChangeArrowheads="1"/>
          </p:cNvSpPr>
          <p:nvPr>
            <p:ph type="sldNum" sz="quarter" idx="12"/>
          </p:nvPr>
        </p:nvSpPr>
        <p:spPr>
          <a:ln/>
        </p:spPr>
        <p:txBody>
          <a:bodyPr/>
          <a:lstStyle>
            <a:lvl1pPr>
              <a:defRPr/>
            </a:lvl1pPr>
          </a:lstStyle>
          <a:p>
            <a:fld id="{88833C04-FE51-496E-A6DC-9F8348400C25}" type="slidenum">
              <a:rPr lang="en-US" altLang="en-US"/>
              <a:pPr/>
              <a:t>‹#›</a:t>
            </a:fld>
            <a:endParaRPr lang="en-US" altLang="en-US"/>
          </a:p>
        </p:txBody>
      </p:sp>
    </p:spTree>
    <p:extLst>
      <p:ext uri="{BB962C8B-B14F-4D97-AF65-F5344CB8AC3E}">
        <p14:creationId xmlns:p14="http://schemas.microsoft.com/office/powerpoint/2010/main" val="1683252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6785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1726491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4261166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439503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261484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3437648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329544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2D39CE1-7624-4E0C-8A7A-1BE86F8F7D1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07599A-4AA5-4289-AC97-83186DC16C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7CDD24-59D7-4AF1-A617-B87AA5FCCCC3}"/>
              </a:ext>
            </a:extLst>
          </p:cNvPr>
          <p:cNvSpPr>
            <a:spLocks noGrp="1" noChangeArrowheads="1"/>
          </p:cNvSpPr>
          <p:nvPr>
            <p:ph type="sldNum" sz="quarter" idx="12"/>
          </p:nvPr>
        </p:nvSpPr>
        <p:spPr>
          <a:ln/>
        </p:spPr>
        <p:txBody>
          <a:bodyPr/>
          <a:lstStyle>
            <a:lvl1pPr>
              <a:defRPr/>
            </a:lvl1pPr>
          </a:lstStyle>
          <a:p>
            <a:fld id="{0FEFE82B-564A-43A1-A2B0-D9E7DCCC9623}" type="slidenum">
              <a:rPr lang="en-US" altLang="en-US"/>
              <a:pPr/>
              <a:t>‹#›</a:t>
            </a:fld>
            <a:endParaRPr lang="en-US" altLang="en-US"/>
          </a:p>
        </p:txBody>
      </p:sp>
    </p:spTree>
    <p:extLst>
      <p:ext uri="{BB962C8B-B14F-4D97-AF65-F5344CB8AC3E}">
        <p14:creationId xmlns:p14="http://schemas.microsoft.com/office/powerpoint/2010/main" val="1326086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F007D16-89F7-40BD-86C5-54196BD260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52DEAD-3D03-4128-A957-FCB9213256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5F81F1-25F8-4C93-895E-380D7EF85992}"/>
              </a:ext>
            </a:extLst>
          </p:cNvPr>
          <p:cNvSpPr>
            <a:spLocks noGrp="1" noChangeArrowheads="1"/>
          </p:cNvSpPr>
          <p:nvPr>
            <p:ph type="sldNum" sz="quarter" idx="12"/>
          </p:nvPr>
        </p:nvSpPr>
        <p:spPr>
          <a:ln/>
        </p:spPr>
        <p:txBody>
          <a:bodyPr/>
          <a:lstStyle>
            <a:lvl1pPr>
              <a:defRPr/>
            </a:lvl1pPr>
          </a:lstStyle>
          <a:p>
            <a:fld id="{C30E61DE-3D2B-4BD9-B5FE-CB2B8A530D6B}" type="slidenum">
              <a:rPr lang="en-US" altLang="en-US"/>
              <a:pPr/>
              <a:t>‹#›</a:t>
            </a:fld>
            <a:endParaRPr lang="en-US" altLang="en-US"/>
          </a:p>
        </p:txBody>
      </p:sp>
    </p:spTree>
    <p:extLst>
      <p:ext uri="{BB962C8B-B14F-4D97-AF65-F5344CB8AC3E}">
        <p14:creationId xmlns:p14="http://schemas.microsoft.com/office/powerpoint/2010/main" val="466616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CDD933-B19A-47F1-897E-8E2EE8AAED9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D1A971B-1485-45BD-B8B5-6387992980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EBE582-8BBC-4606-B28C-D14980B76DA4}"/>
              </a:ext>
            </a:extLst>
          </p:cNvPr>
          <p:cNvSpPr>
            <a:spLocks noGrp="1" noChangeArrowheads="1"/>
          </p:cNvSpPr>
          <p:nvPr>
            <p:ph type="sldNum" sz="quarter" idx="12"/>
          </p:nvPr>
        </p:nvSpPr>
        <p:spPr>
          <a:ln/>
        </p:spPr>
        <p:txBody>
          <a:bodyPr/>
          <a:lstStyle>
            <a:lvl1pPr>
              <a:defRPr/>
            </a:lvl1pPr>
          </a:lstStyle>
          <a:p>
            <a:fld id="{AAAC81B2-D30F-461A-AD4C-95FD3938AC72}" type="slidenum">
              <a:rPr lang="en-US" altLang="en-US"/>
              <a:pPr/>
              <a:t>‹#›</a:t>
            </a:fld>
            <a:endParaRPr lang="en-US" altLang="en-US"/>
          </a:p>
        </p:txBody>
      </p:sp>
    </p:spTree>
    <p:extLst>
      <p:ext uri="{BB962C8B-B14F-4D97-AF65-F5344CB8AC3E}">
        <p14:creationId xmlns:p14="http://schemas.microsoft.com/office/powerpoint/2010/main" val="2295906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06FDA644-15F4-4287-ACFF-B5E3863D793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3006328-1CD6-4260-AB1A-9135E94F6E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4FE7021-B9E8-4409-BBEA-181F0912B7E9}"/>
              </a:ext>
            </a:extLst>
          </p:cNvPr>
          <p:cNvSpPr>
            <a:spLocks noGrp="1" noChangeArrowheads="1"/>
          </p:cNvSpPr>
          <p:nvPr>
            <p:ph type="sldNum" sz="quarter" idx="12"/>
          </p:nvPr>
        </p:nvSpPr>
        <p:spPr>
          <a:ln/>
        </p:spPr>
        <p:txBody>
          <a:bodyPr/>
          <a:lstStyle>
            <a:lvl1pPr>
              <a:defRPr/>
            </a:lvl1pPr>
          </a:lstStyle>
          <a:p>
            <a:fld id="{C0905F4D-7F9D-47AA-806D-619424B11812}" type="slidenum">
              <a:rPr lang="en-US" altLang="en-US"/>
              <a:pPr/>
              <a:t>‹#›</a:t>
            </a:fld>
            <a:endParaRPr lang="en-US" altLang="en-US"/>
          </a:p>
        </p:txBody>
      </p:sp>
    </p:spTree>
    <p:extLst>
      <p:ext uri="{BB962C8B-B14F-4D97-AF65-F5344CB8AC3E}">
        <p14:creationId xmlns:p14="http://schemas.microsoft.com/office/powerpoint/2010/main" val="2844921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4999BFC-3B3E-4256-BD5D-6447DCC2FF0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F798321-B412-4626-BC46-3D55BEBDC9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D7FFC65-34A1-48D6-B9D6-FB9B589D319D}"/>
              </a:ext>
            </a:extLst>
          </p:cNvPr>
          <p:cNvSpPr>
            <a:spLocks noGrp="1" noChangeArrowheads="1"/>
          </p:cNvSpPr>
          <p:nvPr>
            <p:ph type="sldNum" sz="quarter" idx="12"/>
          </p:nvPr>
        </p:nvSpPr>
        <p:spPr>
          <a:ln/>
        </p:spPr>
        <p:txBody>
          <a:bodyPr/>
          <a:lstStyle>
            <a:lvl1pPr>
              <a:defRPr/>
            </a:lvl1pPr>
          </a:lstStyle>
          <a:p>
            <a:fld id="{F292E6BC-82A2-40B9-A0C9-5B98DAA00E79}" type="slidenum">
              <a:rPr lang="en-US" altLang="en-US"/>
              <a:pPr/>
              <a:t>‹#›</a:t>
            </a:fld>
            <a:endParaRPr lang="en-US" altLang="en-US"/>
          </a:p>
        </p:txBody>
      </p:sp>
    </p:spTree>
    <p:extLst>
      <p:ext uri="{BB962C8B-B14F-4D97-AF65-F5344CB8AC3E}">
        <p14:creationId xmlns:p14="http://schemas.microsoft.com/office/powerpoint/2010/main" val="2279386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73E62D8-7F58-4C3D-8DF5-7F810D7B374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3C6F6F1-5E49-490C-877C-7DA75D3D93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D842002-4090-482D-8C83-8871FB7F8D7C}"/>
              </a:ext>
            </a:extLst>
          </p:cNvPr>
          <p:cNvSpPr>
            <a:spLocks noGrp="1" noChangeArrowheads="1"/>
          </p:cNvSpPr>
          <p:nvPr>
            <p:ph type="sldNum" sz="quarter" idx="12"/>
          </p:nvPr>
        </p:nvSpPr>
        <p:spPr>
          <a:ln/>
        </p:spPr>
        <p:txBody>
          <a:bodyPr/>
          <a:lstStyle>
            <a:lvl1pPr>
              <a:defRPr/>
            </a:lvl1pPr>
          </a:lstStyle>
          <a:p>
            <a:fld id="{447DB725-F797-4E5C-9DFA-BB71B33E5436}" type="slidenum">
              <a:rPr lang="en-US" altLang="en-US"/>
              <a:pPr/>
              <a:t>‹#›</a:t>
            </a:fld>
            <a:endParaRPr lang="en-US" altLang="en-US"/>
          </a:p>
        </p:txBody>
      </p:sp>
    </p:spTree>
    <p:extLst>
      <p:ext uri="{BB962C8B-B14F-4D97-AF65-F5344CB8AC3E}">
        <p14:creationId xmlns:p14="http://schemas.microsoft.com/office/powerpoint/2010/main" val="13558976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1086274-DB46-433D-89EA-F038135610F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C0224C-4E39-49CC-90B9-26FE634386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A636DAC-1041-440C-89E8-E4DC7E3A1899}"/>
              </a:ext>
            </a:extLst>
          </p:cNvPr>
          <p:cNvSpPr>
            <a:spLocks noGrp="1" noChangeArrowheads="1"/>
          </p:cNvSpPr>
          <p:nvPr>
            <p:ph type="sldNum" sz="quarter" idx="12"/>
          </p:nvPr>
        </p:nvSpPr>
        <p:spPr>
          <a:ln/>
        </p:spPr>
        <p:txBody>
          <a:bodyPr/>
          <a:lstStyle>
            <a:lvl1pPr>
              <a:defRPr/>
            </a:lvl1pPr>
          </a:lstStyle>
          <a:p>
            <a:fld id="{5FD39BC4-9861-406E-9D40-5702FC46E904}" type="slidenum">
              <a:rPr lang="en-US" altLang="en-US"/>
              <a:pPr/>
              <a:t>‹#›</a:t>
            </a:fld>
            <a:endParaRPr lang="en-US" altLang="en-US"/>
          </a:p>
        </p:txBody>
      </p:sp>
    </p:spTree>
    <p:extLst>
      <p:ext uri="{BB962C8B-B14F-4D97-AF65-F5344CB8AC3E}">
        <p14:creationId xmlns:p14="http://schemas.microsoft.com/office/powerpoint/2010/main" val="2934717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90A1700-410A-475D-8874-95D122D52D5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A772D39-2244-47B6-9CF0-D1484A8E4C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C90D9AF-7AFC-485C-B150-068D642AA159}"/>
              </a:ext>
            </a:extLst>
          </p:cNvPr>
          <p:cNvSpPr>
            <a:spLocks noGrp="1" noChangeArrowheads="1"/>
          </p:cNvSpPr>
          <p:nvPr>
            <p:ph type="sldNum" sz="quarter" idx="12"/>
          </p:nvPr>
        </p:nvSpPr>
        <p:spPr>
          <a:ln/>
        </p:spPr>
        <p:txBody>
          <a:bodyPr/>
          <a:lstStyle>
            <a:lvl1pPr>
              <a:defRPr/>
            </a:lvl1pPr>
          </a:lstStyle>
          <a:p>
            <a:fld id="{A6C0EBD4-AA74-4353-A34E-AA12084E28E9}" type="slidenum">
              <a:rPr lang="en-US" altLang="en-US"/>
              <a:pPr/>
              <a:t>‹#›</a:t>
            </a:fld>
            <a:endParaRPr lang="en-US" altLang="en-US"/>
          </a:p>
        </p:txBody>
      </p:sp>
    </p:spTree>
    <p:extLst>
      <p:ext uri="{BB962C8B-B14F-4D97-AF65-F5344CB8AC3E}">
        <p14:creationId xmlns:p14="http://schemas.microsoft.com/office/powerpoint/2010/main" val="2500311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05BE39BC-E569-4304-870A-4BCFD8C0A5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71C54EA-9686-447D-9D61-D9AB105356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03F7AB7-FAE5-45A0-850A-647165EFF9D3}"/>
              </a:ext>
            </a:extLst>
          </p:cNvPr>
          <p:cNvSpPr>
            <a:spLocks noGrp="1" noChangeArrowheads="1"/>
          </p:cNvSpPr>
          <p:nvPr>
            <p:ph type="sldNum" sz="quarter" idx="12"/>
          </p:nvPr>
        </p:nvSpPr>
        <p:spPr>
          <a:ln/>
        </p:spPr>
        <p:txBody>
          <a:bodyPr/>
          <a:lstStyle>
            <a:lvl1pPr>
              <a:defRPr/>
            </a:lvl1pPr>
          </a:lstStyle>
          <a:p>
            <a:fld id="{3778629C-DA4F-46A9-96FB-2FD69851F3B5}" type="slidenum">
              <a:rPr lang="en-US" altLang="en-US"/>
              <a:pPr/>
              <a:t>‹#›</a:t>
            </a:fld>
            <a:endParaRPr lang="en-US" altLang="en-US"/>
          </a:p>
        </p:txBody>
      </p:sp>
    </p:spTree>
    <p:extLst>
      <p:ext uri="{BB962C8B-B14F-4D97-AF65-F5344CB8AC3E}">
        <p14:creationId xmlns:p14="http://schemas.microsoft.com/office/powerpoint/2010/main" val="1250344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F18D5D4A-DACC-4E22-97E1-BE70F2C583C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D2A4099-C881-4A68-AF27-F0252677DE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DA303D8-083A-432A-9A5E-4F67E7F982F4}"/>
              </a:ext>
            </a:extLst>
          </p:cNvPr>
          <p:cNvSpPr>
            <a:spLocks noGrp="1" noChangeArrowheads="1"/>
          </p:cNvSpPr>
          <p:nvPr>
            <p:ph type="sldNum" sz="quarter" idx="12"/>
          </p:nvPr>
        </p:nvSpPr>
        <p:spPr>
          <a:ln/>
        </p:spPr>
        <p:txBody>
          <a:bodyPr/>
          <a:lstStyle>
            <a:lvl1pPr>
              <a:defRPr/>
            </a:lvl1pPr>
          </a:lstStyle>
          <a:p>
            <a:fld id="{D23289F7-0EE8-43B4-AFEE-76869AA87052}" type="slidenum">
              <a:rPr lang="en-US" altLang="en-US"/>
              <a:pPr/>
              <a:t>‹#›</a:t>
            </a:fld>
            <a:endParaRPr lang="en-US" altLang="en-US"/>
          </a:p>
        </p:txBody>
      </p:sp>
    </p:spTree>
    <p:extLst>
      <p:ext uri="{BB962C8B-B14F-4D97-AF65-F5344CB8AC3E}">
        <p14:creationId xmlns:p14="http://schemas.microsoft.com/office/powerpoint/2010/main" val="2216845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179F0A-A5E7-46ED-A531-8D8DFA9505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933426-55E1-4D40-8E4D-5EC9863DEF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997B15-85F6-4707-8F6A-3AAC52D45B5E}"/>
              </a:ext>
            </a:extLst>
          </p:cNvPr>
          <p:cNvSpPr>
            <a:spLocks noGrp="1" noChangeArrowheads="1"/>
          </p:cNvSpPr>
          <p:nvPr>
            <p:ph type="sldNum" sz="quarter" idx="12"/>
          </p:nvPr>
        </p:nvSpPr>
        <p:spPr>
          <a:ln/>
        </p:spPr>
        <p:txBody>
          <a:bodyPr/>
          <a:lstStyle>
            <a:lvl1pPr>
              <a:defRPr/>
            </a:lvl1pPr>
          </a:lstStyle>
          <a:p>
            <a:fld id="{D6A9EF64-D4C8-42AE-89ED-69570E521A02}" type="slidenum">
              <a:rPr lang="en-US" altLang="en-US"/>
              <a:pPr/>
              <a:t>‹#›</a:t>
            </a:fld>
            <a:endParaRPr lang="en-US" altLang="en-US"/>
          </a:p>
        </p:txBody>
      </p:sp>
    </p:spTree>
    <p:extLst>
      <p:ext uri="{BB962C8B-B14F-4D97-AF65-F5344CB8AC3E}">
        <p14:creationId xmlns:p14="http://schemas.microsoft.com/office/powerpoint/2010/main" val="9163293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92400CC-DADB-4382-93D6-C97B004D9C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D3267D8-21E7-4CA2-983F-AAB367D840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A6E76DB-858E-48FF-A6CB-8FF064D61E66}"/>
              </a:ext>
            </a:extLst>
          </p:cNvPr>
          <p:cNvSpPr>
            <a:spLocks noGrp="1" noChangeArrowheads="1"/>
          </p:cNvSpPr>
          <p:nvPr>
            <p:ph type="sldNum" sz="quarter" idx="12"/>
          </p:nvPr>
        </p:nvSpPr>
        <p:spPr>
          <a:ln/>
        </p:spPr>
        <p:txBody>
          <a:bodyPr/>
          <a:lstStyle>
            <a:lvl1pPr>
              <a:defRPr/>
            </a:lvl1pPr>
          </a:lstStyle>
          <a:p>
            <a:fld id="{D930D5DD-E6AE-40CC-A8C4-A777C51185DC}" type="slidenum">
              <a:rPr lang="en-US" altLang="en-US"/>
              <a:pPr/>
              <a:t>‹#›</a:t>
            </a:fld>
            <a:endParaRPr lang="en-US" altLang="en-US"/>
          </a:p>
        </p:txBody>
      </p:sp>
    </p:spTree>
    <p:extLst>
      <p:ext uri="{BB962C8B-B14F-4D97-AF65-F5344CB8AC3E}">
        <p14:creationId xmlns:p14="http://schemas.microsoft.com/office/powerpoint/2010/main" val="401794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31E775BD-C03E-4C31-9E0A-7A29210257D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41B852-FBD8-48E4-B34E-78ACA29213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E26FA3-6A04-4AB0-B9B0-43A78D269CC7}"/>
              </a:ext>
            </a:extLst>
          </p:cNvPr>
          <p:cNvSpPr>
            <a:spLocks noGrp="1" noChangeArrowheads="1"/>
          </p:cNvSpPr>
          <p:nvPr>
            <p:ph type="sldNum" sz="quarter" idx="12"/>
          </p:nvPr>
        </p:nvSpPr>
        <p:spPr>
          <a:ln/>
        </p:spPr>
        <p:txBody>
          <a:bodyPr/>
          <a:lstStyle>
            <a:lvl1pPr>
              <a:defRPr/>
            </a:lvl1pPr>
          </a:lstStyle>
          <a:p>
            <a:fld id="{6DDE79C1-B2F8-4318-AE1E-EEA61724CDE3}" type="slidenum">
              <a:rPr lang="en-US" altLang="en-US"/>
              <a:pPr/>
              <a:t>‹#›</a:t>
            </a:fld>
            <a:endParaRPr lang="en-US" altLang="en-US"/>
          </a:p>
        </p:txBody>
      </p:sp>
    </p:spTree>
    <p:extLst>
      <p:ext uri="{BB962C8B-B14F-4D97-AF65-F5344CB8AC3E}">
        <p14:creationId xmlns:p14="http://schemas.microsoft.com/office/powerpoint/2010/main" val="2857402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FF8FC0B-A695-4122-8A42-59ECE3CECC4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0ADC4E7-E234-4F68-B974-C3C2DC801F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812AFCB-E06D-4AF2-9D3F-23635DF4FDD9}"/>
              </a:ext>
            </a:extLst>
          </p:cNvPr>
          <p:cNvSpPr>
            <a:spLocks noGrp="1" noChangeArrowheads="1"/>
          </p:cNvSpPr>
          <p:nvPr>
            <p:ph type="sldNum" sz="quarter" idx="12"/>
          </p:nvPr>
        </p:nvSpPr>
        <p:spPr>
          <a:ln/>
        </p:spPr>
        <p:txBody>
          <a:bodyPr/>
          <a:lstStyle>
            <a:lvl1pPr>
              <a:defRPr/>
            </a:lvl1pPr>
          </a:lstStyle>
          <a:p>
            <a:fld id="{56BF7710-DF54-4125-AEFF-30072756AFFA}" type="slidenum">
              <a:rPr lang="en-US" altLang="en-US"/>
              <a:pPr/>
              <a:t>‹#›</a:t>
            </a:fld>
            <a:endParaRPr lang="en-US" altLang="en-US"/>
          </a:p>
        </p:txBody>
      </p:sp>
    </p:spTree>
    <p:extLst>
      <p:ext uri="{BB962C8B-B14F-4D97-AF65-F5344CB8AC3E}">
        <p14:creationId xmlns:p14="http://schemas.microsoft.com/office/powerpoint/2010/main" val="489284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2E578B7-4971-47E1-B5D6-CBD40194D53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A516B79-AC88-48A6-AB7A-C527D173F2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8C7C3DE-B5AD-4DE7-A01D-363048427BD5}"/>
              </a:ext>
            </a:extLst>
          </p:cNvPr>
          <p:cNvSpPr>
            <a:spLocks noGrp="1" noChangeArrowheads="1"/>
          </p:cNvSpPr>
          <p:nvPr>
            <p:ph type="sldNum" sz="quarter" idx="12"/>
          </p:nvPr>
        </p:nvSpPr>
        <p:spPr>
          <a:ln/>
        </p:spPr>
        <p:txBody>
          <a:bodyPr/>
          <a:lstStyle>
            <a:lvl1pPr>
              <a:defRPr/>
            </a:lvl1pPr>
          </a:lstStyle>
          <a:p>
            <a:fld id="{2CDB5099-1486-4CB1-8079-21A225B178C7}" type="slidenum">
              <a:rPr lang="en-US" altLang="en-US"/>
              <a:pPr/>
              <a:t>‹#›</a:t>
            </a:fld>
            <a:endParaRPr lang="en-US" altLang="en-US"/>
          </a:p>
        </p:txBody>
      </p:sp>
    </p:spTree>
    <p:extLst>
      <p:ext uri="{BB962C8B-B14F-4D97-AF65-F5344CB8AC3E}">
        <p14:creationId xmlns:p14="http://schemas.microsoft.com/office/powerpoint/2010/main" val="138825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390F291-CB2F-48AE-BB46-7CFBCBDFDF0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3B3BB5A-2F78-4624-9AE9-880A7DBFE9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BAA28EC-8D41-498F-BF06-0B3D539F1365}"/>
              </a:ext>
            </a:extLst>
          </p:cNvPr>
          <p:cNvSpPr>
            <a:spLocks noGrp="1" noChangeArrowheads="1"/>
          </p:cNvSpPr>
          <p:nvPr>
            <p:ph type="sldNum" sz="quarter" idx="12"/>
          </p:nvPr>
        </p:nvSpPr>
        <p:spPr>
          <a:ln/>
        </p:spPr>
        <p:txBody>
          <a:bodyPr/>
          <a:lstStyle>
            <a:lvl1pPr>
              <a:defRPr/>
            </a:lvl1pPr>
          </a:lstStyle>
          <a:p>
            <a:fld id="{97BD0295-4096-4799-B113-7BC89A191299}" type="slidenum">
              <a:rPr lang="en-US" altLang="en-US"/>
              <a:pPr/>
              <a:t>‹#›</a:t>
            </a:fld>
            <a:endParaRPr lang="en-US" altLang="en-US"/>
          </a:p>
        </p:txBody>
      </p:sp>
    </p:spTree>
    <p:extLst>
      <p:ext uri="{BB962C8B-B14F-4D97-AF65-F5344CB8AC3E}">
        <p14:creationId xmlns:p14="http://schemas.microsoft.com/office/powerpoint/2010/main" val="1539828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1D7CAC6-1868-4311-B67D-D5EFC743429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7E5AA3A-4C55-4BDD-AC43-58696EE70E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7D2F5D3-496A-40AA-ABD0-938CF5DC5D1D}"/>
              </a:ext>
            </a:extLst>
          </p:cNvPr>
          <p:cNvSpPr>
            <a:spLocks noGrp="1" noChangeArrowheads="1"/>
          </p:cNvSpPr>
          <p:nvPr>
            <p:ph type="sldNum" sz="quarter" idx="12"/>
          </p:nvPr>
        </p:nvSpPr>
        <p:spPr>
          <a:ln/>
        </p:spPr>
        <p:txBody>
          <a:bodyPr/>
          <a:lstStyle>
            <a:lvl1pPr>
              <a:defRPr/>
            </a:lvl1pPr>
          </a:lstStyle>
          <a:p>
            <a:fld id="{E6CC069C-8BC0-4184-BCC5-CE8C92457BA0}" type="slidenum">
              <a:rPr lang="en-US" altLang="en-US"/>
              <a:pPr/>
              <a:t>‹#›</a:t>
            </a:fld>
            <a:endParaRPr lang="en-US" altLang="en-US"/>
          </a:p>
        </p:txBody>
      </p:sp>
    </p:spTree>
    <p:extLst>
      <p:ext uri="{BB962C8B-B14F-4D97-AF65-F5344CB8AC3E}">
        <p14:creationId xmlns:p14="http://schemas.microsoft.com/office/powerpoint/2010/main" val="2908848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B4838D70-8F56-4F94-B5FF-A3D69D66E8B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55E4210-41DD-423D-A159-BC0D96B251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5FA162B-AC6A-486E-9D23-80CF85156709}"/>
              </a:ext>
            </a:extLst>
          </p:cNvPr>
          <p:cNvSpPr>
            <a:spLocks noGrp="1" noChangeArrowheads="1"/>
          </p:cNvSpPr>
          <p:nvPr>
            <p:ph type="sldNum" sz="quarter" idx="12"/>
          </p:nvPr>
        </p:nvSpPr>
        <p:spPr>
          <a:ln/>
        </p:spPr>
        <p:txBody>
          <a:bodyPr/>
          <a:lstStyle>
            <a:lvl1pPr>
              <a:defRPr/>
            </a:lvl1pPr>
          </a:lstStyle>
          <a:p>
            <a:fld id="{55A5D626-9128-430F-93C4-658538F20FC7}" type="slidenum">
              <a:rPr lang="en-US" altLang="en-US"/>
              <a:pPr/>
              <a:t>‹#›</a:t>
            </a:fld>
            <a:endParaRPr lang="en-US" altLang="en-US"/>
          </a:p>
        </p:txBody>
      </p:sp>
    </p:spTree>
    <p:extLst>
      <p:ext uri="{BB962C8B-B14F-4D97-AF65-F5344CB8AC3E}">
        <p14:creationId xmlns:p14="http://schemas.microsoft.com/office/powerpoint/2010/main" val="288364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896CAA7B-3A56-4E0B-BE0A-D166FA9B1A7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E82ABB-34E0-4183-B770-58782FE3D8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FC19B92-893A-484E-89B0-8D13816CECDE}"/>
              </a:ext>
            </a:extLst>
          </p:cNvPr>
          <p:cNvSpPr>
            <a:spLocks noGrp="1" noChangeArrowheads="1"/>
          </p:cNvSpPr>
          <p:nvPr>
            <p:ph type="sldNum" sz="quarter" idx="12"/>
          </p:nvPr>
        </p:nvSpPr>
        <p:spPr>
          <a:ln/>
        </p:spPr>
        <p:txBody>
          <a:bodyPr/>
          <a:lstStyle>
            <a:lvl1pPr>
              <a:defRPr/>
            </a:lvl1pPr>
          </a:lstStyle>
          <a:p>
            <a:fld id="{0C3C95A2-8143-404C-83EA-5D5F10031532}" type="slidenum">
              <a:rPr lang="en-US" altLang="en-US"/>
              <a:pPr/>
              <a:t>‹#›</a:t>
            </a:fld>
            <a:endParaRPr lang="en-US" altLang="en-US"/>
          </a:p>
        </p:txBody>
      </p:sp>
    </p:spTree>
    <p:extLst>
      <p:ext uri="{BB962C8B-B14F-4D97-AF65-F5344CB8AC3E}">
        <p14:creationId xmlns:p14="http://schemas.microsoft.com/office/powerpoint/2010/main" val="1517492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BCFA173-DEEB-48C7-B699-260871CE8742}"/>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F41C60D7-9A90-4857-B452-87FA71A70CC1}"/>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6CE882F2-F81D-4EEF-A4F8-1878CD40C0FC}"/>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37715A61-7D99-49F7-8213-3300C18F4D4A}"/>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E02D0081-2D9A-4ABA-8B86-F800D20E4ED2}"/>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A3B23F30-2532-4208-BCDD-A5E523623E12}" type="slidenum">
              <a:rPr lang="en-US" altLang="en-US"/>
              <a:pPr/>
              <a:t>‹#›</a:t>
            </a:fld>
            <a:endParaRPr lang="en-US" altLang="en-US"/>
          </a:p>
        </p:txBody>
      </p:sp>
    </p:spTree>
    <p:extLst>
      <p:ext uri="{BB962C8B-B14F-4D97-AF65-F5344CB8AC3E}">
        <p14:creationId xmlns:p14="http://schemas.microsoft.com/office/powerpoint/2010/main" val="9459763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2/10/2022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74743238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98DA8F4-1D3C-4CB0-9795-9371D512DAFF}"/>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88DAD18E-8357-4DF3-AF1B-807BDB28A141}"/>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235A707D-2EE9-469A-B9EF-1B7130505F4A}"/>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7E1F53F6-ED41-4471-985A-02C0A2AFC562}"/>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179D47DD-2067-44D3-8F10-452BB8CA622E}"/>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15CE0B90-BCB0-4A41-859D-E2267A816979}" type="slidenum">
              <a:rPr lang="en-US" altLang="en-US"/>
              <a:pPr/>
              <a:t>‹#›</a:t>
            </a:fld>
            <a:endParaRPr lang="en-US" altLang="en-US"/>
          </a:p>
        </p:txBody>
      </p:sp>
    </p:spTree>
    <p:extLst>
      <p:ext uri="{BB962C8B-B14F-4D97-AF65-F5344CB8AC3E}">
        <p14:creationId xmlns:p14="http://schemas.microsoft.com/office/powerpoint/2010/main" val="92051924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11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9.xml"/></Relationships>
</file>

<file path=ppt/slides/_rels/slide1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12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1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9.xml"/></Relationships>
</file>

<file path=ppt/slides/_rels/slide12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9.xml"/></Relationships>
</file>

<file path=ppt/slides/_rels/slide12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1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13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13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9.xml"/></Relationships>
</file>

<file path=ppt/slides/_rels/slide13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9.xml"/></Relationships>
</file>

<file path=ppt/slides/_rels/slide13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13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9.xml"/></Relationships>
</file>

<file path=ppt/slides/_rels/slide13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9.xml"/></Relationships>
</file>

<file path=ppt/slides/_rels/slide13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32230D3-5203-4797-BC32-CC154C97B63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Hosanna</a:t>
            </a:r>
            <a:endParaRPr lang="en-US">
              <a:ea typeface="+mj-ea"/>
            </a:endParaRPr>
          </a:p>
        </p:txBody>
      </p:sp>
      <p:pic>
        <p:nvPicPr>
          <p:cNvPr id="2" name="Picture 46" descr="Hosanna-pp">
            <a:extLst>
              <a:ext uri="{FF2B5EF4-FFF2-40B4-BE49-F238E27FC236}">
                <a16:creationId xmlns:a16="http://schemas.microsoft.com/office/drawing/2014/main" id="{065F29F0-AFA4-4677-AD1D-051FB55FD8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A4789568-946A-42FC-8B0F-1B958CCCD88C}"/>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2096" name="Text Box 48">
            <a:extLst>
              <a:ext uri="{FF2B5EF4-FFF2-40B4-BE49-F238E27FC236}">
                <a16:creationId xmlns:a16="http://schemas.microsoft.com/office/drawing/2014/main" id="{161B1353-515C-4F1D-9E1E-8B38201C9CC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E845CCAD-C4C0-4652-9915-416AA29CF320}"/>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1-2 Sing and Be Happy</a:t>
            </a:r>
            <a:endParaRPr lang="en-US" dirty="0">
              <a:ea typeface="+mj-ea"/>
            </a:endParaRPr>
          </a:p>
        </p:txBody>
      </p:sp>
      <p:pic>
        <p:nvPicPr>
          <p:cNvPr id="3074" name="Picture 3" descr="Sing and Be Happy-pp">
            <a:extLst>
              <a:ext uri="{FF2B5EF4-FFF2-40B4-BE49-F238E27FC236}">
                <a16:creationId xmlns:a16="http://schemas.microsoft.com/office/drawing/2014/main" id="{2BC889A2-75FC-4568-8904-320E5956F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E08D1C37-DCF0-441E-A132-7FD2CE1BD45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4155A30E-5D3C-4F40-99D2-3B193697A3F2}"/>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C00D94CE-7809-4B81-8843-A9E8ED5D1935}"/>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What a Day That Will Be</a:t>
            </a:r>
            <a:endParaRPr lang="en-US" dirty="0">
              <a:ea typeface="+mj-ea"/>
            </a:endParaRPr>
          </a:p>
        </p:txBody>
      </p:sp>
      <p:pic>
        <p:nvPicPr>
          <p:cNvPr id="6146" name="Picture 10" descr="What a day that will be-pp">
            <a:extLst>
              <a:ext uri="{FF2B5EF4-FFF2-40B4-BE49-F238E27FC236}">
                <a16:creationId xmlns:a16="http://schemas.microsoft.com/office/drawing/2014/main" id="{9061338D-00DB-4BB2-9B2C-4B3DD02DA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31" name="Text Box 11">
            <a:extLst>
              <a:ext uri="{FF2B5EF4-FFF2-40B4-BE49-F238E27FC236}">
                <a16:creationId xmlns:a16="http://schemas.microsoft.com/office/drawing/2014/main" id="{41FDC293-7879-4CC1-A20A-8F29AFC83D0B}"/>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84332" name="Text Box 12">
            <a:extLst>
              <a:ext uri="{FF2B5EF4-FFF2-40B4-BE49-F238E27FC236}">
                <a16:creationId xmlns:a16="http://schemas.microsoft.com/office/drawing/2014/main" id="{63295DE5-C6B5-4A73-BBB5-6E3F0E56EFA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D00AB344-C757-4AC1-81AB-524F014B415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What a Day That Will Be</a:t>
            </a:r>
            <a:endParaRPr lang="en-US">
              <a:ea typeface="+mj-ea"/>
            </a:endParaRPr>
          </a:p>
        </p:txBody>
      </p:sp>
      <p:pic>
        <p:nvPicPr>
          <p:cNvPr id="7170" name="Picture 6" descr="What a day that will be-pp">
            <a:extLst>
              <a:ext uri="{FF2B5EF4-FFF2-40B4-BE49-F238E27FC236}">
                <a16:creationId xmlns:a16="http://schemas.microsoft.com/office/drawing/2014/main" id="{0F021BA3-2F12-4C20-B42F-AAE562CCC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1" name="Text Box 7">
            <a:extLst>
              <a:ext uri="{FF2B5EF4-FFF2-40B4-BE49-F238E27FC236}">
                <a16:creationId xmlns:a16="http://schemas.microsoft.com/office/drawing/2014/main" id="{74FFCC2A-9D8F-459B-810D-65DDA9E8A302}"/>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85352" name="Text Box 8">
            <a:extLst>
              <a:ext uri="{FF2B5EF4-FFF2-40B4-BE49-F238E27FC236}">
                <a16:creationId xmlns:a16="http://schemas.microsoft.com/office/drawing/2014/main" id="{F7343D28-98A4-484B-89A6-61FFFF573E6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2EBD7B2E-6045-464A-BF52-A555D9260AC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What a Day That Will Be</a:t>
            </a:r>
            <a:endParaRPr lang="en-US">
              <a:ea typeface="+mj-ea"/>
            </a:endParaRPr>
          </a:p>
        </p:txBody>
      </p:sp>
      <p:pic>
        <p:nvPicPr>
          <p:cNvPr id="8194" name="Picture 3" descr="What a day that will be-pp">
            <a:extLst>
              <a:ext uri="{FF2B5EF4-FFF2-40B4-BE49-F238E27FC236}">
                <a16:creationId xmlns:a16="http://schemas.microsoft.com/office/drawing/2014/main" id="{E3DC3B68-CE02-4D1B-8BAF-50FF45D61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9483FE95-4A9D-4EFD-A649-BC6F9EB4DBCB}"/>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4D12E537-5199-4E53-BC7D-3C38CA1FFD4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122E33CA-0488-4902-AF18-8B024099751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What a Day That Will Be</a:t>
            </a:r>
            <a:endParaRPr lang="en-US">
              <a:ea typeface="+mj-ea"/>
            </a:endParaRPr>
          </a:p>
        </p:txBody>
      </p:sp>
      <p:pic>
        <p:nvPicPr>
          <p:cNvPr id="9218" name="Picture 3" descr="What a day that will be-pp">
            <a:extLst>
              <a:ext uri="{FF2B5EF4-FFF2-40B4-BE49-F238E27FC236}">
                <a16:creationId xmlns:a16="http://schemas.microsoft.com/office/drawing/2014/main" id="{04730D4B-3D60-480A-8511-AC5FD0BEDE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714DE9BB-1478-4E5F-A3AE-2A7BF585F9A1}"/>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9323586A-3B5B-4ED6-A1AB-F3CA2290E02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1026">
            <a:extLst>
              <a:ext uri="{FF2B5EF4-FFF2-40B4-BE49-F238E27FC236}">
                <a16:creationId xmlns:a16="http://schemas.microsoft.com/office/drawing/2014/main" id="{456C2A5E-6F9D-4DAC-81E2-57AC36F584E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What a Day That Will Be</a:t>
            </a:r>
            <a:endParaRPr lang="en-US">
              <a:ea typeface="+mj-ea"/>
            </a:endParaRPr>
          </a:p>
        </p:txBody>
      </p:sp>
      <p:pic>
        <p:nvPicPr>
          <p:cNvPr id="10242" name="Picture 1027" descr="What a day that will be-pp">
            <a:extLst>
              <a:ext uri="{FF2B5EF4-FFF2-40B4-BE49-F238E27FC236}">
                <a16:creationId xmlns:a16="http://schemas.microsoft.com/office/drawing/2014/main" id="{95E6C691-0179-4338-8279-C274BFAEEC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1028">
            <a:extLst>
              <a:ext uri="{FF2B5EF4-FFF2-40B4-BE49-F238E27FC236}">
                <a16:creationId xmlns:a16="http://schemas.microsoft.com/office/drawing/2014/main" id="{297701D9-70E7-4D70-8752-B5F38EC1E2F3}"/>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81253" name="Text Box 1029">
            <a:extLst>
              <a:ext uri="{FF2B5EF4-FFF2-40B4-BE49-F238E27FC236}">
                <a16:creationId xmlns:a16="http://schemas.microsoft.com/office/drawing/2014/main" id="{E858A941-9967-49EF-9B57-7FD46AFDD75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A1197C1E-6A09-4A09-A8C3-19D8A46A846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What a Day That Will Be</a:t>
            </a:r>
            <a:endParaRPr lang="en-US">
              <a:ea typeface="+mj-ea"/>
            </a:endParaRPr>
          </a:p>
        </p:txBody>
      </p:sp>
      <p:pic>
        <p:nvPicPr>
          <p:cNvPr id="11266" name="Picture 3" descr="What a day that will be-pp">
            <a:extLst>
              <a:ext uri="{FF2B5EF4-FFF2-40B4-BE49-F238E27FC236}">
                <a16:creationId xmlns:a16="http://schemas.microsoft.com/office/drawing/2014/main" id="{D22AF70B-EC8D-453D-9ECF-A568C21E76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CB28FB17-01AA-4450-A13F-527CA861A80F}"/>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ABE95D9A-4AC8-4F61-B454-F74B7640B05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22D23816-D254-4500-90DC-BC585FB7187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What a Day That Will Be</a:t>
            </a:r>
            <a:endParaRPr lang="en-US">
              <a:ea typeface="+mj-ea"/>
            </a:endParaRPr>
          </a:p>
        </p:txBody>
      </p:sp>
      <p:pic>
        <p:nvPicPr>
          <p:cNvPr id="12290" name="Picture 9" descr="What a day that will be-pp">
            <a:extLst>
              <a:ext uri="{FF2B5EF4-FFF2-40B4-BE49-F238E27FC236}">
                <a16:creationId xmlns:a16="http://schemas.microsoft.com/office/drawing/2014/main" id="{0B154C8A-50A5-4E6E-BA68-4AA113E096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10" name="Text Box 10">
            <a:extLst>
              <a:ext uri="{FF2B5EF4-FFF2-40B4-BE49-F238E27FC236}">
                <a16:creationId xmlns:a16="http://schemas.microsoft.com/office/drawing/2014/main" id="{69D23C95-0E6D-475B-8916-047AE2516A4B}"/>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79211" name="Text Box 11">
            <a:extLst>
              <a:ext uri="{FF2B5EF4-FFF2-40B4-BE49-F238E27FC236}">
                <a16:creationId xmlns:a16="http://schemas.microsoft.com/office/drawing/2014/main" id="{372BAC39-C55B-4237-ADB9-A15C39BB810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69D6623A-8E99-4CE1-9591-BF313C8EEA3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What a Day That Will Be</a:t>
            </a:r>
            <a:endParaRPr lang="en-US">
              <a:ea typeface="+mj-ea"/>
            </a:endParaRPr>
          </a:p>
        </p:txBody>
      </p:sp>
      <p:pic>
        <p:nvPicPr>
          <p:cNvPr id="13314" name="Picture 6" descr="What a day that will be-pp">
            <a:extLst>
              <a:ext uri="{FF2B5EF4-FFF2-40B4-BE49-F238E27FC236}">
                <a16:creationId xmlns:a16="http://schemas.microsoft.com/office/drawing/2014/main" id="{5132EB5D-8EFE-4DA2-AD90-D0DE6076D9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9" name="Text Box 7">
            <a:extLst>
              <a:ext uri="{FF2B5EF4-FFF2-40B4-BE49-F238E27FC236}">
                <a16:creationId xmlns:a16="http://schemas.microsoft.com/office/drawing/2014/main" id="{CC727E2B-4AA9-4C1F-9C67-1E860EA22DCF}"/>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82280" name="Text Box 8">
            <a:extLst>
              <a:ext uri="{FF2B5EF4-FFF2-40B4-BE49-F238E27FC236}">
                <a16:creationId xmlns:a16="http://schemas.microsoft.com/office/drawing/2014/main" id="{F9B1F3FB-6110-4732-A7A2-5131A784989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DED6F0-62BB-4CF6-AD30-77AE01809FB2}"/>
              </a:ext>
            </a:extLst>
          </p:cNvPr>
          <p:cNvSpPr/>
          <p:nvPr/>
        </p:nvSpPr>
        <p:spPr>
          <a:xfrm>
            <a:off x="0" y="777711"/>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p:cNvSpPr>
            <a:spLocks noGrp="1"/>
          </p:cNvSpPr>
          <p:nvPr>
            <p:ph type="body" sz="quarter" idx="11"/>
          </p:nvPr>
        </p:nvSpPr>
        <p:spPr>
          <a:xfrm>
            <a:off x="439841" y="894522"/>
            <a:ext cx="11312317" cy="5217507"/>
          </a:xfrm>
        </p:spPr>
        <p:txBody>
          <a:bodyPr>
            <a:normAutofit fontScale="85000" lnSpcReduction="10000"/>
          </a:bodyPr>
          <a:lstStyle/>
          <a:p>
            <a:pPr>
              <a:lnSpc>
                <a:spcPct val="150000"/>
              </a:lnSpc>
            </a:pPr>
            <a:r>
              <a:rPr lang="en-US" sz="4800" dirty="0">
                <a:solidFill>
                  <a:srgbClr val="2B262A"/>
                </a:solidFill>
                <a:latin typeface="Gobold" panose="02000500000000000000" pitchFamily="2" charset="0"/>
              </a:rPr>
              <a:t>Mark 12:43-44</a:t>
            </a:r>
          </a:p>
          <a:p>
            <a:pPr algn="just">
              <a:lnSpc>
                <a:spcPct val="150000"/>
              </a:lnSpc>
            </a:pPr>
            <a:r>
              <a:rPr lang="en-US" dirty="0">
                <a:solidFill>
                  <a:srgbClr val="314172"/>
                </a:solidFill>
                <a:latin typeface="Gobold" panose="02000500000000000000" pitchFamily="2" charset="0"/>
              </a:rPr>
              <a:t>“So He called His disciples to Himself and said to them, ‘Assuredly, I say to you that this poor widow has put in more than all those who have given to the treasury; for they all put in out of their abundance, but she out of her poverty put in all that she had, her whole livelihood.’ ”</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8" y="222763"/>
            <a:ext cx="532115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Contribution:</a:t>
            </a:r>
          </a:p>
        </p:txBody>
      </p:sp>
    </p:spTree>
    <p:extLst>
      <p:ext uri="{BB962C8B-B14F-4D97-AF65-F5344CB8AC3E}">
        <p14:creationId xmlns:p14="http://schemas.microsoft.com/office/powerpoint/2010/main" val="178246945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Lamb Of God</a:t>
            </a:r>
          </a:p>
          <a:p>
            <a:pPr>
              <a:lnSpc>
                <a:spcPct val="150000"/>
              </a:lnSpc>
            </a:pPr>
            <a:r>
              <a:rPr lang="en-US" sz="6000" dirty="0">
                <a:latin typeface="Gobold" panose="02000500000000000000" pitchFamily="2" charset="0"/>
              </a:rPr>
              <a:t>#176</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84347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5D83B467-0CA2-425C-86A6-356BDAAAA78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Sing and Be Happy</a:t>
            </a:r>
            <a:endParaRPr lang="en-US">
              <a:ea typeface="+mj-ea"/>
            </a:endParaRPr>
          </a:p>
        </p:txBody>
      </p:sp>
      <p:pic>
        <p:nvPicPr>
          <p:cNvPr id="4098" name="Picture 3" descr="Sing and Be Happy-pp">
            <a:extLst>
              <a:ext uri="{FF2B5EF4-FFF2-40B4-BE49-F238E27FC236}">
                <a16:creationId xmlns:a16="http://schemas.microsoft.com/office/drawing/2014/main" id="{32B6B6F3-5C3A-46C3-9596-E1312977B6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1E3CF147-A92C-4E75-AF2E-7D474ABCFF5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2BCB8B06-01C8-41AB-901A-8D216BEC13BF}"/>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D44881A-4DD5-4C1A-AF9B-FA4A2F5D76E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Lamb of God</a:t>
            </a:r>
            <a:endParaRPr lang="en-US">
              <a:ea typeface="+mj-ea"/>
            </a:endParaRPr>
          </a:p>
        </p:txBody>
      </p:sp>
      <p:pic>
        <p:nvPicPr>
          <p:cNvPr id="2" name="Picture 28" descr="Lamb of God-SFP-pp">
            <a:extLst>
              <a:ext uri="{FF2B5EF4-FFF2-40B4-BE49-F238E27FC236}">
                <a16:creationId xmlns:a16="http://schemas.microsoft.com/office/drawing/2014/main" id="{D86B1117-73EC-40B6-BE63-A599F2F4A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7" name="Text Box 29">
            <a:extLst>
              <a:ext uri="{FF2B5EF4-FFF2-40B4-BE49-F238E27FC236}">
                <a16:creationId xmlns:a16="http://schemas.microsoft.com/office/drawing/2014/main" id="{30D8E87E-B40F-44FD-87EB-4939E9987A51}"/>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2078" name="Text Box 30">
            <a:extLst>
              <a:ext uri="{FF2B5EF4-FFF2-40B4-BE49-F238E27FC236}">
                <a16:creationId xmlns:a16="http://schemas.microsoft.com/office/drawing/2014/main" id="{5D5980BB-D1D6-45A8-89E7-5690B16EC98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64548026-1161-4CE0-8F75-D9B67AEF5C9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Lamb of God</a:t>
            </a:r>
            <a:endParaRPr lang="en-US">
              <a:ea typeface="+mj-ea"/>
            </a:endParaRPr>
          </a:p>
        </p:txBody>
      </p:sp>
      <p:pic>
        <p:nvPicPr>
          <p:cNvPr id="3074" name="Picture 3" descr="Lamb of God-SFP-pp">
            <a:extLst>
              <a:ext uri="{FF2B5EF4-FFF2-40B4-BE49-F238E27FC236}">
                <a16:creationId xmlns:a16="http://schemas.microsoft.com/office/drawing/2014/main" id="{23181019-B9D9-429F-AF13-DAAE2D687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9B176AB7-4F61-48EC-9C38-E74E11926CFD}"/>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B8F24B92-9992-4EF0-9452-64A61E11CEC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DF27B3D9-1BE7-48CF-A08A-828D697C19B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Lamb of God</a:t>
            </a:r>
            <a:endParaRPr lang="en-US">
              <a:ea typeface="+mj-ea"/>
            </a:endParaRPr>
          </a:p>
        </p:txBody>
      </p:sp>
      <p:pic>
        <p:nvPicPr>
          <p:cNvPr id="4098" name="Picture 7" descr="Lamb of God-SFP-pp">
            <a:extLst>
              <a:ext uri="{FF2B5EF4-FFF2-40B4-BE49-F238E27FC236}">
                <a16:creationId xmlns:a16="http://schemas.microsoft.com/office/drawing/2014/main" id="{E4831639-86CF-49F6-81A0-CD4C9CA42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4" name="Text Box 8">
            <a:extLst>
              <a:ext uri="{FF2B5EF4-FFF2-40B4-BE49-F238E27FC236}">
                <a16:creationId xmlns:a16="http://schemas.microsoft.com/office/drawing/2014/main" id="{263D7902-F924-4484-AA70-08DAD56EFC30}"/>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6505" name="Text Box 9">
            <a:extLst>
              <a:ext uri="{FF2B5EF4-FFF2-40B4-BE49-F238E27FC236}">
                <a16:creationId xmlns:a16="http://schemas.microsoft.com/office/drawing/2014/main" id="{A4EC5C45-35FE-4E27-AC3F-0EFD510662C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546B5EFC-9793-420C-8F14-5D337BD72F2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Lamb of God</a:t>
            </a:r>
            <a:endParaRPr lang="en-US">
              <a:ea typeface="+mj-ea"/>
            </a:endParaRPr>
          </a:p>
        </p:txBody>
      </p:sp>
      <p:pic>
        <p:nvPicPr>
          <p:cNvPr id="5122" name="Picture 3" descr="Lamb of God-SFP-pp">
            <a:extLst>
              <a:ext uri="{FF2B5EF4-FFF2-40B4-BE49-F238E27FC236}">
                <a16:creationId xmlns:a16="http://schemas.microsoft.com/office/drawing/2014/main" id="{0D55C3BB-70BA-4694-A40C-0341EA8422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9D4E5CD7-629A-4DC3-8C92-3A2AEBC092C2}"/>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7525" name="Text Box 5">
            <a:extLst>
              <a:ext uri="{FF2B5EF4-FFF2-40B4-BE49-F238E27FC236}">
                <a16:creationId xmlns:a16="http://schemas.microsoft.com/office/drawing/2014/main" id="{F09E6F75-07C9-46FB-9CBD-3D8B1CE7CDE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026">
            <a:extLst>
              <a:ext uri="{FF2B5EF4-FFF2-40B4-BE49-F238E27FC236}">
                <a16:creationId xmlns:a16="http://schemas.microsoft.com/office/drawing/2014/main" id="{069C06BC-9290-466A-A21A-E9365A54EFC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Lamb of God</a:t>
            </a:r>
            <a:endParaRPr lang="en-US">
              <a:ea typeface="+mj-ea"/>
            </a:endParaRPr>
          </a:p>
        </p:txBody>
      </p:sp>
      <p:pic>
        <p:nvPicPr>
          <p:cNvPr id="6146" name="Picture 1027" descr="Lamb of God-SFP-pp">
            <a:extLst>
              <a:ext uri="{FF2B5EF4-FFF2-40B4-BE49-F238E27FC236}">
                <a16:creationId xmlns:a16="http://schemas.microsoft.com/office/drawing/2014/main" id="{12378985-136E-467A-943D-8AD3422B0D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1028">
            <a:extLst>
              <a:ext uri="{FF2B5EF4-FFF2-40B4-BE49-F238E27FC236}">
                <a16:creationId xmlns:a16="http://schemas.microsoft.com/office/drawing/2014/main" id="{2373B91E-3794-4552-9051-29B37C17D087}"/>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2645" name="Text Box 1029">
            <a:extLst>
              <a:ext uri="{FF2B5EF4-FFF2-40B4-BE49-F238E27FC236}">
                <a16:creationId xmlns:a16="http://schemas.microsoft.com/office/drawing/2014/main" id="{6C80A792-10C2-430A-9EC7-E70B5AABD4E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81CCFDF0-94D0-4018-97A3-9FC8F6DED39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Lamb of God</a:t>
            </a:r>
            <a:endParaRPr lang="en-US">
              <a:ea typeface="+mj-ea"/>
            </a:endParaRPr>
          </a:p>
        </p:txBody>
      </p:sp>
      <p:pic>
        <p:nvPicPr>
          <p:cNvPr id="7170" name="Picture 3" descr="Lamb of God-SFP-pp">
            <a:extLst>
              <a:ext uri="{FF2B5EF4-FFF2-40B4-BE49-F238E27FC236}">
                <a16:creationId xmlns:a16="http://schemas.microsoft.com/office/drawing/2014/main" id="{1153C7C2-8B5D-4FD8-AB0C-6FB771FF13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a:extLst>
              <a:ext uri="{FF2B5EF4-FFF2-40B4-BE49-F238E27FC236}">
                <a16:creationId xmlns:a16="http://schemas.microsoft.com/office/drawing/2014/main" id="{05CF6601-C221-4A2E-9E48-FD4AE1D13F07}"/>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3669" name="Text Box 5">
            <a:extLst>
              <a:ext uri="{FF2B5EF4-FFF2-40B4-BE49-F238E27FC236}">
                <a16:creationId xmlns:a16="http://schemas.microsoft.com/office/drawing/2014/main" id="{99B2D33C-E542-42AE-87B6-9F0301A503A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85883E15-3147-4EDE-ABDD-9201C93E886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Lamb of God</a:t>
            </a:r>
            <a:endParaRPr lang="en-US">
              <a:ea typeface="+mj-ea"/>
            </a:endParaRPr>
          </a:p>
        </p:txBody>
      </p:sp>
      <p:pic>
        <p:nvPicPr>
          <p:cNvPr id="8194" name="Picture 13" descr="Lamb of God-SFP-pp">
            <a:extLst>
              <a:ext uri="{FF2B5EF4-FFF2-40B4-BE49-F238E27FC236}">
                <a16:creationId xmlns:a16="http://schemas.microsoft.com/office/drawing/2014/main" id="{3EF9B333-A3D2-4438-AD3B-19C5FA3CB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8" name="Text Box 14">
            <a:extLst>
              <a:ext uri="{FF2B5EF4-FFF2-40B4-BE49-F238E27FC236}">
                <a16:creationId xmlns:a16="http://schemas.microsoft.com/office/drawing/2014/main" id="{BDC7C0BC-4887-4B8C-8DC0-986A6538677D}"/>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8559" name="Text Box 15">
            <a:extLst>
              <a:ext uri="{FF2B5EF4-FFF2-40B4-BE49-F238E27FC236}">
                <a16:creationId xmlns:a16="http://schemas.microsoft.com/office/drawing/2014/main" id="{CDA37F30-BA08-4E3F-9990-4D851E238C3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7A4F60EC-FD79-4A09-9303-5CE5E906C17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Lamb of God</a:t>
            </a:r>
            <a:endParaRPr lang="en-US">
              <a:ea typeface="+mj-ea"/>
            </a:endParaRPr>
          </a:p>
        </p:txBody>
      </p:sp>
      <p:pic>
        <p:nvPicPr>
          <p:cNvPr id="9218" name="Picture 3" descr="Lamb of God-SFP-pp">
            <a:extLst>
              <a:ext uri="{FF2B5EF4-FFF2-40B4-BE49-F238E27FC236}">
                <a16:creationId xmlns:a16="http://schemas.microsoft.com/office/drawing/2014/main" id="{918F3BC2-E4FC-4D49-8446-E11758390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C04D2137-59EC-4B11-94AB-6561DF23B4F9}"/>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9573" name="Text Box 5">
            <a:extLst>
              <a:ext uri="{FF2B5EF4-FFF2-40B4-BE49-F238E27FC236}">
                <a16:creationId xmlns:a16="http://schemas.microsoft.com/office/drawing/2014/main" id="{AB7890AC-CB8C-4F49-8018-E3F2D6B3A3F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DD661C82-6815-4A0A-B579-F5026AE3446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Lamb of God</a:t>
            </a:r>
            <a:endParaRPr lang="en-US">
              <a:ea typeface="+mj-ea"/>
            </a:endParaRPr>
          </a:p>
        </p:txBody>
      </p:sp>
      <p:pic>
        <p:nvPicPr>
          <p:cNvPr id="10242" name="Picture 3" descr="Lamb of God-SFP-pp">
            <a:extLst>
              <a:ext uri="{FF2B5EF4-FFF2-40B4-BE49-F238E27FC236}">
                <a16:creationId xmlns:a16="http://schemas.microsoft.com/office/drawing/2014/main" id="{0ABD4939-0EB5-4C58-9295-5F77DEF6E7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a:extLst>
              <a:ext uri="{FF2B5EF4-FFF2-40B4-BE49-F238E27FC236}">
                <a16:creationId xmlns:a16="http://schemas.microsoft.com/office/drawing/2014/main" id="{C6F3A438-8DB2-41BB-AD03-91090BBC1679}"/>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0597" name="Text Box 5">
            <a:extLst>
              <a:ext uri="{FF2B5EF4-FFF2-40B4-BE49-F238E27FC236}">
                <a16:creationId xmlns:a16="http://schemas.microsoft.com/office/drawing/2014/main" id="{E565B0E7-695A-4685-99C5-E85E8A59399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254360A1-9769-4A54-9CF8-FC26ED3DD3C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Lamb of God</a:t>
            </a:r>
            <a:endParaRPr lang="en-US">
              <a:ea typeface="+mj-ea"/>
            </a:endParaRPr>
          </a:p>
        </p:txBody>
      </p:sp>
      <p:pic>
        <p:nvPicPr>
          <p:cNvPr id="11266" name="Picture 3" descr="Lamb of God-SFP-pp">
            <a:extLst>
              <a:ext uri="{FF2B5EF4-FFF2-40B4-BE49-F238E27FC236}">
                <a16:creationId xmlns:a16="http://schemas.microsoft.com/office/drawing/2014/main" id="{13017257-EFED-4D8C-AFD0-34DB5B1F5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a:extLst>
              <a:ext uri="{FF2B5EF4-FFF2-40B4-BE49-F238E27FC236}">
                <a16:creationId xmlns:a16="http://schemas.microsoft.com/office/drawing/2014/main" id="{D409B41A-5186-4577-AE1F-2FF0C48AA7E9}"/>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1621" name="Text Box 5">
            <a:extLst>
              <a:ext uri="{FF2B5EF4-FFF2-40B4-BE49-F238E27FC236}">
                <a16:creationId xmlns:a16="http://schemas.microsoft.com/office/drawing/2014/main" id="{3450DC15-4999-4D15-908F-A20DB47D6C6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99F60AEF-4122-4F99-9AB8-13E532E92BF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Sing and Be Happy</a:t>
            </a:r>
            <a:endParaRPr lang="en-US">
              <a:ea typeface="+mj-ea"/>
            </a:endParaRPr>
          </a:p>
        </p:txBody>
      </p:sp>
      <p:pic>
        <p:nvPicPr>
          <p:cNvPr id="5122" name="Picture 3" descr="Sing and Be Happy-pp">
            <a:extLst>
              <a:ext uri="{FF2B5EF4-FFF2-40B4-BE49-F238E27FC236}">
                <a16:creationId xmlns:a16="http://schemas.microsoft.com/office/drawing/2014/main" id="{914ADDCD-7822-4D2E-AF80-6332074F5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45044F84-1803-449B-98F3-DD565941A94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38EB2712-EF2F-46A5-8D14-E2D9FD6851A5}"/>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Unleavened Bread</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0" y="777711"/>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777711"/>
            <a:ext cx="11312317" cy="5396049"/>
          </a:xfrm>
        </p:spPr>
        <p:txBody>
          <a:bodyPr>
            <a:normAutofit/>
          </a:bodyPr>
          <a:lstStyle/>
          <a:p>
            <a:pPr>
              <a:lnSpc>
                <a:spcPct val="150000"/>
              </a:lnSpc>
            </a:pPr>
            <a:r>
              <a:rPr lang="en-US" sz="4800" dirty="0">
                <a:solidFill>
                  <a:srgbClr val="2B262A"/>
                </a:solidFill>
                <a:latin typeface="Gobold" panose="02000500000000000000" pitchFamily="2" charset="0"/>
              </a:rPr>
              <a:t>Matthew 26:26</a:t>
            </a:r>
            <a:endParaRPr lang="en-US" sz="4400" dirty="0">
              <a:solidFill>
                <a:srgbClr val="314172"/>
              </a:solidFill>
              <a:latin typeface="Gobold" panose="02000500000000000000" pitchFamily="2" charset="0"/>
            </a:endParaRPr>
          </a:p>
          <a:p>
            <a:pPr algn="just">
              <a:lnSpc>
                <a:spcPct val="150000"/>
              </a:lnSpc>
            </a:pPr>
            <a:r>
              <a:rPr lang="en-US" dirty="0">
                <a:solidFill>
                  <a:srgbClr val="314172"/>
                </a:solidFill>
                <a:latin typeface="Gobold" panose="02000500000000000000" pitchFamily="2" charset="0"/>
              </a:rPr>
              <a:t>“And as they were eating, Jesus took bread, blessed and broke it, and gave it to the disciples and said, ‘Take, eat; this is My body.’ ”</a:t>
            </a:r>
          </a:p>
        </p:txBody>
      </p:sp>
    </p:spTree>
    <p:extLst>
      <p:ext uri="{BB962C8B-B14F-4D97-AF65-F5344CB8AC3E}">
        <p14:creationId xmlns:p14="http://schemas.microsoft.com/office/powerpoint/2010/main" val="1077590516"/>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Fruit of the Vine</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0" y="777711"/>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964993"/>
            <a:ext cx="11312317" cy="5039881"/>
          </a:xfrm>
        </p:spPr>
        <p:txBody>
          <a:bodyPr>
            <a:normAutofit fontScale="92500" lnSpcReduction="20000"/>
          </a:bodyPr>
          <a:lstStyle/>
          <a:p>
            <a:pPr>
              <a:lnSpc>
                <a:spcPct val="150000"/>
              </a:lnSpc>
            </a:pPr>
            <a:r>
              <a:rPr lang="en-US" sz="4800" dirty="0">
                <a:solidFill>
                  <a:srgbClr val="2B262A"/>
                </a:solidFill>
                <a:latin typeface="Gobold" panose="02000500000000000000" pitchFamily="2" charset="0"/>
              </a:rPr>
              <a:t>Matthew 26:27-29</a:t>
            </a:r>
          </a:p>
          <a:p>
            <a:pPr algn="just">
              <a:lnSpc>
                <a:spcPct val="150000"/>
              </a:lnSpc>
            </a:pPr>
            <a:r>
              <a:rPr lang="en-US" sz="3500" dirty="0">
                <a:solidFill>
                  <a:srgbClr val="314172"/>
                </a:solidFill>
                <a:latin typeface="Gobold" panose="02000500000000000000" pitchFamily="2" charset="0"/>
              </a:rPr>
              <a:t>“Then He took the cup, and gave thanks, and gave it to them, saying, ‘Drink from it, all of you. For this is My blood of the new covenant, which is shed for many for the remission of sins. But I say to you, I will not drink of this fruit of the vine from now on until that day when I drink it new with you in My Father’s kingdom.’ ”</a:t>
            </a:r>
          </a:p>
        </p:txBody>
      </p:sp>
    </p:spTree>
    <p:extLst>
      <p:ext uri="{BB962C8B-B14F-4D97-AF65-F5344CB8AC3E}">
        <p14:creationId xmlns:p14="http://schemas.microsoft.com/office/powerpoint/2010/main" val="1498157645"/>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250379988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The Greatest Commands</a:t>
            </a:r>
          </a:p>
          <a:p>
            <a:pPr>
              <a:lnSpc>
                <a:spcPct val="150000"/>
              </a:lnSpc>
            </a:pPr>
            <a:r>
              <a:rPr lang="en-US" sz="5400" dirty="0">
                <a:latin typeface="Gobold" panose="02000500000000000000" pitchFamily="2" charset="0"/>
              </a:rPr>
              <a:t>#448</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98461094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59217D7-4688-440B-8681-D54E1821D54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The Greatest Commands-SFP</a:t>
            </a:r>
            <a:endParaRPr lang="en-US">
              <a:ea typeface="+mj-ea"/>
            </a:endParaRPr>
          </a:p>
        </p:txBody>
      </p:sp>
      <p:pic>
        <p:nvPicPr>
          <p:cNvPr id="2" name="Picture 25" descr="The Greatest commands-pp-abts">
            <a:extLst>
              <a:ext uri="{FF2B5EF4-FFF2-40B4-BE49-F238E27FC236}">
                <a16:creationId xmlns:a16="http://schemas.microsoft.com/office/drawing/2014/main" id="{127BABD0-1D88-4381-B991-7DB77E64CB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4" name="Text Box 26">
            <a:extLst>
              <a:ext uri="{FF2B5EF4-FFF2-40B4-BE49-F238E27FC236}">
                <a16:creationId xmlns:a16="http://schemas.microsoft.com/office/drawing/2014/main" id="{4303370D-02C3-4F18-B6F3-E6CCA74C7B7C}"/>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2075" name="Text Box 27">
            <a:extLst>
              <a:ext uri="{FF2B5EF4-FFF2-40B4-BE49-F238E27FC236}">
                <a16:creationId xmlns:a16="http://schemas.microsoft.com/office/drawing/2014/main" id="{CAE8D800-B03C-4CDB-AA9A-94EED12F208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4611709E-1E7F-4C06-A914-C796DA1DB57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The Greatest Commands-SFP</a:t>
            </a:r>
            <a:endParaRPr lang="en-US">
              <a:ea typeface="+mj-ea"/>
            </a:endParaRPr>
          </a:p>
        </p:txBody>
      </p:sp>
      <p:pic>
        <p:nvPicPr>
          <p:cNvPr id="3074" name="Picture 3" descr="The Greatest commands-pp-abts">
            <a:extLst>
              <a:ext uri="{FF2B5EF4-FFF2-40B4-BE49-F238E27FC236}">
                <a16:creationId xmlns:a16="http://schemas.microsoft.com/office/drawing/2014/main" id="{26271EE6-C36B-4515-8405-46AF07C664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49972415-596B-4E8D-83C8-6027AC51B908}"/>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6C15FE57-EA09-415A-A7D5-D5A2BF9604C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AB21C69C-DEA2-446A-B499-1FDD32D7DC4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The Greatest Commands-SFP</a:t>
            </a:r>
            <a:endParaRPr lang="en-US">
              <a:ea typeface="+mj-ea"/>
            </a:endParaRPr>
          </a:p>
        </p:txBody>
      </p:sp>
      <p:pic>
        <p:nvPicPr>
          <p:cNvPr id="4098" name="Picture 3" descr="The Greatest commands-pp-abts">
            <a:extLst>
              <a:ext uri="{FF2B5EF4-FFF2-40B4-BE49-F238E27FC236}">
                <a16:creationId xmlns:a16="http://schemas.microsoft.com/office/drawing/2014/main" id="{A5FBCB24-45EC-4718-B07C-D9EC5919DD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a:extLst>
              <a:ext uri="{FF2B5EF4-FFF2-40B4-BE49-F238E27FC236}">
                <a16:creationId xmlns:a16="http://schemas.microsoft.com/office/drawing/2014/main" id="{58AAAB28-7C0E-48AE-8EA0-74C4BFE0C684}"/>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6501" name="Text Box 5">
            <a:extLst>
              <a:ext uri="{FF2B5EF4-FFF2-40B4-BE49-F238E27FC236}">
                <a16:creationId xmlns:a16="http://schemas.microsoft.com/office/drawing/2014/main" id="{AA2ABD44-B49D-498A-90DF-BD808BDB43F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66F0E538-644D-44EB-ACA4-6A396946FD9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The Greatest Commands-SFP</a:t>
            </a:r>
            <a:endParaRPr lang="en-US">
              <a:ea typeface="+mj-ea"/>
            </a:endParaRPr>
          </a:p>
        </p:txBody>
      </p:sp>
      <p:pic>
        <p:nvPicPr>
          <p:cNvPr id="5122" name="Picture 3" descr="The Greatest commands-pp-abts">
            <a:extLst>
              <a:ext uri="{FF2B5EF4-FFF2-40B4-BE49-F238E27FC236}">
                <a16:creationId xmlns:a16="http://schemas.microsoft.com/office/drawing/2014/main" id="{995D1490-AC8B-49E4-B3D5-5C00326AC0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EC1A38FC-673D-4F18-BAE6-BD9AEB8F9256}"/>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7525" name="Text Box 5">
            <a:extLst>
              <a:ext uri="{FF2B5EF4-FFF2-40B4-BE49-F238E27FC236}">
                <a16:creationId xmlns:a16="http://schemas.microsoft.com/office/drawing/2014/main" id="{2145E4B8-EB41-45D9-97A6-77F135C0360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34CB73BC-5A9A-4BC8-A0D6-F1E305722DA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The Greatest Commands-SFP</a:t>
            </a:r>
            <a:endParaRPr lang="en-US">
              <a:ea typeface="+mj-ea"/>
            </a:endParaRPr>
          </a:p>
        </p:txBody>
      </p:sp>
      <p:pic>
        <p:nvPicPr>
          <p:cNvPr id="6146" name="Picture 3" descr="The Greatest commands-pp-abts">
            <a:extLst>
              <a:ext uri="{FF2B5EF4-FFF2-40B4-BE49-F238E27FC236}">
                <a16:creationId xmlns:a16="http://schemas.microsoft.com/office/drawing/2014/main" id="{56B2A016-08C1-4270-A36A-1522467456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765C1A24-CAAE-4EAC-B77F-266C8DF3D162}"/>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8549" name="Text Box 5">
            <a:extLst>
              <a:ext uri="{FF2B5EF4-FFF2-40B4-BE49-F238E27FC236}">
                <a16:creationId xmlns:a16="http://schemas.microsoft.com/office/drawing/2014/main" id="{B2FE8FA6-17F7-4CED-8C76-482604654A8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5B597CD5-6497-4EDA-A745-A348FC01042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The Greatest Commands-SFP</a:t>
            </a:r>
            <a:endParaRPr lang="en-US">
              <a:ea typeface="+mj-ea"/>
            </a:endParaRPr>
          </a:p>
        </p:txBody>
      </p:sp>
      <p:pic>
        <p:nvPicPr>
          <p:cNvPr id="7170" name="Picture 3" descr="The Greatest commands-pp-abts">
            <a:extLst>
              <a:ext uri="{FF2B5EF4-FFF2-40B4-BE49-F238E27FC236}">
                <a16:creationId xmlns:a16="http://schemas.microsoft.com/office/drawing/2014/main" id="{F40698AE-8E6C-48F0-96AD-FEF6C9F151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419FB9BE-20E6-4F47-B41C-7013EB4CC1FA}"/>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9573" name="Text Box 5">
            <a:extLst>
              <a:ext uri="{FF2B5EF4-FFF2-40B4-BE49-F238E27FC236}">
                <a16:creationId xmlns:a16="http://schemas.microsoft.com/office/drawing/2014/main" id="{CAD50CF7-A8EE-4F9F-87F2-546EB35C5D2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A13A2CE7-9994-496C-8854-6EA97C8249A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Sing and Be Happy</a:t>
            </a:r>
            <a:endParaRPr lang="en-US">
              <a:ea typeface="+mj-ea"/>
            </a:endParaRPr>
          </a:p>
        </p:txBody>
      </p:sp>
      <p:pic>
        <p:nvPicPr>
          <p:cNvPr id="6146" name="Picture 3" descr="Sing and Be Happy-pp">
            <a:extLst>
              <a:ext uri="{FF2B5EF4-FFF2-40B4-BE49-F238E27FC236}">
                <a16:creationId xmlns:a16="http://schemas.microsoft.com/office/drawing/2014/main" id="{DDFC4438-CC1A-436E-99EB-A17E1413EB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8" name="Text Box 4">
            <a:extLst>
              <a:ext uri="{FF2B5EF4-FFF2-40B4-BE49-F238E27FC236}">
                <a16:creationId xmlns:a16="http://schemas.microsoft.com/office/drawing/2014/main" id="{8692AFA6-993F-43E5-8D2F-A28E4A4B17B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1189" name="Text Box 5">
            <a:extLst>
              <a:ext uri="{FF2B5EF4-FFF2-40B4-BE49-F238E27FC236}">
                <a16:creationId xmlns:a16="http://schemas.microsoft.com/office/drawing/2014/main" id="{6C13B9F2-1603-4C2A-9CB0-D43D95DA2727}"/>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329D72F2-822C-4A93-AEE3-26B692A2867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The Greatest Commands-SFP</a:t>
            </a:r>
            <a:endParaRPr lang="en-US">
              <a:ea typeface="+mj-ea"/>
            </a:endParaRPr>
          </a:p>
        </p:txBody>
      </p:sp>
      <p:pic>
        <p:nvPicPr>
          <p:cNvPr id="8194" name="Picture 3" descr="The Greatest commands-pp-abts">
            <a:extLst>
              <a:ext uri="{FF2B5EF4-FFF2-40B4-BE49-F238E27FC236}">
                <a16:creationId xmlns:a16="http://schemas.microsoft.com/office/drawing/2014/main" id="{8BBD0D5C-E0DE-4E95-A191-81B29FF6F1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a:extLst>
              <a:ext uri="{FF2B5EF4-FFF2-40B4-BE49-F238E27FC236}">
                <a16:creationId xmlns:a16="http://schemas.microsoft.com/office/drawing/2014/main" id="{A2233146-12D4-4E94-9257-5FA2D7A9F2C6}"/>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0597" name="Text Box 5">
            <a:extLst>
              <a:ext uri="{FF2B5EF4-FFF2-40B4-BE49-F238E27FC236}">
                <a16:creationId xmlns:a16="http://schemas.microsoft.com/office/drawing/2014/main" id="{D2C57065-56A6-4E3F-8330-DB0610E4F3F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52FFA9A9-C7E7-48B2-A773-48240A12053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2-4 The Greatest Commands-SFP</a:t>
            </a:r>
            <a:endParaRPr lang="en-US">
              <a:ea typeface="+mj-ea"/>
            </a:endParaRPr>
          </a:p>
        </p:txBody>
      </p:sp>
      <p:pic>
        <p:nvPicPr>
          <p:cNvPr id="9218" name="Picture 3" descr="The Greatest commands-pp-abts">
            <a:extLst>
              <a:ext uri="{FF2B5EF4-FFF2-40B4-BE49-F238E27FC236}">
                <a16:creationId xmlns:a16="http://schemas.microsoft.com/office/drawing/2014/main" id="{991BE38F-413E-4972-8C3B-6846988002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a:extLst>
              <a:ext uri="{FF2B5EF4-FFF2-40B4-BE49-F238E27FC236}">
                <a16:creationId xmlns:a16="http://schemas.microsoft.com/office/drawing/2014/main" id="{63E63013-F5C0-43DD-94A0-E5554D86F28F}"/>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1621" name="Text Box 5">
            <a:extLst>
              <a:ext uri="{FF2B5EF4-FFF2-40B4-BE49-F238E27FC236}">
                <a16:creationId xmlns:a16="http://schemas.microsoft.com/office/drawing/2014/main" id="{B4A1E4CE-24E6-4588-BC12-36D613F49B0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A3B8C5AB-3CDA-4871-93DC-937A2617DAC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The Greatest Commands-SFP</a:t>
            </a:r>
            <a:endParaRPr lang="en-US">
              <a:ea typeface="+mj-ea"/>
            </a:endParaRPr>
          </a:p>
        </p:txBody>
      </p:sp>
      <p:pic>
        <p:nvPicPr>
          <p:cNvPr id="10242" name="Picture 3" descr="The Greatest commands-pp-abts">
            <a:extLst>
              <a:ext uri="{FF2B5EF4-FFF2-40B4-BE49-F238E27FC236}">
                <a16:creationId xmlns:a16="http://schemas.microsoft.com/office/drawing/2014/main" id="{0565BECA-FBA5-4AB8-95E4-79745944E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4">
            <a:extLst>
              <a:ext uri="{FF2B5EF4-FFF2-40B4-BE49-F238E27FC236}">
                <a16:creationId xmlns:a16="http://schemas.microsoft.com/office/drawing/2014/main" id="{66486E99-A9BB-41F4-AC9A-9A85521E8DF6}"/>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2645" name="Text Box 5">
            <a:extLst>
              <a:ext uri="{FF2B5EF4-FFF2-40B4-BE49-F238E27FC236}">
                <a16:creationId xmlns:a16="http://schemas.microsoft.com/office/drawing/2014/main" id="{D6BE859C-9893-42B8-BC69-A216BE9F490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59AED376-45E9-4C73-A830-49F1E171923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The Greatest Commands-SFP</a:t>
            </a:r>
            <a:endParaRPr lang="en-US">
              <a:ea typeface="+mj-ea"/>
            </a:endParaRPr>
          </a:p>
        </p:txBody>
      </p:sp>
      <p:pic>
        <p:nvPicPr>
          <p:cNvPr id="11266" name="Picture 3" descr="The Greatest commands-pp-abts">
            <a:extLst>
              <a:ext uri="{FF2B5EF4-FFF2-40B4-BE49-F238E27FC236}">
                <a16:creationId xmlns:a16="http://schemas.microsoft.com/office/drawing/2014/main" id="{258C2C04-FD63-4473-ACAB-7933A590B9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a:extLst>
              <a:ext uri="{FF2B5EF4-FFF2-40B4-BE49-F238E27FC236}">
                <a16:creationId xmlns:a16="http://schemas.microsoft.com/office/drawing/2014/main" id="{F51A2122-FC21-4711-AD08-4724C202651E}"/>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3669" name="Text Box 5">
            <a:extLst>
              <a:ext uri="{FF2B5EF4-FFF2-40B4-BE49-F238E27FC236}">
                <a16:creationId xmlns:a16="http://schemas.microsoft.com/office/drawing/2014/main" id="{F9D4D9CC-F27B-4924-9A51-0707393A7B5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C1EEC046-EDDE-4C1E-B5CA-668538B3125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The Greatest Commands-SFP</a:t>
            </a:r>
            <a:endParaRPr lang="en-US">
              <a:ea typeface="+mj-ea"/>
            </a:endParaRPr>
          </a:p>
        </p:txBody>
      </p:sp>
      <p:pic>
        <p:nvPicPr>
          <p:cNvPr id="12290" name="Picture 3" descr="The Greatest commands-pp-abts">
            <a:extLst>
              <a:ext uri="{FF2B5EF4-FFF2-40B4-BE49-F238E27FC236}">
                <a16:creationId xmlns:a16="http://schemas.microsoft.com/office/drawing/2014/main" id="{33EBCD36-EACE-4D4E-83DE-F51B93DE77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4">
            <a:extLst>
              <a:ext uri="{FF2B5EF4-FFF2-40B4-BE49-F238E27FC236}">
                <a16:creationId xmlns:a16="http://schemas.microsoft.com/office/drawing/2014/main" id="{9E65F8A5-AE36-488A-8FF7-57428FF7E2C6}"/>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4693" name="Text Box 5">
            <a:extLst>
              <a:ext uri="{FF2B5EF4-FFF2-40B4-BE49-F238E27FC236}">
                <a16:creationId xmlns:a16="http://schemas.microsoft.com/office/drawing/2014/main" id="{666BD249-6713-4105-89F3-42D794E83EC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D67D5FCD-F040-4CDD-AB74-8AAE9A1098C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3-4 The Greatest Commands-SFP</a:t>
            </a:r>
            <a:endParaRPr lang="en-US">
              <a:ea typeface="+mj-ea"/>
            </a:endParaRPr>
          </a:p>
        </p:txBody>
      </p:sp>
      <p:pic>
        <p:nvPicPr>
          <p:cNvPr id="13314" name="Picture 3" descr="The Greatest commands-pp-abts">
            <a:extLst>
              <a:ext uri="{FF2B5EF4-FFF2-40B4-BE49-F238E27FC236}">
                <a16:creationId xmlns:a16="http://schemas.microsoft.com/office/drawing/2014/main" id="{7C456C44-4B7F-4561-AC15-CFFA0540A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3EE58FC0-3BB8-4DA3-8CA4-B427DA2E30C0}"/>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5717" name="Text Box 5">
            <a:extLst>
              <a:ext uri="{FF2B5EF4-FFF2-40B4-BE49-F238E27FC236}">
                <a16:creationId xmlns:a16="http://schemas.microsoft.com/office/drawing/2014/main" id="{779A2376-92F9-4BAE-9C0C-4DA83E653BC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BF5B4DEC-C1D6-428B-B2CD-11E33A05A61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The Greatest Commands-SFP</a:t>
            </a:r>
            <a:endParaRPr lang="en-US">
              <a:ea typeface="+mj-ea"/>
            </a:endParaRPr>
          </a:p>
        </p:txBody>
      </p:sp>
      <p:pic>
        <p:nvPicPr>
          <p:cNvPr id="14338" name="Picture 3" descr="The Greatest commands-pp-abts">
            <a:extLst>
              <a:ext uri="{FF2B5EF4-FFF2-40B4-BE49-F238E27FC236}">
                <a16:creationId xmlns:a16="http://schemas.microsoft.com/office/drawing/2014/main" id="{FE039A25-2B79-4040-A7A4-1DFE19D662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4">
            <a:extLst>
              <a:ext uri="{FF2B5EF4-FFF2-40B4-BE49-F238E27FC236}">
                <a16:creationId xmlns:a16="http://schemas.microsoft.com/office/drawing/2014/main" id="{97EF018E-CFFF-4CD6-9F66-7FAEB2E1BE93}"/>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6741" name="Text Box 5">
            <a:extLst>
              <a:ext uri="{FF2B5EF4-FFF2-40B4-BE49-F238E27FC236}">
                <a16:creationId xmlns:a16="http://schemas.microsoft.com/office/drawing/2014/main" id="{088373CB-3077-45C2-A674-615B807AA24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C429A35A-EADA-440D-95DF-5C29C6BD8EB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The Greatest Commands-SFP</a:t>
            </a:r>
            <a:endParaRPr lang="en-US">
              <a:ea typeface="+mj-ea"/>
            </a:endParaRPr>
          </a:p>
        </p:txBody>
      </p:sp>
      <p:pic>
        <p:nvPicPr>
          <p:cNvPr id="15362" name="Picture 3" descr="The Greatest commands-pp-abts">
            <a:extLst>
              <a:ext uri="{FF2B5EF4-FFF2-40B4-BE49-F238E27FC236}">
                <a16:creationId xmlns:a16="http://schemas.microsoft.com/office/drawing/2014/main" id="{17D7D101-AD69-46B6-AFBC-85B7C82016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4">
            <a:extLst>
              <a:ext uri="{FF2B5EF4-FFF2-40B4-BE49-F238E27FC236}">
                <a16:creationId xmlns:a16="http://schemas.microsoft.com/office/drawing/2014/main" id="{DA3D9597-ABD2-4D6D-89EF-AA30E38D81E1}"/>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7765" name="Text Box 5">
            <a:extLst>
              <a:ext uri="{FF2B5EF4-FFF2-40B4-BE49-F238E27FC236}">
                <a16:creationId xmlns:a16="http://schemas.microsoft.com/office/drawing/2014/main" id="{C4198C10-8E8F-4321-9C68-544AB78412E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080F9A16-CA95-4092-B726-B6DB02D7330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4-3 The Greatest Commands-SFP</a:t>
            </a:r>
            <a:endParaRPr lang="en-US">
              <a:ea typeface="+mj-ea"/>
            </a:endParaRPr>
          </a:p>
        </p:txBody>
      </p:sp>
      <p:pic>
        <p:nvPicPr>
          <p:cNvPr id="16386" name="Picture 3" descr="The Greatest commands-pp-abts">
            <a:extLst>
              <a:ext uri="{FF2B5EF4-FFF2-40B4-BE49-F238E27FC236}">
                <a16:creationId xmlns:a16="http://schemas.microsoft.com/office/drawing/2014/main" id="{FAEFF53A-E2B4-4AB5-91EA-FA6A5EB307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 Box 4">
            <a:extLst>
              <a:ext uri="{FF2B5EF4-FFF2-40B4-BE49-F238E27FC236}">
                <a16:creationId xmlns:a16="http://schemas.microsoft.com/office/drawing/2014/main" id="{FB08429D-B7DD-45B4-A32E-BE9261CF1D69}"/>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8789" name="Text Box 5">
            <a:extLst>
              <a:ext uri="{FF2B5EF4-FFF2-40B4-BE49-F238E27FC236}">
                <a16:creationId xmlns:a16="http://schemas.microsoft.com/office/drawing/2014/main" id="{BB47DB4A-04D6-4B9E-88C9-01724E22EF7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01517B44-8E3F-4614-B10F-7AAC5C5FE62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4-4 The Greatest Commands-SFP</a:t>
            </a:r>
            <a:endParaRPr lang="en-US">
              <a:ea typeface="+mj-ea"/>
            </a:endParaRPr>
          </a:p>
        </p:txBody>
      </p:sp>
      <p:pic>
        <p:nvPicPr>
          <p:cNvPr id="17410" name="Picture 3" descr="The Greatest commands-pp-abts">
            <a:extLst>
              <a:ext uri="{FF2B5EF4-FFF2-40B4-BE49-F238E27FC236}">
                <a16:creationId xmlns:a16="http://schemas.microsoft.com/office/drawing/2014/main" id="{A098F559-9A3F-4EA8-BC35-E2C63DFBE7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a:extLst>
              <a:ext uri="{FF2B5EF4-FFF2-40B4-BE49-F238E27FC236}">
                <a16:creationId xmlns:a16="http://schemas.microsoft.com/office/drawing/2014/main" id="{CB641CBB-2F13-44ED-9FBF-110F4206A3A9}"/>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9813" name="Text Box 5">
            <a:extLst>
              <a:ext uri="{FF2B5EF4-FFF2-40B4-BE49-F238E27FC236}">
                <a16:creationId xmlns:a16="http://schemas.microsoft.com/office/drawing/2014/main" id="{D3732874-9D93-4F41-8FBF-96C65CAC07F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DC62C921-45E3-43E3-BCCC-C25AC51B5DFC}"/>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Sing and Be Happy</a:t>
            </a:r>
            <a:endParaRPr lang="en-US" dirty="0">
              <a:ea typeface="+mj-ea"/>
            </a:endParaRPr>
          </a:p>
        </p:txBody>
      </p:sp>
      <p:pic>
        <p:nvPicPr>
          <p:cNvPr id="7170" name="Picture 3" descr="Sing and Be Happy-pp">
            <a:extLst>
              <a:ext uri="{FF2B5EF4-FFF2-40B4-BE49-F238E27FC236}">
                <a16:creationId xmlns:a16="http://schemas.microsoft.com/office/drawing/2014/main" id="{C3D8E939-DB1E-4E14-8287-11127D0901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2" name="Text Box 4">
            <a:extLst>
              <a:ext uri="{FF2B5EF4-FFF2-40B4-BE49-F238E27FC236}">
                <a16:creationId xmlns:a16="http://schemas.microsoft.com/office/drawing/2014/main" id="{D21097B8-7645-4CC9-8553-C6E5A4462A5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2213" name="Text Box 5">
            <a:extLst>
              <a:ext uri="{FF2B5EF4-FFF2-40B4-BE49-F238E27FC236}">
                <a16:creationId xmlns:a16="http://schemas.microsoft.com/office/drawing/2014/main" id="{92269541-1A78-4DF2-A7A1-C3655F3F64E6}"/>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4054946" y="867525"/>
            <a:ext cx="7968792" cy="455509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96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JOIN US</a:t>
            </a:r>
            <a:endParaRPr kumimoji="0" lang="en-US" sz="96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IN THE MPB FOR</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A FELLOWSHIP MEAL</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 NOON</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826569051"/>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4010956" y="0"/>
            <a:ext cx="7968792" cy="659193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72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a:t>
            </a:r>
            <a:r>
              <a:rPr kumimoji="0" lang="en-US" sz="7200" b="0" i="0" u="sng" strike="noStrike" kern="1500" cap="none" spc="0" normalizeH="0" baseline="0" noProof="0" dirty="0" err="1">
                <a:ln w="3175">
                  <a:noFill/>
                </a:ln>
                <a:solidFill>
                  <a:prstClr val="white"/>
                </a:solidFill>
                <a:effectLst/>
                <a:uLnTx/>
                <a:uFillTx/>
                <a:latin typeface="Gobold" panose="02000500000000000000" pitchFamily="2" charset="0"/>
                <a:ea typeface="+mn-ea"/>
                <a:cs typeface="+mn-cs"/>
              </a:rPr>
              <a:t>onight</a:t>
            </a:r>
            <a:endParaRPr kumimoji="0" lang="en-US" sz="72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 6:00 pm</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72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 6:30 pm</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Bible classes @ 7:00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156890218"/>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05C66838-6B61-4D37-BAD3-2C0288F420C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Sing and Be Happy</a:t>
            </a:r>
            <a:endParaRPr lang="en-US">
              <a:ea typeface="+mj-ea"/>
            </a:endParaRPr>
          </a:p>
        </p:txBody>
      </p:sp>
      <p:pic>
        <p:nvPicPr>
          <p:cNvPr id="8194" name="Picture 3" descr="Sing and Be Happy-pp">
            <a:extLst>
              <a:ext uri="{FF2B5EF4-FFF2-40B4-BE49-F238E27FC236}">
                <a16:creationId xmlns:a16="http://schemas.microsoft.com/office/drawing/2014/main" id="{D046A65E-06BB-484C-AF91-8B0D3A2CC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Text Box 4">
            <a:extLst>
              <a:ext uri="{FF2B5EF4-FFF2-40B4-BE49-F238E27FC236}">
                <a16:creationId xmlns:a16="http://schemas.microsoft.com/office/drawing/2014/main" id="{E30FF828-D825-4D7A-88D3-BAEC9839257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3237" name="Text Box 5">
            <a:extLst>
              <a:ext uri="{FF2B5EF4-FFF2-40B4-BE49-F238E27FC236}">
                <a16:creationId xmlns:a16="http://schemas.microsoft.com/office/drawing/2014/main" id="{943BC53C-2EF2-48B9-B514-4C3EDDA0BACD}"/>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D4C18B59-91E7-4026-AC1C-F51F939C1B5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Sing and Be Happy</a:t>
            </a:r>
            <a:endParaRPr lang="en-US">
              <a:ea typeface="+mj-ea"/>
            </a:endParaRPr>
          </a:p>
        </p:txBody>
      </p:sp>
      <p:pic>
        <p:nvPicPr>
          <p:cNvPr id="9218" name="Picture 3" descr="Sing and Be Happy-pp">
            <a:extLst>
              <a:ext uri="{FF2B5EF4-FFF2-40B4-BE49-F238E27FC236}">
                <a16:creationId xmlns:a16="http://schemas.microsoft.com/office/drawing/2014/main" id="{50098BC1-32D4-4AEE-A8F9-8596653CF0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0" name="Text Box 4">
            <a:extLst>
              <a:ext uri="{FF2B5EF4-FFF2-40B4-BE49-F238E27FC236}">
                <a16:creationId xmlns:a16="http://schemas.microsoft.com/office/drawing/2014/main" id="{75C66306-9D33-4007-A01B-057FC524A53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4261" name="Text Box 5">
            <a:extLst>
              <a:ext uri="{FF2B5EF4-FFF2-40B4-BE49-F238E27FC236}">
                <a16:creationId xmlns:a16="http://schemas.microsoft.com/office/drawing/2014/main" id="{846C5008-D2F0-4B25-8824-A528781B1765}"/>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A4584A9D-826C-4161-9B69-988BA7438B9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Sing and Be Happy</a:t>
            </a:r>
            <a:endParaRPr lang="en-US">
              <a:ea typeface="+mj-ea"/>
            </a:endParaRPr>
          </a:p>
        </p:txBody>
      </p:sp>
      <p:pic>
        <p:nvPicPr>
          <p:cNvPr id="10242" name="Picture 3" descr="Sing and Be Happy-pp">
            <a:extLst>
              <a:ext uri="{FF2B5EF4-FFF2-40B4-BE49-F238E27FC236}">
                <a16:creationId xmlns:a16="http://schemas.microsoft.com/office/drawing/2014/main" id="{5F90C569-10CA-445F-8253-C182402098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025034CA-5AAB-4BE6-9789-802B21596F2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48ECA27C-25DB-425D-9A01-AA800E2C93CF}"/>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3DF0A5D0-B0EE-4670-840E-555A414782D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Sing and Be Happy</a:t>
            </a:r>
            <a:endParaRPr lang="en-US">
              <a:ea typeface="+mj-ea"/>
            </a:endParaRPr>
          </a:p>
        </p:txBody>
      </p:sp>
      <p:pic>
        <p:nvPicPr>
          <p:cNvPr id="11266" name="Picture 3" descr="Sing and Be Happy-pp">
            <a:extLst>
              <a:ext uri="{FF2B5EF4-FFF2-40B4-BE49-F238E27FC236}">
                <a16:creationId xmlns:a16="http://schemas.microsoft.com/office/drawing/2014/main" id="{D19E3A82-7B42-4BD7-97AE-1045C103B7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7926FFCE-606B-45EA-B62B-28526B4BFD4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2E916824-21A4-430C-83C4-7375CA98A175}"/>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8AEFF92A-1E03-4072-AB83-F0C2ECE14BA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Sing and Be Happy</a:t>
            </a:r>
            <a:endParaRPr lang="en-US">
              <a:ea typeface="+mj-ea"/>
            </a:endParaRPr>
          </a:p>
        </p:txBody>
      </p:sp>
      <p:pic>
        <p:nvPicPr>
          <p:cNvPr id="12290" name="Picture 3" descr="Sing and Be Happy-pp">
            <a:extLst>
              <a:ext uri="{FF2B5EF4-FFF2-40B4-BE49-F238E27FC236}">
                <a16:creationId xmlns:a16="http://schemas.microsoft.com/office/drawing/2014/main" id="{811E12F0-74DB-43EF-9E21-E6EC9C8403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D6967240-F0E5-4639-A1BF-F373E5DBC89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7CA958F1-5798-41A9-8502-50B8B064DF6F}"/>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EB78AFA6-F5C8-4483-88D1-8A872AD1819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Hosanna</a:t>
            </a:r>
            <a:endParaRPr lang="en-US">
              <a:ea typeface="+mj-ea"/>
            </a:endParaRPr>
          </a:p>
        </p:txBody>
      </p:sp>
      <p:pic>
        <p:nvPicPr>
          <p:cNvPr id="3074" name="Picture 3" descr="Hosanna-pp">
            <a:extLst>
              <a:ext uri="{FF2B5EF4-FFF2-40B4-BE49-F238E27FC236}">
                <a16:creationId xmlns:a16="http://schemas.microsoft.com/office/drawing/2014/main" id="{3CD98245-3C60-4768-AC54-A62326E33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E489EAD5-6EC1-4C48-A635-DB02FD68ECA0}"/>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8181" name="Text Box 5">
            <a:extLst>
              <a:ext uri="{FF2B5EF4-FFF2-40B4-BE49-F238E27FC236}">
                <a16:creationId xmlns:a16="http://schemas.microsoft.com/office/drawing/2014/main" id="{A22DCB83-A2DD-4D30-BFAA-569FB2BF889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03C40D44-A072-49D4-B83E-9749C788C62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2-4 Sing and Be Happy</a:t>
            </a:r>
            <a:endParaRPr lang="en-US">
              <a:ea typeface="+mj-ea"/>
            </a:endParaRPr>
          </a:p>
        </p:txBody>
      </p:sp>
      <p:pic>
        <p:nvPicPr>
          <p:cNvPr id="13314" name="Picture 3" descr="Sing and Be Happy-pp">
            <a:extLst>
              <a:ext uri="{FF2B5EF4-FFF2-40B4-BE49-F238E27FC236}">
                <a16:creationId xmlns:a16="http://schemas.microsoft.com/office/drawing/2014/main" id="{E6FBC6C9-F800-4DEE-9FBF-ECB27D4E50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692ABCD4-9C95-40B5-BC15-0FB471BCB1C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0BD4FF09-EED0-41B2-BF27-42D2619507B8}"/>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DE03D12F-658C-45AB-A9B3-BAE2458F5E3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Sing and Be Happy</a:t>
            </a:r>
            <a:endParaRPr lang="en-US">
              <a:ea typeface="+mj-ea"/>
            </a:endParaRPr>
          </a:p>
        </p:txBody>
      </p:sp>
      <p:pic>
        <p:nvPicPr>
          <p:cNvPr id="14338" name="Picture 3" descr="Sing and Be Happy-pp">
            <a:extLst>
              <a:ext uri="{FF2B5EF4-FFF2-40B4-BE49-F238E27FC236}">
                <a16:creationId xmlns:a16="http://schemas.microsoft.com/office/drawing/2014/main" id="{33BDE9C1-45E7-49DC-8393-9253ED950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4" name="Text Box 4">
            <a:extLst>
              <a:ext uri="{FF2B5EF4-FFF2-40B4-BE49-F238E27FC236}">
                <a16:creationId xmlns:a16="http://schemas.microsoft.com/office/drawing/2014/main" id="{E66F4CBE-83E8-447E-AFD2-26A2A952A32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5285" name="Text Box 5">
            <a:extLst>
              <a:ext uri="{FF2B5EF4-FFF2-40B4-BE49-F238E27FC236}">
                <a16:creationId xmlns:a16="http://schemas.microsoft.com/office/drawing/2014/main" id="{6CBADB46-5B51-4882-AE71-FE45C2B231E7}"/>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F6000778-C5DC-43C8-B51C-9BD65D412D0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Sing and Be Happy</a:t>
            </a:r>
            <a:endParaRPr lang="en-US">
              <a:ea typeface="+mj-ea"/>
            </a:endParaRPr>
          </a:p>
        </p:txBody>
      </p:sp>
      <p:pic>
        <p:nvPicPr>
          <p:cNvPr id="15362" name="Picture 3" descr="Sing and Be Happy-pp">
            <a:extLst>
              <a:ext uri="{FF2B5EF4-FFF2-40B4-BE49-F238E27FC236}">
                <a16:creationId xmlns:a16="http://schemas.microsoft.com/office/drawing/2014/main" id="{0F193C91-32D0-4F7F-8DE8-BA7E3514A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8" name="Text Box 4">
            <a:extLst>
              <a:ext uri="{FF2B5EF4-FFF2-40B4-BE49-F238E27FC236}">
                <a16:creationId xmlns:a16="http://schemas.microsoft.com/office/drawing/2014/main" id="{3967406A-3FB8-4092-A60B-DE943EC88B4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6309" name="Text Box 5">
            <a:extLst>
              <a:ext uri="{FF2B5EF4-FFF2-40B4-BE49-F238E27FC236}">
                <a16:creationId xmlns:a16="http://schemas.microsoft.com/office/drawing/2014/main" id="{5257D0FC-4759-4B95-869A-B222B57ABAA9}"/>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3AB0A2D5-F789-4B9A-87C9-86A0BF3DF74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Sing and Be Happy</a:t>
            </a:r>
            <a:endParaRPr lang="en-US">
              <a:ea typeface="+mj-ea"/>
            </a:endParaRPr>
          </a:p>
        </p:txBody>
      </p:sp>
      <p:pic>
        <p:nvPicPr>
          <p:cNvPr id="16386" name="Picture 3" descr="Sing and Be Happy-pp">
            <a:extLst>
              <a:ext uri="{FF2B5EF4-FFF2-40B4-BE49-F238E27FC236}">
                <a16:creationId xmlns:a16="http://schemas.microsoft.com/office/drawing/2014/main" id="{132AC0CA-CD9E-4A63-B290-AB6AFD9EF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2" name="Text Box 4">
            <a:extLst>
              <a:ext uri="{FF2B5EF4-FFF2-40B4-BE49-F238E27FC236}">
                <a16:creationId xmlns:a16="http://schemas.microsoft.com/office/drawing/2014/main" id="{7A164BDB-150D-4FB2-97F3-A961E69DD06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7333" name="Text Box 5">
            <a:extLst>
              <a:ext uri="{FF2B5EF4-FFF2-40B4-BE49-F238E27FC236}">
                <a16:creationId xmlns:a16="http://schemas.microsoft.com/office/drawing/2014/main" id="{419B3000-41AB-410D-87FA-13742329E582}"/>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7BDE0735-E1BF-4C5C-80BF-798843862C9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Sing and Be Happy</a:t>
            </a:r>
            <a:endParaRPr lang="en-US">
              <a:ea typeface="+mj-ea"/>
            </a:endParaRPr>
          </a:p>
        </p:txBody>
      </p:sp>
      <p:pic>
        <p:nvPicPr>
          <p:cNvPr id="17410" name="Picture 3" descr="Sing and Be Happy-pp">
            <a:extLst>
              <a:ext uri="{FF2B5EF4-FFF2-40B4-BE49-F238E27FC236}">
                <a16:creationId xmlns:a16="http://schemas.microsoft.com/office/drawing/2014/main" id="{4FCB9C57-8FC0-437F-9033-6B102CC5C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6" name="Text Box 4">
            <a:extLst>
              <a:ext uri="{FF2B5EF4-FFF2-40B4-BE49-F238E27FC236}">
                <a16:creationId xmlns:a16="http://schemas.microsoft.com/office/drawing/2014/main" id="{1D200D53-071A-4F7E-8B78-A76A640E9BC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8357" name="Text Box 5">
            <a:extLst>
              <a:ext uri="{FF2B5EF4-FFF2-40B4-BE49-F238E27FC236}">
                <a16:creationId xmlns:a16="http://schemas.microsoft.com/office/drawing/2014/main" id="{6816868C-4E94-43D6-A9B6-43AE38E33F7A}"/>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66A6AA34-0479-4DFE-9576-1290585FE0A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Sing and Be Happy</a:t>
            </a:r>
            <a:endParaRPr lang="en-US">
              <a:ea typeface="+mj-ea"/>
            </a:endParaRPr>
          </a:p>
        </p:txBody>
      </p:sp>
      <p:pic>
        <p:nvPicPr>
          <p:cNvPr id="18434" name="Picture 3" descr="Sing and Be Happy-pp">
            <a:extLst>
              <a:ext uri="{FF2B5EF4-FFF2-40B4-BE49-F238E27FC236}">
                <a16:creationId xmlns:a16="http://schemas.microsoft.com/office/drawing/2014/main" id="{A929E01F-1210-4198-9D6E-BB4608209B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1F1A81DD-4B6E-4EF2-B27E-C1B2A276533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B5D8FC6D-3E00-426E-A573-299BAF21E88F}"/>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D0A698F2-4BAB-418E-BBD3-E6CCBCC1BDB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Sing and Be Happy</a:t>
            </a:r>
            <a:endParaRPr lang="en-US">
              <a:ea typeface="+mj-ea"/>
            </a:endParaRPr>
          </a:p>
        </p:txBody>
      </p:sp>
      <p:pic>
        <p:nvPicPr>
          <p:cNvPr id="19458" name="Picture 3" descr="Sing and Be Happy-pp">
            <a:extLst>
              <a:ext uri="{FF2B5EF4-FFF2-40B4-BE49-F238E27FC236}">
                <a16:creationId xmlns:a16="http://schemas.microsoft.com/office/drawing/2014/main" id="{057C21A9-08D5-455B-9482-70B18F6EB0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7AE3B87F-A9CD-419F-9FE6-B20D3A4C746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4021" name="Text Box 5">
            <a:extLst>
              <a:ext uri="{FF2B5EF4-FFF2-40B4-BE49-F238E27FC236}">
                <a16:creationId xmlns:a16="http://schemas.microsoft.com/office/drawing/2014/main" id="{8220466F-F8A7-46C8-86C5-E8B32ED1AEE6}"/>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7B907DD6-562A-4BDD-8114-41FF88FBFF2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Sing and Be Happy</a:t>
            </a:r>
            <a:endParaRPr lang="en-US">
              <a:ea typeface="+mj-ea"/>
            </a:endParaRPr>
          </a:p>
        </p:txBody>
      </p:sp>
      <p:pic>
        <p:nvPicPr>
          <p:cNvPr id="20482" name="Picture 3" descr="Sing and Be Happy-pp">
            <a:extLst>
              <a:ext uri="{FF2B5EF4-FFF2-40B4-BE49-F238E27FC236}">
                <a16:creationId xmlns:a16="http://schemas.microsoft.com/office/drawing/2014/main" id="{B2123D92-7B44-4450-91D2-CB0926672D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Text Box 4">
            <a:extLst>
              <a:ext uri="{FF2B5EF4-FFF2-40B4-BE49-F238E27FC236}">
                <a16:creationId xmlns:a16="http://schemas.microsoft.com/office/drawing/2014/main" id="{1D05BCF9-63E7-4B52-8DF0-0E5CF0CF0C9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5045" name="Text Box 5">
            <a:extLst>
              <a:ext uri="{FF2B5EF4-FFF2-40B4-BE49-F238E27FC236}">
                <a16:creationId xmlns:a16="http://schemas.microsoft.com/office/drawing/2014/main" id="{066BB04B-DF1B-4D77-94AD-1FE9C9DE2D40}"/>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27040ED4-7776-4036-ABD3-B79C18BC0DD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3-4 Sing and Be Happy</a:t>
            </a:r>
            <a:endParaRPr lang="en-US">
              <a:ea typeface="+mj-ea"/>
            </a:endParaRPr>
          </a:p>
        </p:txBody>
      </p:sp>
      <p:pic>
        <p:nvPicPr>
          <p:cNvPr id="21506" name="Picture 3" descr="Sing and Be Happy-pp">
            <a:extLst>
              <a:ext uri="{FF2B5EF4-FFF2-40B4-BE49-F238E27FC236}">
                <a16:creationId xmlns:a16="http://schemas.microsoft.com/office/drawing/2014/main" id="{0E3127C8-BA53-49E6-8B5B-49B667D749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a:extLst>
              <a:ext uri="{FF2B5EF4-FFF2-40B4-BE49-F238E27FC236}">
                <a16:creationId xmlns:a16="http://schemas.microsoft.com/office/drawing/2014/main" id="{3C7BBB59-91BF-4D15-93EF-FDC99D9F90D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6069" name="Text Box 5">
            <a:extLst>
              <a:ext uri="{FF2B5EF4-FFF2-40B4-BE49-F238E27FC236}">
                <a16:creationId xmlns:a16="http://schemas.microsoft.com/office/drawing/2014/main" id="{E58F2CDE-0747-4A1F-8B50-94E07A4980A0}"/>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A3E168ED-AC99-419D-865A-C1B805C6711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Sing and Be Happy</a:t>
            </a:r>
            <a:endParaRPr lang="en-US">
              <a:ea typeface="+mj-ea"/>
            </a:endParaRPr>
          </a:p>
        </p:txBody>
      </p:sp>
      <p:pic>
        <p:nvPicPr>
          <p:cNvPr id="22530" name="Picture 3" descr="Sing and Be Happy-pp">
            <a:extLst>
              <a:ext uri="{FF2B5EF4-FFF2-40B4-BE49-F238E27FC236}">
                <a16:creationId xmlns:a16="http://schemas.microsoft.com/office/drawing/2014/main" id="{48DF3C52-243A-45B6-AA93-AEF69A213D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 Box 4">
            <a:extLst>
              <a:ext uri="{FF2B5EF4-FFF2-40B4-BE49-F238E27FC236}">
                <a16:creationId xmlns:a16="http://schemas.microsoft.com/office/drawing/2014/main" id="{C6F24536-2D4F-45C9-9E86-578BCCB02E3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7093" name="Text Box 5">
            <a:extLst>
              <a:ext uri="{FF2B5EF4-FFF2-40B4-BE49-F238E27FC236}">
                <a16:creationId xmlns:a16="http://schemas.microsoft.com/office/drawing/2014/main" id="{17CE0D8C-7EE5-4C26-967C-7CCA887BEA1C}"/>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2B632180-6ED7-4F5C-87F1-BF1C8B2FC4A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Hosanna</a:t>
            </a:r>
            <a:endParaRPr lang="en-US">
              <a:ea typeface="+mj-ea"/>
            </a:endParaRPr>
          </a:p>
        </p:txBody>
      </p:sp>
      <p:pic>
        <p:nvPicPr>
          <p:cNvPr id="4098" name="Picture 3" descr="Hosanna-pp">
            <a:extLst>
              <a:ext uri="{FF2B5EF4-FFF2-40B4-BE49-F238E27FC236}">
                <a16:creationId xmlns:a16="http://schemas.microsoft.com/office/drawing/2014/main" id="{71350482-0573-4183-BB6C-214865B2CA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63809073-CA31-4009-9DA0-8A0CA8D1F713}"/>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9205" name="Text Box 5">
            <a:extLst>
              <a:ext uri="{FF2B5EF4-FFF2-40B4-BE49-F238E27FC236}">
                <a16:creationId xmlns:a16="http://schemas.microsoft.com/office/drawing/2014/main" id="{EFE86362-96F8-4A62-9012-B4D22197979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304A10C0-45B8-415C-B09B-9F75D59ADAE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Sing and Be Happy</a:t>
            </a:r>
            <a:endParaRPr lang="en-US">
              <a:ea typeface="+mj-ea"/>
            </a:endParaRPr>
          </a:p>
        </p:txBody>
      </p:sp>
      <p:pic>
        <p:nvPicPr>
          <p:cNvPr id="23554" name="Picture 3" descr="Sing and Be Happy-pp">
            <a:extLst>
              <a:ext uri="{FF2B5EF4-FFF2-40B4-BE49-F238E27FC236}">
                <a16:creationId xmlns:a16="http://schemas.microsoft.com/office/drawing/2014/main" id="{10D4E1B6-92ED-41A8-B2EC-31E5BD1BC0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4">
            <a:extLst>
              <a:ext uri="{FF2B5EF4-FFF2-40B4-BE49-F238E27FC236}">
                <a16:creationId xmlns:a16="http://schemas.microsoft.com/office/drawing/2014/main" id="{687D8232-7CCD-4DB7-92B3-0277EB25B1C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8117" name="Text Box 5">
            <a:extLst>
              <a:ext uri="{FF2B5EF4-FFF2-40B4-BE49-F238E27FC236}">
                <a16:creationId xmlns:a16="http://schemas.microsoft.com/office/drawing/2014/main" id="{F48E3DF3-55A2-4678-A694-5406D1D82B88}"/>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ED6AB6B2-25E9-4148-9096-0719C78BEDE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Sing and Be Happy</a:t>
            </a:r>
            <a:endParaRPr lang="en-US">
              <a:ea typeface="+mj-ea"/>
            </a:endParaRPr>
          </a:p>
        </p:txBody>
      </p:sp>
      <p:pic>
        <p:nvPicPr>
          <p:cNvPr id="24578" name="Picture 3" descr="Sing and Be Happy-pp">
            <a:extLst>
              <a:ext uri="{FF2B5EF4-FFF2-40B4-BE49-F238E27FC236}">
                <a16:creationId xmlns:a16="http://schemas.microsoft.com/office/drawing/2014/main" id="{0412C1A6-4531-48E8-AECA-97FA588DC4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Text Box 4">
            <a:extLst>
              <a:ext uri="{FF2B5EF4-FFF2-40B4-BE49-F238E27FC236}">
                <a16:creationId xmlns:a16="http://schemas.microsoft.com/office/drawing/2014/main" id="{44E584B7-C089-4390-8773-10372927152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9141" name="Text Box 5">
            <a:extLst>
              <a:ext uri="{FF2B5EF4-FFF2-40B4-BE49-F238E27FC236}">
                <a16:creationId xmlns:a16="http://schemas.microsoft.com/office/drawing/2014/main" id="{96C81F54-90DB-4445-B36A-B78C417CF196}"/>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05F55B71-3225-43D9-91FB-587958E2288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Sing and Be Happy</a:t>
            </a:r>
            <a:endParaRPr lang="en-US">
              <a:ea typeface="+mj-ea"/>
            </a:endParaRPr>
          </a:p>
        </p:txBody>
      </p:sp>
      <p:pic>
        <p:nvPicPr>
          <p:cNvPr id="25602" name="Picture 3" descr="Sing and Be Happy-pp">
            <a:extLst>
              <a:ext uri="{FF2B5EF4-FFF2-40B4-BE49-F238E27FC236}">
                <a16:creationId xmlns:a16="http://schemas.microsoft.com/office/drawing/2014/main" id="{3026104C-BC7F-4539-B091-8B273B1250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Text Box 4">
            <a:extLst>
              <a:ext uri="{FF2B5EF4-FFF2-40B4-BE49-F238E27FC236}">
                <a16:creationId xmlns:a16="http://schemas.microsoft.com/office/drawing/2014/main" id="{3AEC9C46-BE03-4F9F-BDB9-B1964BB767E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0165" name="Text Box 5">
            <a:extLst>
              <a:ext uri="{FF2B5EF4-FFF2-40B4-BE49-F238E27FC236}">
                <a16:creationId xmlns:a16="http://schemas.microsoft.com/office/drawing/2014/main" id="{4CCD7688-E0B8-4B4D-A194-4FA67197AFED}"/>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Just A Little Talk With Jesus</a:t>
            </a:r>
          </a:p>
          <a:p>
            <a:pPr>
              <a:lnSpc>
                <a:spcPct val="150000"/>
              </a:lnSpc>
            </a:pPr>
            <a:r>
              <a:rPr lang="en-US" sz="5400" dirty="0">
                <a:latin typeface="Gobold" panose="02000500000000000000" pitchFamily="2" charset="0"/>
              </a:rPr>
              <a:t>#959</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322440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C8706CC-9A83-42B8-86CE-2D9EBD485789}"/>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1-1 Just A Little Talk With Jesus</a:t>
            </a:r>
            <a:endParaRPr lang="en-US">
              <a:ea typeface="+mj-ea"/>
            </a:endParaRPr>
          </a:p>
        </p:txBody>
      </p:sp>
      <p:pic>
        <p:nvPicPr>
          <p:cNvPr id="3074" name="Picture 70" descr="Just A Little Talk -pp">
            <a:extLst>
              <a:ext uri="{FF2B5EF4-FFF2-40B4-BE49-F238E27FC236}">
                <a16:creationId xmlns:a16="http://schemas.microsoft.com/office/drawing/2014/main" id="{D764DD78-C998-464E-8816-3AF3E2CDF9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 name="Text Box 71">
            <a:extLst>
              <a:ext uri="{FF2B5EF4-FFF2-40B4-BE49-F238E27FC236}">
                <a16:creationId xmlns:a16="http://schemas.microsoft.com/office/drawing/2014/main" id="{18529714-DA49-4FBB-B6B7-253A30EFA7FD}"/>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120" name="Text Box 72">
            <a:extLst>
              <a:ext uri="{FF2B5EF4-FFF2-40B4-BE49-F238E27FC236}">
                <a16:creationId xmlns:a16="http://schemas.microsoft.com/office/drawing/2014/main" id="{58071D77-6B92-4540-912B-D8D161DF7FC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832AC52A-1189-4DD3-A943-C91D4325C675}"/>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1-2 Just A Little Talk With Jesus</a:t>
            </a:r>
            <a:endParaRPr lang="en-US">
              <a:ea typeface="+mj-ea"/>
            </a:endParaRPr>
          </a:p>
        </p:txBody>
      </p:sp>
      <p:pic>
        <p:nvPicPr>
          <p:cNvPr id="5122" name="Picture 8" descr="Just A Little Talk -pp">
            <a:extLst>
              <a:ext uri="{FF2B5EF4-FFF2-40B4-BE49-F238E27FC236}">
                <a16:creationId xmlns:a16="http://schemas.microsoft.com/office/drawing/2014/main" id="{73D95B24-1565-4ADF-810C-03C1E65594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3" name="Text Box 9">
            <a:extLst>
              <a:ext uri="{FF2B5EF4-FFF2-40B4-BE49-F238E27FC236}">
                <a16:creationId xmlns:a16="http://schemas.microsoft.com/office/drawing/2014/main" id="{C3A88B76-5582-4A22-8D6B-C036FB765E6F}"/>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0474" name="Text Box 10">
            <a:extLst>
              <a:ext uri="{FF2B5EF4-FFF2-40B4-BE49-F238E27FC236}">
                <a16:creationId xmlns:a16="http://schemas.microsoft.com/office/drawing/2014/main" id="{1EB60F2C-4325-4351-9060-2053320FD6A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0DA5D38B-80BC-4B6D-A8B9-F364A1530972}"/>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Just A Little Talk With Jesus</a:t>
            </a:r>
            <a:endParaRPr lang="en-US">
              <a:ea typeface="+mj-ea"/>
            </a:endParaRPr>
          </a:p>
        </p:txBody>
      </p:sp>
      <p:pic>
        <p:nvPicPr>
          <p:cNvPr id="7170" name="Picture 5" descr="Just A Little Talk -pp">
            <a:extLst>
              <a:ext uri="{FF2B5EF4-FFF2-40B4-BE49-F238E27FC236}">
                <a16:creationId xmlns:a16="http://schemas.microsoft.com/office/drawing/2014/main" id="{C1E51CE0-E810-42C4-B071-CF79E1BB7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2" name="Text Box 6">
            <a:extLst>
              <a:ext uri="{FF2B5EF4-FFF2-40B4-BE49-F238E27FC236}">
                <a16:creationId xmlns:a16="http://schemas.microsoft.com/office/drawing/2014/main" id="{22A6CD14-A0E5-4567-BB60-30123780C024}"/>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8663" name="Text Box 7">
            <a:extLst>
              <a:ext uri="{FF2B5EF4-FFF2-40B4-BE49-F238E27FC236}">
                <a16:creationId xmlns:a16="http://schemas.microsoft.com/office/drawing/2014/main" id="{1457FE6F-5B0D-4406-8371-0D3F904B415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9978EE56-79FC-49E3-9802-79DC6B9A5E83}"/>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Just A Little Talk With Jesus</a:t>
            </a:r>
            <a:endParaRPr lang="en-US">
              <a:ea typeface="+mj-ea"/>
            </a:endParaRPr>
          </a:p>
        </p:txBody>
      </p:sp>
      <p:pic>
        <p:nvPicPr>
          <p:cNvPr id="9218" name="Picture 5" descr="Just A Little Talk -pp">
            <a:extLst>
              <a:ext uri="{FF2B5EF4-FFF2-40B4-BE49-F238E27FC236}">
                <a16:creationId xmlns:a16="http://schemas.microsoft.com/office/drawing/2014/main" id="{01674E42-9454-44CB-94D1-3A6EE2B01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6" name="Text Box 6">
            <a:extLst>
              <a:ext uri="{FF2B5EF4-FFF2-40B4-BE49-F238E27FC236}">
                <a16:creationId xmlns:a16="http://schemas.microsoft.com/office/drawing/2014/main" id="{08E80234-40CE-4DF6-AB83-2E34AF27ADA7}"/>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9687" name="Text Box 7">
            <a:extLst>
              <a:ext uri="{FF2B5EF4-FFF2-40B4-BE49-F238E27FC236}">
                <a16:creationId xmlns:a16="http://schemas.microsoft.com/office/drawing/2014/main" id="{69EC173E-5E06-45DB-BC39-95A46BAE2E2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39FFA6D2-3AC9-452E-B166-EAFDE0C9F063}"/>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Just A Little Talk With Jesus</a:t>
            </a:r>
            <a:endParaRPr lang="en-US">
              <a:ea typeface="+mj-ea"/>
            </a:endParaRPr>
          </a:p>
        </p:txBody>
      </p:sp>
      <p:pic>
        <p:nvPicPr>
          <p:cNvPr id="11266" name="Picture 5" descr="Just A Little Talk -pp">
            <a:extLst>
              <a:ext uri="{FF2B5EF4-FFF2-40B4-BE49-F238E27FC236}">
                <a16:creationId xmlns:a16="http://schemas.microsoft.com/office/drawing/2014/main" id="{0951A6D3-4FC7-45B0-9953-CDF217F1F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0" name="Text Box 6">
            <a:extLst>
              <a:ext uri="{FF2B5EF4-FFF2-40B4-BE49-F238E27FC236}">
                <a16:creationId xmlns:a16="http://schemas.microsoft.com/office/drawing/2014/main" id="{C9CA21FB-07FE-4358-8B0A-60D1B1B593A5}"/>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0711" name="Text Box 7">
            <a:extLst>
              <a:ext uri="{FF2B5EF4-FFF2-40B4-BE49-F238E27FC236}">
                <a16:creationId xmlns:a16="http://schemas.microsoft.com/office/drawing/2014/main" id="{DFAC8F69-29A2-4EE1-8D29-10698716FC8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B151BD27-8451-4430-BD6B-03DE045FF287}"/>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2-1 Just A Little Talk With Jesus</a:t>
            </a:r>
            <a:endParaRPr lang="en-US">
              <a:ea typeface="+mj-ea"/>
            </a:endParaRPr>
          </a:p>
        </p:txBody>
      </p:sp>
      <p:pic>
        <p:nvPicPr>
          <p:cNvPr id="13314" name="Picture 8" descr="Just A Little Talk -pp">
            <a:extLst>
              <a:ext uri="{FF2B5EF4-FFF2-40B4-BE49-F238E27FC236}">
                <a16:creationId xmlns:a16="http://schemas.microsoft.com/office/drawing/2014/main" id="{8CA5DD00-FDB0-4812-B929-251B31C4FB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7" name="Text Box 9">
            <a:extLst>
              <a:ext uri="{FF2B5EF4-FFF2-40B4-BE49-F238E27FC236}">
                <a16:creationId xmlns:a16="http://schemas.microsoft.com/office/drawing/2014/main" id="{847ABFCD-DDD5-4490-9018-EDA1D7AD8D57}"/>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1498" name="Text Box 10">
            <a:extLst>
              <a:ext uri="{FF2B5EF4-FFF2-40B4-BE49-F238E27FC236}">
                <a16:creationId xmlns:a16="http://schemas.microsoft.com/office/drawing/2014/main" id="{B35F5873-06D5-4955-893F-698CE8222E8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92D3BD3C-F1F8-4B07-9B26-361A4ABEE8C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Hosanna</a:t>
            </a:r>
            <a:endParaRPr lang="en-US">
              <a:ea typeface="+mj-ea"/>
            </a:endParaRPr>
          </a:p>
        </p:txBody>
      </p:sp>
      <p:pic>
        <p:nvPicPr>
          <p:cNvPr id="5122" name="Picture 3" descr="Hosanna-pp">
            <a:extLst>
              <a:ext uri="{FF2B5EF4-FFF2-40B4-BE49-F238E27FC236}">
                <a16:creationId xmlns:a16="http://schemas.microsoft.com/office/drawing/2014/main" id="{23479398-F5A0-42D2-842B-00CB5A1258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82E1038A-2ED2-4A8D-9411-96CBE9EA7A8F}"/>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5109" name="Text Box 5">
            <a:extLst>
              <a:ext uri="{FF2B5EF4-FFF2-40B4-BE49-F238E27FC236}">
                <a16:creationId xmlns:a16="http://schemas.microsoft.com/office/drawing/2014/main" id="{BABBA2CF-F5E0-43DF-8E57-21B4E502913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795864DF-F291-43A2-BA6F-BC2BB66622EF}"/>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2-2 Just A Little Talk With Jesus</a:t>
            </a:r>
            <a:endParaRPr lang="en-US">
              <a:ea typeface="+mj-ea"/>
            </a:endParaRPr>
          </a:p>
        </p:txBody>
      </p:sp>
      <p:pic>
        <p:nvPicPr>
          <p:cNvPr id="15362" name="Picture 8" descr="Just A Little Talk -pp">
            <a:extLst>
              <a:ext uri="{FF2B5EF4-FFF2-40B4-BE49-F238E27FC236}">
                <a16:creationId xmlns:a16="http://schemas.microsoft.com/office/drawing/2014/main" id="{2DABD0A1-90CE-407A-B385-7B866D577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21" name="Text Box 9">
            <a:extLst>
              <a:ext uri="{FF2B5EF4-FFF2-40B4-BE49-F238E27FC236}">
                <a16:creationId xmlns:a16="http://schemas.microsoft.com/office/drawing/2014/main" id="{F92F6A48-79B4-4051-AFC2-00EBAA02981A}"/>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2522" name="Text Box 10">
            <a:extLst>
              <a:ext uri="{FF2B5EF4-FFF2-40B4-BE49-F238E27FC236}">
                <a16:creationId xmlns:a16="http://schemas.microsoft.com/office/drawing/2014/main" id="{086B1900-D0B9-4B8F-A969-7E98517E0C2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B8AC638B-1511-4FBF-B64B-FE297F010A20}"/>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Just A Little Talk With Jesus</a:t>
            </a:r>
            <a:endParaRPr lang="en-US">
              <a:ea typeface="+mj-ea"/>
            </a:endParaRPr>
          </a:p>
        </p:txBody>
      </p:sp>
      <p:pic>
        <p:nvPicPr>
          <p:cNvPr id="17410" name="Picture 3" descr="Just A Little Talk -pp">
            <a:extLst>
              <a:ext uri="{FF2B5EF4-FFF2-40B4-BE49-F238E27FC236}">
                <a16:creationId xmlns:a16="http://schemas.microsoft.com/office/drawing/2014/main" id="{8B52C79E-F96F-4620-BB6F-6C10322ADB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184ACD95-E38D-4F1F-89F1-C9581AE08050}"/>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4805" name="Text Box 5">
            <a:extLst>
              <a:ext uri="{FF2B5EF4-FFF2-40B4-BE49-F238E27FC236}">
                <a16:creationId xmlns:a16="http://schemas.microsoft.com/office/drawing/2014/main" id="{7314896C-6AB0-485F-AAC6-FC478D16315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B79AD6A1-0BE2-4B83-950C-3836BA8ED02D}"/>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Just A Little Talk With Jesus</a:t>
            </a:r>
            <a:endParaRPr lang="en-US">
              <a:ea typeface="+mj-ea"/>
            </a:endParaRPr>
          </a:p>
        </p:txBody>
      </p:sp>
      <p:pic>
        <p:nvPicPr>
          <p:cNvPr id="19458" name="Picture 3" descr="Just A Little Talk -pp">
            <a:extLst>
              <a:ext uri="{FF2B5EF4-FFF2-40B4-BE49-F238E27FC236}">
                <a16:creationId xmlns:a16="http://schemas.microsoft.com/office/drawing/2014/main" id="{E256D879-00E0-44CA-BA5E-D216D05320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00B89CA9-32A5-438A-8A30-FB57F8842F87}"/>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5829" name="Text Box 5">
            <a:extLst>
              <a:ext uri="{FF2B5EF4-FFF2-40B4-BE49-F238E27FC236}">
                <a16:creationId xmlns:a16="http://schemas.microsoft.com/office/drawing/2014/main" id="{D655BE72-BC0B-4E05-B73F-1B9610284CC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2610259D-181F-40D7-BD7E-60E0E6569BE1}"/>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Just A Little Talk With Jesus</a:t>
            </a:r>
            <a:endParaRPr lang="en-US">
              <a:ea typeface="+mj-ea"/>
            </a:endParaRPr>
          </a:p>
        </p:txBody>
      </p:sp>
      <p:pic>
        <p:nvPicPr>
          <p:cNvPr id="21506" name="Picture 3" descr="Just A Little Talk -pp">
            <a:extLst>
              <a:ext uri="{FF2B5EF4-FFF2-40B4-BE49-F238E27FC236}">
                <a16:creationId xmlns:a16="http://schemas.microsoft.com/office/drawing/2014/main" id="{62976EBC-1E05-410D-9461-6A0B027E3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DCC9EBF2-6912-4B2E-8A30-8E5AEE9279B8}"/>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6853" name="Text Box 5">
            <a:extLst>
              <a:ext uri="{FF2B5EF4-FFF2-40B4-BE49-F238E27FC236}">
                <a16:creationId xmlns:a16="http://schemas.microsoft.com/office/drawing/2014/main" id="{E19D1FA6-D8C0-4973-B29F-44F3B485855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2A5A2677-9DF1-4130-830C-8B5655235E9F}"/>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3-1 Just A Little Talk With Jesus</a:t>
            </a:r>
            <a:endParaRPr lang="en-US">
              <a:ea typeface="+mj-ea"/>
            </a:endParaRPr>
          </a:p>
        </p:txBody>
      </p:sp>
      <p:pic>
        <p:nvPicPr>
          <p:cNvPr id="23554" name="Picture 8" descr="Just A Little Talk -pp">
            <a:extLst>
              <a:ext uri="{FF2B5EF4-FFF2-40B4-BE49-F238E27FC236}">
                <a16:creationId xmlns:a16="http://schemas.microsoft.com/office/drawing/2014/main" id="{D9B5B12A-B93D-411D-BB56-856852DD82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5" name="Text Box 9">
            <a:extLst>
              <a:ext uri="{FF2B5EF4-FFF2-40B4-BE49-F238E27FC236}">
                <a16:creationId xmlns:a16="http://schemas.microsoft.com/office/drawing/2014/main" id="{E9448202-3784-4F0A-9124-53051DC4C0EA}"/>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3546" name="Text Box 10">
            <a:extLst>
              <a:ext uri="{FF2B5EF4-FFF2-40B4-BE49-F238E27FC236}">
                <a16:creationId xmlns:a16="http://schemas.microsoft.com/office/drawing/2014/main" id="{3E7F60FD-E795-4126-9125-ABDCC46CEC8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FB32BB00-B734-424E-B41D-3352D95A787B}"/>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3-2 Just A Little Talk With Jesus</a:t>
            </a:r>
            <a:endParaRPr lang="en-US">
              <a:ea typeface="+mj-ea"/>
            </a:endParaRPr>
          </a:p>
        </p:txBody>
      </p:sp>
      <p:pic>
        <p:nvPicPr>
          <p:cNvPr id="25602" name="Picture 8" descr="Just A Little Talk -pp">
            <a:extLst>
              <a:ext uri="{FF2B5EF4-FFF2-40B4-BE49-F238E27FC236}">
                <a16:creationId xmlns:a16="http://schemas.microsoft.com/office/drawing/2014/main" id="{D974B2E0-0ECD-4E5E-8360-78EB1EF39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9" name="Text Box 9">
            <a:extLst>
              <a:ext uri="{FF2B5EF4-FFF2-40B4-BE49-F238E27FC236}">
                <a16:creationId xmlns:a16="http://schemas.microsoft.com/office/drawing/2014/main" id="{47946F60-476D-47B4-BBC4-5DFC1716A7CD}"/>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4570" name="Text Box 10">
            <a:extLst>
              <a:ext uri="{FF2B5EF4-FFF2-40B4-BE49-F238E27FC236}">
                <a16:creationId xmlns:a16="http://schemas.microsoft.com/office/drawing/2014/main" id="{78EE1623-D301-48AE-A0CB-02427AE29D4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C8FEA27F-9182-40F7-B165-EFB76E7CFAD3}"/>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Just A Little Talk With Jesus</a:t>
            </a:r>
            <a:endParaRPr lang="en-US">
              <a:ea typeface="+mj-ea"/>
            </a:endParaRPr>
          </a:p>
        </p:txBody>
      </p:sp>
      <p:pic>
        <p:nvPicPr>
          <p:cNvPr id="27650" name="Picture 3" descr="Just A Little Talk -pp">
            <a:extLst>
              <a:ext uri="{FF2B5EF4-FFF2-40B4-BE49-F238E27FC236}">
                <a16:creationId xmlns:a16="http://schemas.microsoft.com/office/drawing/2014/main" id="{5D1A7CD7-670E-4AC7-BAD3-68D7123BF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B48F6B1F-0FC2-4C26-912F-3E21C8AB5CC9}"/>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7877" name="Text Box 5">
            <a:extLst>
              <a:ext uri="{FF2B5EF4-FFF2-40B4-BE49-F238E27FC236}">
                <a16:creationId xmlns:a16="http://schemas.microsoft.com/office/drawing/2014/main" id="{89B81934-27F7-40BB-B984-5F7C6F43D70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D1701B4C-5BD9-426B-9ACE-AB503AE90720}"/>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Just A Little Talk With Jesus</a:t>
            </a:r>
            <a:endParaRPr lang="en-US">
              <a:ea typeface="+mj-ea"/>
            </a:endParaRPr>
          </a:p>
        </p:txBody>
      </p:sp>
      <p:pic>
        <p:nvPicPr>
          <p:cNvPr id="29698" name="Picture 3" descr="Just A Little Talk -pp">
            <a:extLst>
              <a:ext uri="{FF2B5EF4-FFF2-40B4-BE49-F238E27FC236}">
                <a16:creationId xmlns:a16="http://schemas.microsoft.com/office/drawing/2014/main" id="{1BDC0C6C-7C12-4D66-B535-C9724C77C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BF2155CD-87EA-4FFB-BB62-9FF63B9E418D}"/>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8901" name="Text Box 5">
            <a:extLst>
              <a:ext uri="{FF2B5EF4-FFF2-40B4-BE49-F238E27FC236}">
                <a16:creationId xmlns:a16="http://schemas.microsoft.com/office/drawing/2014/main" id="{B62E2F2A-E9A1-46E0-8355-CDA100686A5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77A3B327-7BE1-4080-B66F-217B4E1A8C06}"/>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Just A Little Talk With Jesus</a:t>
            </a:r>
            <a:endParaRPr lang="en-US">
              <a:ea typeface="+mj-ea"/>
            </a:endParaRPr>
          </a:p>
        </p:txBody>
      </p:sp>
      <p:pic>
        <p:nvPicPr>
          <p:cNvPr id="31746" name="Picture 3" descr="Just A Little Talk -pp">
            <a:extLst>
              <a:ext uri="{FF2B5EF4-FFF2-40B4-BE49-F238E27FC236}">
                <a16:creationId xmlns:a16="http://schemas.microsoft.com/office/drawing/2014/main" id="{AFE98654-C1B4-4D30-A8AC-39FC930D71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6B46C0DC-BC1B-438D-B951-4AC5CBBF9658}"/>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9925" name="Text Box 5">
            <a:extLst>
              <a:ext uri="{FF2B5EF4-FFF2-40B4-BE49-F238E27FC236}">
                <a16:creationId xmlns:a16="http://schemas.microsoft.com/office/drawing/2014/main" id="{73299CBF-4903-4923-9446-214A46AB996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544258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7DEC7794-56E5-440A-B710-29D04AB22F9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Hosanna</a:t>
            </a:r>
            <a:endParaRPr lang="en-US">
              <a:ea typeface="+mj-ea"/>
            </a:endParaRPr>
          </a:p>
        </p:txBody>
      </p:sp>
      <p:pic>
        <p:nvPicPr>
          <p:cNvPr id="6146" name="Picture 3" descr="Hosanna-pp">
            <a:extLst>
              <a:ext uri="{FF2B5EF4-FFF2-40B4-BE49-F238E27FC236}">
                <a16:creationId xmlns:a16="http://schemas.microsoft.com/office/drawing/2014/main" id="{A0520750-A120-420A-9C1E-56113BC74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5B16AF18-3C8C-499C-8FC7-A39A4191850C}"/>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6133" name="Text Box 5">
            <a:extLst>
              <a:ext uri="{FF2B5EF4-FFF2-40B4-BE49-F238E27FC236}">
                <a16:creationId xmlns:a16="http://schemas.microsoft.com/office/drawing/2014/main" id="{93C4E6E2-9E34-49FD-91FC-AB478240353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The Battle Belongs To The Lord</a:t>
            </a:r>
          </a:p>
          <a:p>
            <a:pPr>
              <a:lnSpc>
                <a:spcPct val="150000"/>
              </a:lnSpc>
            </a:pPr>
            <a:r>
              <a:rPr lang="en-US" sz="5400" dirty="0">
                <a:latin typeface="Gobold" panose="02000500000000000000" pitchFamily="2" charset="0"/>
              </a:rPr>
              <a:t>#749</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42886495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926F679-6C61-423B-8D16-8E99F7F212E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The Battle Belongs to the Lord</a:t>
            </a:r>
            <a:endParaRPr lang="en-US">
              <a:ea typeface="+mj-ea"/>
            </a:endParaRPr>
          </a:p>
        </p:txBody>
      </p:sp>
      <p:pic>
        <p:nvPicPr>
          <p:cNvPr id="2" name="Picture 57" descr="The Battle Belongs-pp">
            <a:extLst>
              <a:ext uri="{FF2B5EF4-FFF2-40B4-BE49-F238E27FC236}">
                <a16:creationId xmlns:a16="http://schemas.microsoft.com/office/drawing/2014/main" id="{E20972B9-7E28-44D4-9A52-F523ED7E0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8A814BAB-86A6-4078-96AB-BFE903FB4B7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107" name="Text Box 59">
            <a:extLst>
              <a:ext uri="{FF2B5EF4-FFF2-40B4-BE49-F238E27FC236}">
                <a16:creationId xmlns:a16="http://schemas.microsoft.com/office/drawing/2014/main" id="{7CD3175D-9563-451D-84FE-D03347A415ED}"/>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9FA8F5BF-B9EB-44BE-9FF3-BBD80E40760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The Battle Belongs to the Lord</a:t>
            </a:r>
            <a:endParaRPr lang="en-US">
              <a:ea typeface="+mj-ea"/>
            </a:endParaRPr>
          </a:p>
        </p:txBody>
      </p:sp>
      <p:pic>
        <p:nvPicPr>
          <p:cNvPr id="3074" name="Picture 3" descr="The Battle Belongs-pp">
            <a:extLst>
              <a:ext uri="{FF2B5EF4-FFF2-40B4-BE49-F238E27FC236}">
                <a16:creationId xmlns:a16="http://schemas.microsoft.com/office/drawing/2014/main" id="{88C8940B-9577-48CB-A2EB-7C71C05750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9345EC34-E489-45EC-BD5E-F3C65F54100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4565" name="Text Box 5">
            <a:extLst>
              <a:ext uri="{FF2B5EF4-FFF2-40B4-BE49-F238E27FC236}">
                <a16:creationId xmlns:a16="http://schemas.microsoft.com/office/drawing/2014/main" id="{24DBD05C-7A64-4548-96C8-20B5EAB66C95}"/>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AA546030-2846-4E81-A143-98A6E8A857B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Battle Belongs to the Lord</a:t>
            </a:r>
            <a:endParaRPr lang="en-US">
              <a:ea typeface="+mj-ea"/>
            </a:endParaRPr>
          </a:p>
        </p:txBody>
      </p:sp>
      <p:pic>
        <p:nvPicPr>
          <p:cNvPr id="4098" name="Picture 3" descr="The Battle Belongs-pp">
            <a:extLst>
              <a:ext uri="{FF2B5EF4-FFF2-40B4-BE49-F238E27FC236}">
                <a16:creationId xmlns:a16="http://schemas.microsoft.com/office/drawing/2014/main" id="{93618F44-2E16-422B-AEFA-6E9BC355E7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CF61F14D-D39F-4779-B2DF-827F788B07A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1733" name="Text Box 5">
            <a:extLst>
              <a:ext uri="{FF2B5EF4-FFF2-40B4-BE49-F238E27FC236}">
                <a16:creationId xmlns:a16="http://schemas.microsoft.com/office/drawing/2014/main" id="{D3FFDA18-89A5-4CD1-AA22-D25DB4CB4171}"/>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8C3E0460-6A25-4E3F-94C3-8DD867BADAE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Battle Belongs to the Lord</a:t>
            </a:r>
            <a:endParaRPr lang="en-US">
              <a:ea typeface="+mj-ea"/>
            </a:endParaRPr>
          </a:p>
        </p:txBody>
      </p:sp>
      <p:pic>
        <p:nvPicPr>
          <p:cNvPr id="5122" name="Picture 3" descr="The Battle Belongs-pp">
            <a:extLst>
              <a:ext uri="{FF2B5EF4-FFF2-40B4-BE49-F238E27FC236}">
                <a16:creationId xmlns:a16="http://schemas.microsoft.com/office/drawing/2014/main" id="{C0D60050-FBB7-4B5F-97AE-35BA790876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F7B3F8DD-940C-476C-B523-250EAA207AE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2757" name="Text Box 5">
            <a:extLst>
              <a:ext uri="{FF2B5EF4-FFF2-40B4-BE49-F238E27FC236}">
                <a16:creationId xmlns:a16="http://schemas.microsoft.com/office/drawing/2014/main" id="{DBAD1224-A40B-4717-8766-09DCE78F7F5E}"/>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0F68B26E-67C5-477A-84CB-DDD276A6832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The Battle Belongs to the Lord</a:t>
            </a:r>
            <a:endParaRPr lang="en-US">
              <a:ea typeface="+mj-ea"/>
            </a:endParaRPr>
          </a:p>
        </p:txBody>
      </p:sp>
      <p:pic>
        <p:nvPicPr>
          <p:cNvPr id="6146" name="Picture 3" descr="The Battle Belongs-pp">
            <a:extLst>
              <a:ext uri="{FF2B5EF4-FFF2-40B4-BE49-F238E27FC236}">
                <a16:creationId xmlns:a16="http://schemas.microsoft.com/office/drawing/2014/main" id="{7851DDE4-DBAC-4B6A-8FE7-773FA66ADE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96BE56BB-6196-40BF-B2B9-A91963B1DE8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5589" name="Text Box 5">
            <a:extLst>
              <a:ext uri="{FF2B5EF4-FFF2-40B4-BE49-F238E27FC236}">
                <a16:creationId xmlns:a16="http://schemas.microsoft.com/office/drawing/2014/main" id="{EA9EB264-CC16-4813-B62F-AC77ABD720BE}"/>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A11A6063-A2FD-4F85-BB6D-DAAE57ECED9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The Battle Belongs to the Lord</a:t>
            </a:r>
            <a:endParaRPr lang="en-US">
              <a:ea typeface="+mj-ea"/>
            </a:endParaRPr>
          </a:p>
        </p:txBody>
      </p:sp>
      <p:pic>
        <p:nvPicPr>
          <p:cNvPr id="7170" name="Picture 3" descr="The Battle Belongs-pp">
            <a:extLst>
              <a:ext uri="{FF2B5EF4-FFF2-40B4-BE49-F238E27FC236}">
                <a16:creationId xmlns:a16="http://schemas.microsoft.com/office/drawing/2014/main" id="{F4AFF017-6342-42F8-A79A-1875D041A5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8DD57660-6949-48BB-9589-75AEBDFA039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6613" name="Text Box 5">
            <a:extLst>
              <a:ext uri="{FF2B5EF4-FFF2-40B4-BE49-F238E27FC236}">
                <a16:creationId xmlns:a16="http://schemas.microsoft.com/office/drawing/2014/main" id="{373DB14C-9B98-4FA4-930B-0CBC4402D687}"/>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ACE51E33-9867-4DD8-A68D-61703C53BC0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Battle Belongs to the Lord</a:t>
            </a:r>
            <a:endParaRPr lang="en-US">
              <a:ea typeface="+mj-ea"/>
            </a:endParaRPr>
          </a:p>
        </p:txBody>
      </p:sp>
      <p:pic>
        <p:nvPicPr>
          <p:cNvPr id="8194" name="Picture 3" descr="The Battle Belongs-pp">
            <a:extLst>
              <a:ext uri="{FF2B5EF4-FFF2-40B4-BE49-F238E27FC236}">
                <a16:creationId xmlns:a16="http://schemas.microsoft.com/office/drawing/2014/main" id="{E6E67BA2-A9B5-457B-9CFC-EED176E0D6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B3864BA6-3CD5-49AF-9486-F2DDAE0A31F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3781" name="Text Box 5">
            <a:extLst>
              <a:ext uri="{FF2B5EF4-FFF2-40B4-BE49-F238E27FC236}">
                <a16:creationId xmlns:a16="http://schemas.microsoft.com/office/drawing/2014/main" id="{627A1707-A3F9-433D-81B7-218B0C0BA42D}"/>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4B23FE8B-A2C0-41DF-855F-7171380D566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Battle Belongs to the Lord</a:t>
            </a:r>
            <a:endParaRPr lang="en-US">
              <a:ea typeface="+mj-ea"/>
            </a:endParaRPr>
          </a:p>
        </p:txBody>
      </p:sp>
      <p:pic>
        <p:nvPicPr>
          <p:cNvPr id="9218" name="Picture 3" descr="The Battle Belongs-pp">
            <a:extLst>
              <a:ext uri="{FF2B5EF4-FFF2-40B4-BE49-F238E27FC236}">
                <a16:creationId xmlns:a16="http://schemas.microsoft.com/office/drawing/2014/main" id="{3A96B632-0C66-47A0-8B0F-D82F5FDF97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66625B7E-D9C9-49DA-A53E-52D1806DD38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4805" name="Text Box 5">
            <a:extLst>
              <a:ext uri="{FF2B5EF4-FFF2-40B4-BE49-F238E27FC236}">
                <a16:creationId xmlns:a16="http://schemas.microsoft.com/office/drawing/2014/main" id="{070C2B67-20B3-4DBE-B641-85F35817D0EF}"/>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6CEDCD9F-3987-44D5-8378-A867836E3B8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The Battle Belongs to the Lord</a:t>
            </a:r>
            <a:endParaRPr lang="en-US">
              <a:ea typeface="+mj-ea"/>
            </a:endParaRPr>
          </a:p>
        </p:txBody>
      </p:sp>
      <p:pic>
        <p:nvPicPr>
          <p:cNvPr id="10242" name="Picture 3" descr="The Battle Belongs-pp">
            <a:extLst>
              <a:ext uri="{FF2B5EF4-FFF2-40B4-BE49-F238E27FC236}">
                <a16:creationId xmlns:a16="http://schemas.microsoft.com/office/drawing/2014/main" id="{5CE06C70-9B97-4343-8C45-2758E2E1E4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EE90F883-9E4C-451C-BB44-2029CF700A3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7637" name="Text Box 5">
            <a:extLst>
              <a:ext uri="{FF2B5EF4-FFF2-40B4-BE49-F238E27FC236}">
                <a16:creationId xmlns:a16="http://schemas.microsoft.com/office/drawing/2014/main" id="{AC81AF51-9347-4DD3-BB54-998980C99826}"/>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B0662DFE-8C33-4C38-A2CC-9094986D2AB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Hosanna</a:t>
            </a:r>
            <a:endParaRPr lang="en-US">
              <a:ea typeface="+mj-ea"/>
            </a:endParaRPr>
          </a:p>
        </p:txBody>
      </p:sp>
      <p:pic>
        <p:nvPicPr>
          <p:cNvPr id="7170" name="Picture 3" descr="Hosanna-pp">
            <a:extLst>
              <a:ext uri="{FF2B5EF4-FFF2-40B4-BE49-F238E27FC236}">
                <a16:creationId xmlns:a16="http://schemas.microsoft.com/office/drawing/2014/main" id="{4BEAE289-3C8F-4CC3-82D9-55466E29E2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43FF0F03-B2DE-47C0-8F46-41B67C8937BC}"/>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7157" name="Text Box 5">
            <a:extLst>
              <a:ext uri="{FF2B5EF4-FFF2-40B4-BE49-F238E27FC236}">
                <a16:creationId xmlns:a16="http://schemas.microsoft.com/office/drawing/2014/main" id="{DDE043F0-5883-46F8-B091-73D40D7B6F8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F1629A76-46AD-4676-93CB-2C2C72063E0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The Battle Belongs to the Lord</a:t>
            </a:r>
            <a:endParaRPr lang="en-US">
              <a:ea typeface="+mj-ea"/>
            </a:endParaRPr>
          </a:p>
        </p:txBody>
      </p:sp>
      <p:pic>
        <p:nvPicPr>
          <p:cNvPr id="11266" name="Picture 3" descr="The Battle Belongs-pp">
            <a:extLst>
              <a:ext uri="{FF2B5EF4-FFF2-40B4-BE49-F238E27FC236}">
                <a16:creationId xmlns:a16="http://schemas.microsoft.com/office/drawing/2014/main" id="{35C2ACA0-578D-48C3-9CD1-D3D4D99160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7FA28E0C-3717-41AA-AEE2-342339AA58E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8661" name="Text Box 5">
            <a:extLst>
              <a:ext uri="{FF2B5EF4-FFF2-40B4-BE49-F238E27FC236}">
                <a16:creationId xmlns:a16="http://schemas.microsoft.com/office/drawing/2014/main" id="{AC0F1BD8-4882-494A-83AE-A15022C82E90}"/>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F1B0E13A-BE70-4020-BABA-BD077A24F7A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Battle Belongs to the Lord</a:t>
            </a:r>
            <a:endParaRPr lang="en-US">
              <a:ea typeface="+mj-ea"/>
            </a:endParaRPr>
          </a:p>
        </p:txBody>
      </p:sp>
      <p:pic>
        <p:nvPicPr>
          <p:cNvPr id="12290" name="Picture 3" descr="The Battle Belongs-pp">
            <a:extLst>
              <a:ext uri="{FF2B5EF4-FFF2-40B4-BE49-F238E27FC236}">
                <a16:creationId xmlns:a16="http://schemas.microsoft.com/office/drawing/2014/main" id="{BF3C4250-89CC-4B48-AD3E-A00C186EC8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E74FD5CA-8070-4D8B-8A1D-22B1B525E92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9685" name="Text Box 5">
            <a:extLst>
              <a:ext uri="{FF2B5EF4-FFF2-40B4-BE49-F238E27FC236}">
                <a16:creationId xmlns:a16="http://schemas.microsoft.com/office/drawing/2014/main" id="{FE6AC2CB-0EF0-4EFC-B87F-DC8187AA44A8}"/>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DBBD47D2-47AE-4305-BF2F-87BE0DE526A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Battle Belongs to the Lord</a:t>
            </a:r>
            <a:endParaRPr lang="en-US">
              <a:ea typeface="+mj-ea"/>
            </a:endParaRPr>
          </a:p>
        </p:txBody>
      </p:sp>
      <p:pic>
        <p:nvPicPr>
          <p:cNvPr id="13314" name="Picture 3" descr="The Battle Belongs-pp">
            <a:extLst>
              <a:ext uri="{FF2B5EF4-FFF2-40B4-BE49-F238E27FC236}">
                <a16:creationId xmlns:a16="http://schemas.microsoft.com/office/drawing/2014/main" id="{52A95EC5-9A4E-419B-B2D5-19DAF1845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885E93F7-72EA-4022-8241-8217069E8F5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0709" name="Text Box 5">
            <a:extLst>
              <a:ext uri="{FF2B5EF4-FFF2-40B4-BE49-F238E27FC236}">
                <a16:creationId xmlns:a16="http://schemas.microsoft.com/office/drawing/2014/main" id="{9F6E87DE-345B-4423-9C63-1C89A603FF29}"/>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You Are My All In All</a:t>
            </a:r>
          </a:p>
          <a:p>
            <a:pPr>
              <a:lnSpc>
                <a:spcPct val="150000"/>
              </a:lnSpc>
            </a:pPr>
            <a:r>
              <a:rPr lang="en-US" sz="5400" dirty="0">
                <a:latin typeface="Gobold" panose="02000500000000000000" pitchFamily="2" charset="0"/>
              </a:rPr>
              <a:t>#484</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743815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F88A2FB-1B30-4BBE-8C32-C1F84F5CA80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All in All</a:t>
            </a:r>
            <a:endParaRPr lang="en-US">
              <a:ea typeface="+mj-ea"/>
            </a:endParaRPr>
          </a:p>
        </p:txBody>
      </p:sp>
      <p:pic>
        <p:nvPicPr>
          <p:cNvPr id="2" name="Picture 63" descr="All in All-pp">
            <a:extLst>
              <a:ext uri="{FF2B5EF4-FFF2-40B4-BE49-F238E27FC236}">
                <a16:creationId xmlns:a16="http://schemas.microsoft.com/office/drawing/2014/main" id="{249902B6-48D0-47A7-A496-28F2C81349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5FC89A1C-0B03-4839-B274-9D432DFD41ED}"/>
              </a:ext>
            </a:extLst>
          </p:cNvPr>
          <p:cNvSpPr txBox="1">
            <a:spLocks noChangeArrowheads="1"/>
          </p:cNvSpPr>
          <p:nvPr/>
        </p:nvSpPr>
        <p:spPr bwMode="auto">
          <a:xfrm>
            <a:off x="101600" y="76201"/>
            <a:ext cx="395114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You Are My All in All</a:t>
            </a:r>
            <a:endParaRPr lang="en-US" sz="3200">
              <a:solidFill>
                <a:srgbClr val="000000"/>
              </a:solidFill>
              <a:latin typeface="Times" charset="0"/>
              <a:ea typeface="ＭＳ Ｐゴシック" charset="0"/>
            </a:endParaRPr>
          </a:p>
        </p:txBody>
      </p:sp>
      <p:sp>
        <p:nvSpPr>
          <p:cNvPr id="2113" name="Text Box 65">
            <a:extLst>
              <a:ext uri="{FF2B5EF4-FFF2-40B4-BE49-F238E27FC236}">
                <a16:creationId xmlns:a16="http://schemas.microsoft.com/office/drawing/2014/main" id="{13084F1D-276D-4838-9A20-B569737C7C5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484</a:t>
            </a:r>
            <a:endParaRPr lang="en-US" sz="3200">
              <a:solidFill>
                <a:srgbClr val="000000"/>
              </a:solidFill>
              <a:latin typeface="Times" charset="0"/>
              <a:ea typeface="ＭＳ Ｐゴシック"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68B12DC3-8669-4741-A6F3-845B6C1BBC2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All in All</a:t>
            </a:r>
            <a:endParaRPr lang="en-US">
              <a:ea typeface="+mj-ea"/>
            </a:endParaRPr>
          </a:p>
        </p:txBody>
      </p:sp>
      <p:pic>
        <p:nvPicPr>
          <p:cNvPr id="3074" name="Picture 3" descr="All in All-pp">
            <a:extLst>
              <a:ext uri="{FF2B5EF4-FFF2-40B4-BE49-F238E27FC236}">
                <a16:creationId xmlns:a16="http://schemas.microsoft.com/office/drawing/2014/main" id="{65FA200B-760C-4A72-BD1A-1E9FE4CC5A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B2EB6011-386A-4061-9E68-1AD322987447}"/>
              </a:ext>
            </a:extLst>
          </p:cNvPr>
          <p:cNvSpPr txBox="1">
            <a:spLocks noChangeArrowheads="1"/>
          </p:cNvSpPr>
          <p:nvPr/>
        </p:nvSpPr>
        <p:spPr bwMode="auto">
          <a:xfrm>
            <a:off x="101600" y="76201"/>
            <a:ext cx="395114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You Are My All in All</a:t>
            </a:r>
            <a:endParaRPr lang="en-US" sz="3200">
              <a:solidFill>
                <a:srgbClr val="000000"/>
              </a:solidFill>
              <a:latin typeface="Times" charset="0"/>
              <a:ea typeface="ＭＳ Ｐゴシック" charset="0"/>
            </a:endParaRPr>
          </a:p>
        </p:txBody>
      </p:sp>
      <p:sp>
        <p:nvSpPr>
          <p:cNvPr id="205829" name="Text Box 5">
            <a:extLst>
              <a:ext uri="{FF2B5EF4-FFF2-40B4-BE49-F238E27FC236}">
                <a16:creationId xmlns:a16="http://schemas.microsoft.com/office/drawing/2014/main" id="{D8F763E5-4F9A-4FD6-9D66-677A3B4AA07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484</a:t>
            </a:r>
            <a:endParaRPr lang="en-US" sz="3200">
              <a:solidFill>
                <a:srgbClr val="000000"/>
              </a:solidFill>
              <a:latin typeface="Times" charset="0"/>
              <a:ea typeface="ＭＳ Ｐゴシック"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0A873E83-473D-42CE-8DE2-5D6C175D210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 All in All</a:t>
            </a:r>
            <a:endParaRPr lang="en-US">
              <a:ea typeface="+mj-ea"/>
            </a:endParaRPr>
          </a:p>
        </p:txBody>
      </p:sp>
      <p:pic>
        <p:nvPicPr>
          <p:cNvPr id="4098" name="Picture 3" descr="All in All-pp">
            <a:extLst>
              <a:ext uri="{FF2B5EF4-FFF2-40B4-BE49-F238E27FC236}">
                <a16:creationId xmlns:a16="http://schemas.microsoft.com/office/drawing/2014/main" id="{C54E7323-6235-4C83-93D0-22DE33D1B8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B5594294-0429-459D-A372-C3AA46AB5F86}"/>
              </a:ext>
            </a:extLst>
          </p:cNvPr>
          <p:cNvSpPr txBox="1">
            <a:spLocks noChangeArrowheads="1"/>
          </p:cNvSpPr>
          <p:nvPr/>
        </p:nvSpPr>
        <p:spPr bwMode="auto">
          <a:xfrm>
            <a:off x="101600" y="76201"/>
            <a:ext cx="395114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You Are My All in All</a:t>
            </a:r>
            <a:endParaRPr lang="en-US" sz="3200">
              <a:solidFill>
                <a:srgbClr val="000000"/>
              </a:solidFill>
              <a:latin typeface="Times" charset="0"/>
              <a:ea typeface="ＭＳ Ｐゴシック" charset="0"/>
            </a:endParaRPr>
          </a:p>
        </p:txBody>
      </p:sp>
      <p:sp>
        <p:nvSpPr>
          <p:cNvPr id="206853" name="Text Box 5">
            <a:extLst>
              <a:ext uri="{FF2B5EF4-FFF2-40B4-BE49-F238E27FC236}">
                <a16:creationId xmlns:a16="http://schemas.microsoft.com/office/drawing/2014/main" id="{30756D9C-1E95-41E6-87E3-D970F64D8DD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484</a:t>
            </a:r>
            <a:endParaRPr lang="en-US" sz="3200">
              <a:solidFill>
                <a:srgbClr val="000000"/>
              </a:solidFill>
              <a:latin typeface="Times" charset="0"/>
              <a:ea typeface="ＭＳ Ｐゴシック"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BB111B9B-0C45-4FF2-951C-37DA13D905B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 All in All</a:t>
            </a:r>
            <a:endParaRPr lang="en-US">
              <a:ea typeface="+mj-ea"/>
            </a:endParaRPr>
          </a:p>
        </p:txBody>
      </p:sp>
      <p:pic>
        <p:nvPicPr>
          <p:cNvPr id="5122" name="Picture 3" descr="All in All-pp">
            <a:extLst>
              <a:ext uri="{FF2B5EF4-FFF2-40B4-BE49-F238E27FC236}">
                <a16:creationId xmlns:a16="http://schemas.microsoft.com/office/drawing/2014/main" id="{A40A31AB-A08C-4425-A99C-E4AF76644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8ABC7C00-C794-4E61-A265-AD93E7A39D5A}"/>
              </a:ext>
            </a:extLst>
          </p:cNvPr>
          <p:cNvSpPr txBox="1">
            <a:spLocks noChangeArrowheads="1"/>
          </p:cNvSpPr>
          <p:nvPr/>
        </p:nvSpPr>
        <p:spPr bwMode="auto">
          <a:xfrm>
            <a:off x="101600" y="76201"/>
            <a:ext cx="395114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You Are My All in All</a:t>
            </a:r>
            <a:endParaRPr lang="en-US" sz="3200">
              <a:solidFill>
                <a:srgbClr val="000000"/>
              </a:solidFill>
              <a:latin typeface="Times" charset="0"/>
              <a:ea typeface="ＭＳ Ｐゴシック" charset="0"/>
            </a:endParaRPr>
          </a:p>
        </p:txBody>
      </p:sp>
      <p:sp>
        <p:nvSpPr>
          <p:cNvPr id="207877" name="Text Box 5">
            <a:extLst>
              <a:ext uri="{FF2B5EF4-FFF2-40B4-BE49-F238E27FC236}">
                <a16:creationId xmlns:a16="http://schemas.microsoft.com/office/drawing/2014/main" id="{FEFC7F64-153E-447F-83B5-4B6511E629C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484</a:t>
            </a:r>
            <a:endParaRPr lang="en-US" sz="3200">
              <a:solidFill>
                <a:srgbClr val="000000"/>
              </a:solidFill>
              <a:latin typeface="Times" charset="0"/>
              <a:ea typeface="ＭＳ Ｐゴシック"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9670D26D-497E-4305-B70B-1F56DBE66FF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5 All in All</a:t>
            </a:r>
            <a:endParaRPr lang="en-US">
              <a:ea typeface="+mj-ea"/>
            </a:endParaRPr>
          </a:p>
        </p:txBody>
      </p:sp>
      <p:pic>
        <p:nvPicPr>
          <p:cNvPr id="6146" name="Picture 3" descr="All in All-pp">
            <a:extLst>
              <a:ext uri="{FF2B5EF4-FFF2-40B4-BE49-F238E27FC236}">
                <a16:creationId xmlns:a16="http://schemas.microsoft.com/office/drawing/2014/main" id="{EB63A328-153C-40F5-B9B0-72330CE510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C21AEE03-71BC-4DE8-B45D-35D315517A27}"/>
              </a:ext>
            </a:extLst>
          </p:cNvPr>
          <p:cNvSpPr txBox="1">
            <a:spLocks noChangeArrowheads="1"/>
          </p:cNvSpPr>
          <p:nvPr/>
        </p:nvSpPr>
        <p:spPr bwMode="auto">
          <a:xfrm>
            <a:off x="101600" y="76201"/>
            <a:ext cx="395114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You Are My All in All</a:t>
            </a:r>
            <a:endParaRPr lang="en-US" sz="3200">
              <a:solidFill>
                <a:srgbClr val="000000"/>
              </a:solidFill>
              <a:latin typeface="Times" charset="0"/>
              <a:ea typeface="ＭＳ Ｐゴシック" charset="0"/>
            </a:endParaRPr>
          </a:p>
        </p:txBody>
      </p:sp>
      <p:sp>
        <p:nvSpPr>
          <p:cNvPr id="208901" name="Text Box 5">
            <a:extLst>
              <a:ext uri="{FF2B5EF4-FFF2-40B4-BE49-F238E27FC236}">
                <a16:creationId xmlns:a16="http://schemas.microsoft.com/office/drawing/2014/main" id="{2D657ECA-C1DA-4148-BC5D-7A788E50CC0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484</a:t>
            </a:r>
            <a:endParaRPr lang="en-US" sz="3200">
              <a:solidFill>
                <a:srgbClr val="000000"/>
              </a:solidFill>
              <a:latin typeface="Times" charset="0"/>
              <a:ea typeface="ＭＳ Ｐゴシック"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A47F862D-235F-4291-8F8A-03A34248E70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6 All in All</a:t>
            </a:r>
            <a:endParaRPr lang="en-US">
              <a:ea typeface="+mj-ea"/>
            </a:endParaRPr>
          </a:p>
        </p:txBody>
      </p:sp>
      <p:pic>
        <p:nvPicPr>
          <p:cNvPr id="7170" name="Picture 3" descr="All in All-pp">
            <a:extLst>
              <a:ext uri="{FF2B5EF4-FFF2-40B4-BE49-F238E27FC236}">
                <a16:creationId xmlns:a16="http://schemas.microsoft.com/office/drawing/2014/main" id="{FDF87B0A-91DC-48E6-81D6-9EBE10920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F5D4D99C-000F-47C4-B7AF-8A6D971514C1}"/>
              </a:ext>
            </a:extLst>
          </p:cNvPr>
          <p:cNvSpPr txBox="1">
            <a:spLocks noChangeArrowheads="1"/>
          </p:cNvSpPr>
          <p:nvPr/>
        </p:nvSpPr>
        <p:spPr bwMode="auto">
          <a:xfrm>
            <a:off x="101600" y="76201"/>
            <a:ext cx="395114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You Are My All in All</a:t>
            </a:r>
            <a:endParaRPr lang="en-US" sz="3200">
              <a:solidFill>
                <a:srgbClr val="000000"/>
              </a:solidFill>
              <a:latin typeface="Times" charset="0"/>
              <a:ea typeface="ＭＳ Ｐゴシック" charset="0"/>
            </a:endParaRPr>
          </a:p>
        </p:txBody>
      </p:sp>
      <p:sp>
        <p:nvSpPr>
          <p:cNvPr id="209925" name="Text Box 5">
            <a:extLst>
              <a:ext uri="{FF2B5EF4-FFF2-40B4-BE49-F238E27FC236}">
                <a16:creationId xmlns:a16="http://schemas.microsoft.com/office/drawing/2014/main" id="{7716FDFC-9D31-4763-9246-834192CB663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484</a:t>
            </a:r>
            <a:endParaRPr lang="en-US" sz="3200">
              <a:solidFill>
                <a:srgbClr val="000000"/>
              </a:solidFill>
              <a:latin typeface="Times" charset="0"/>
              <a:ea typeface="ＭＳ Ｐゴシック"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4EA3E2E7-1945-47F2-9769-BF2BF48F3A8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All in All</a:t>
            </a:r>
            <a:endParaRPr lang="en-US">
              <a:ea typeface="+mj-ea"/>
            </a:endParaRPr>
          </a:p>
        </p:txBody>
      </p:sp>
      <p:pic>
        <p:nvPicPr>
          <p:cNvPr id="8194" name="Picture 3" descr="All in All-pp">
            <a:extLst>
              <a:ext uri="{FF2B5EF4-FFF2-40B4-BE49-F238E27FC236}">
                <a16:creationId xmlns:a16="http://schemas.microsoft.com/office/drawing/2014/main" id="{D7025CCF-790D-48C1-800E-214A1A5D66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90EAF3DF-8443-444C-9935-6F5959A2849C}"/>
              </a:ext>
            </a:extLst>
          </p:cNvPr>
          <p:cNvSpPr txBox="1">
            <a:spLocks noChangeArrowheads="1"/>
          </p:cNvSpPr>
          <p:nvPr/>
        </p:nvSpPr>
        <p:spPr bwMode="auto">
          <a:xfrm>
            <a:off x="101600" y="76201"/>
            <a:ext cx="395114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You Are My All in All</a:t>
            </a:r>
            <a:endParaRPr lang="en-US" sz="3200">
              <a:solidFill>
                <a:srgbClr val="000000"/>
              </a:solidFill>
              <a:latin typeface="Times" charset="0"/>
              <a:ea typeface="ＭＳ Ｐゴシック" charset="0"/>
            </a:endParaRPr>
          </a:p>
        </p:txBody>
      </p:sp>
      <p:sp>
        <p:nvSpPr>
          <p:cNvPr id="210949" name="Text Box 5">
            <a:extLst>
              <a:ext uri="{FF2B5EF4-FFF2-40B4-BE49-F238E27FC236}">
                <a16:creationId xmlns:a16="http://schemas.microsoft.com/office/drawing/2014/main" id="{93B22461-625C-49FD-8F65-07EB073B520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484</a:t>
            </a:r>
            <a:endParaRPr lang="en-US" sz="3200">
              <a:solidFill>
                <a:srgbClr val="000000"/>
              </a:solidFill>
              <a:latin typeface="Times" charset="0"/>
              <a:ea typeface="ＭＳ Ｐゴシック"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11919307-F72C-4017-A26D-EE61372AFEC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All in All</a:t>
            </a:r>
            <a:endParaRPr lang="en-US">
              <a:ea typeface="+mj-ea"/>
            </a:endParaRPr>
          </a:p>
        </p:txBody>
      </p:sp>
      <p:pic>
        <p:nvPicPr>
          <p:cNvPr id="9218" name="Picture 7" descr="All in All-pp">
            <a:extLst>
              <a:ext uri="{FF2B5EF4-FFF2-40B4-BE49-F238E27FC236}">
                <a16:creationId xmlns:a16="http://schemas.microsoft.com/office/drawing/2014/main" id="{F7FCD231-C6D6-4722-AC8D-5578B81A7D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6" name="Text Box 8">
            <a:extLst>
              <a:ext uri="{FF2B5EF4-FFF2-40B4-BE49-F238E27FC236}">
                <a16:creationId xmlns:a16="http://schemas.microsoft.com/office/drawing/2014/main" id="{872FF636-6958-40B3-B5B9-13005D8C98B6}"/>
              </a:ext>
            </a:extLst>
          </p:cNvPr>
          <p:cNvSpPr txBox="1">
            <a:spLocks noChangeArrowheads="1"/>
          </p:cNvSpPr>
          <p:nvPr/>
        </p:nvSpPr>
        <p:spPr bwMode="auto">
          <a:xfrm>
            <a:off x="101600" y="76201"/>
            <a:ext cx="395114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You Are My All in All</a:t>
            </a:r>
            <a:endParaRPr lang="en-US" sz="3200">
              <a:solidFill>
                <a:srgbClr val="000000"/>
              </a:solidFill>
              <a:latin typeface="Times" charset="0"/>
              <a:ea typeface="ＭＳ Ｐゴシック" charset="0"/>
            </a:endParaRPr>
          </a:p>
        </p:txBody>
      </p:sp>
      <p:sp>
        <p:nvSpPr>
          <p:cNvPr id="211977" name="Text Box 9">
            <a:extLst>
              <a:ext uri="{FF2B5EF4-FFF2-40B4-BE49-F238E27FC236}">
                <a16:creationId xmlns:a16="http://schemas.microsoft.com/office/drawing/2014/main" id="{E49BA91A-DC7E-4EDC-8BF0-1F4F3B6024A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484</a:t>
            </a:r>
            <a:endParaRPr lang="en-US" sz="3200">
              <a:solidFill>
                <a:srgbClr val="000000"/>
              </a:solidFill>
              <a:latin typeface="Times" charset="0"/>
              <a:ea typeface="ＭＳ Ｐゴシック"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94489"/>
          </a:xfrm>
        </p:spPr>
        <p:txBody>
          <a:bodyPr>
            <a:normAutofit/>
          </a:bodyPr>
          <a:lstStyle/>
          <a:p>
            <a:pPr>
              <a:lnSpc>
                <a:spcPct val="150000"/>
              </a:lnSpc>
            </a:pPr>
            <a:r>
              <a:rPr lang="en-US" sz="6000" dirty="0">
                <a:latin typeface="Gobold" panose="02000500000000000000" pitchFamily="2" charset="0"/>
              </a:rPr>
              <a:t>Scripture Reading: </a:t>
            </a:r>
          </a:p>
          <a:p>
            <a:pPr>
              <a:lnSpc>
                <a:spcPct val="150000"/>
              </a:lnSpc>
            </a:pPr>
            <a:r>
              <a:rPr lang="en-US" sz="5400" dirty="0">
                <a:solidFill>
                  <a:srgbClr val="314172"/>
                </a:solidFill>
                <a:latin typeface="Gobold" panose="02000500000000000000" pitchFamily="2" charset="0"/>
              </a:rPr>
              <a:t>Genesis 15:1-6</a:t>
            </a:r>
          </a:p>
        </p:txBody>
      </p:sp>
    </p:spTree>
    <p:extLst>
      <p:ext uri="{BB962C8B-B14F-4D97-AF65-F5344CB8AC3E}">
        <p14:creationId xmlns:p14="http://schemas.microsoft.com/office/powerpoint/2010/main" val="34732345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4176136" y="5938500"/>
            <a:ext cx="3839727" cy="283927"/>
          </a:xfrm>
        </p:spPr>
        <p:txBody>
          <a:bodyPr/>
          <a:lstStyle/>
          <a:p>
            <a:r>
              <a:rPr lang="en-US" sz="3200" dirty="0">
                <a:solidFill>
                  <a:srgbClr val="F9FDDF"/>
                </a:solidFill>
                <a:latin typeface="Gobold" panose="02000500000000000000" pitchFamily="2" charset="0"/>
              </a:rPr>
              <a:t>JANUARY - APRIL</a:t>
            </a:r>
          </a:p>
        </p:txBody>
      </p:sp>
      <p:sp>
        <p:nvSpPr>
          <p:cNvPr id="2" name="Rectangle 1">
            <a:extLst>
              <a:ext uri="{FF2B5EF4-FFF2-40B4-BE49-F238E27FC236}">
                <a16:creationId xmlns:a16="http://schemas.microsoft.com/office/drawing/2014/main" id="{5A07BEA9-B7AA-4CBF-A62B-0B7437B6C00F}"/>
              </a:ext>
            </a:extLst>
          </p:cNvPr>
          <p:cNvSpPr/>
          <p:nvPr/>
        </p:nvSpPr>
        <p:spPr>
          <a:xfrm>
            <a:off x="0" y="1336119"/>
            <a:ext cx="12192000" cy="418576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8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endParaRPr kumimoji="0" lang="en-US" sz="88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8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OUR</a:t>
            </a:r>
            <a:endParaRPr kumimoji="0" lang="en-US" sz="88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8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FOUNDATIONS</a:t>
            </a:r>
            <a:endParaRPr kumimoji="0" lang="en-US" sz="88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Tree>
    <p:extLst>
      <p:ext uri="{BB962C8B-B14F-4D97-AF65-F5344CB8AC3E}">
        <p14:creationId xmlns:p14="http://schemas.microsoft.com/office/powerpoint/2010/main" val="32113141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226243"/>
            <a:ext cx="11312317" cy="4911365"/>
          </a:xfrm>
        </p:spPr>
        <p:txBody>
          <a:bodyPr>
            <a:normAutofit/>
          </a:bodyPr>
          <a:lstStyle/>
          <a:p>
            <a:r>
              <a:rPr lang="en-US" sz="9600" dirty="0">
                <a:solidFill>
                  <a:schemeClr val="tx1"/>
                </a:solidFill>
                <a:latin typeface="Gobold" panose="02000500000000000000" pitchFamily="2" charset="0"/>
              </a:rPr>
              <a:t>Struggling Faith:</a:t>
            </a:r>
          </a:p>
          <a:p>
            <a:r>
              <a:rPr lang="en-US" sz="8800" dirty="0">
                <a:solidFill>
                  <a:srgbClr val="314172"/>
                </a:solidFill>
                <a:latin typeface="Gobold" panose="02000500000000000000" pitchFamily="2" charset="0"/>
              </a:rPr>
              <a:t>patience</a:t>
            </a:r>
          </a:p>
        </p:txBody>
      </p:sp>
    </p:spTree>
    <p:extLst>
      <p:ext uri="{BB962C8B-B14F-4D97-AF65-F5344CB8AC3E}">
        <p14:creationId xmlns:p14="http://schemas.microsoft.com/office/powerpoint/2010/main" val="11858902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Patience &amp; The Child of God</a:t>
            </a:r>
            <a:endPar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Gal. 5:16, 22-23</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800" dirty="0">
                <a:solidFill>
                  <a:srgbClr val="314172"/>
                </a:solidFill>
                <a:latin typeface="Gobold" panose="02000500000000000000" pitchFamily="2" charset="0"/>
                <a:sym typeface="Wingdings" panose="05000000000000000000" pitchFamily="2" charset="2"/>
              </a:rPr>
              <a:t>1 Thess. 5:14</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Heb. 6:1-3</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800" dirty="0" err="1">
                <a:solidFill>
                  <a:srgbClr val="314172"/>
                </a:solidFill>
                <a:latin typeface="Gobold" panose="02000500000000000000" pitchFamily="2" charset="0"/>
                <a:sym typeface="Wingdings" panose="05000000000000000000" pitchFamily="2" charset="2"/>
              </a:rPr>
              <a:t>Jms</a:t>
            </a:r>
            <a:r>
              <a:rPr lang="en-US" sz="4800" dirty="0">
                <a:solidFill>
                  <a:srgbClr val="314172"/>
                </a:solidFill>
                <a:latin typeface="Gobold" panose="02000500000000000000" pitchFamily="2" charset="0"/>
                <a:sym typeface="Wingdings" panose="05000000000000000000" pitchFamily="2" charset="2"/>
              </a:rPr>
              <a:t>. 1:2-5</a:t>
            </a: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p:txBody>
      </p:sp>
    </p:spTree>
    <p:extLst>
      <p:ext uri="{BB962C8B-B14F-4D97-AF65-F5344CB8AC3E}">
        <p14:creationId xmlns:p14="http://schemas.microsoft.com/office/powerpoint/2010/main" val="10946786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rPr>
              <a:t>The Impatience of Abram &amp; Sarai</a:t>
            </a:r>
          </a:p>
          <a:p>
            <a:pPr marR="0" lvl="0" defTabSz="914400" rtl="0" eaLnBrk="1" fontAlgn="auto" latinLnBrk="0" hangingPunct="1">
              <a:lnSpc>
                <a:spcPct val="150000"/>
              </a:lnSpc>
              <a:spcBef>
                <a:spcPts val="0"/>
              </a:spcBef>
              <a:spcAft>
                <a:spcPts val="0"/>
              </a:spcAft>
              <a:buClrTx/>
              <a:buSzTx/>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Genesis 12:1-3</a:t>
            </a:r>
          </a:p>
          <a:p>
            <a:pPr marR="0" lvl="0" defTabSz="914400" rtl="0" eaLnBrk="1" fontAlgn="auto" latinLnBrk="0" hangingPunct="1">
              <a:lnSpc>
                <a:spcPct val="150000"/>
              </a:lnSpc>
              <a:spcBef>
                <a:spcPts val="0"/>
              </a:spcBef>
              <a:spcAft>
                <a:spcPts val="0"/>
              </a:spcAft>
              <a:buClrTx/>
              <a:buSzTx/>
              <a:tabLst/>
              <a:defRPr/>
            </a:pPr>
            <a:r>
              <a:rPr lang="en-US" sz="4800" dirty="0">
                <a:solidFill>
                  <a:srgbClr val="314172"/>
                </a:solidFill>
                <a:latin typeface="Gobold" panose="02000500000000000000" pitchFamily="2" charset="0"/>
                <a:sym typeface="Wingdings" panose="05000000000000000000" pitchFamily="2" charset="2"/>
              </a:rPr>
              <a:t>15:1-3, 4-6</a:t>
            </a:r>
          </a:p>
          <a:p>
            <a:pPr marR="0" lvl="0" defTabSz="914400" rtl="0" eaLnBrk="1" fontAlgn="auto" latinLnBrk="0" hangingPunct="1">
              <a:lnSpc>
                <a:spcPct val="150000"/>
              </a:lnSpc>
              <a:spcBef>
                <a:spcPts val="0"/>
              </a:spcBef>
              <a:spcAft>
                <a:spcPts val="0"/>
              </a:spcAft>
              <a:buClrTx/>
              <a:buSzTx/>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16:1-4</a:t>
            </a:r>
          </a:p>
          <a:p>
            <a:pPr marR="0" lvl="0" defTabSz="914400" rtl="0" eaLnBrk="1" fontAlgn="auto" latinLnBrk="0" hangingPunct="1">
              <a:lnSpc>
                <a:spcPct val="150000"/>
              </a:lnSpc>
              <a:spcBef>
                <a:spcPts val="0"/>
              </a:spcBef>
              <a:spcAft>
                <a:spcPts val="0"/>
              </a:spcAft>
              <a:buClrTx/>
              <a:buSzTx/>
              <a:tabLst/>
              <a:defRPr/>
            </a:pPr>
            <a:r>
              <a:rPr lang="en-US" sz="4800" dirty="0">
                <a:solidFill>
                  <a:srgbClr val="314172"/>
                </a:solidFill>
                <a:latin typeface="Gobold" panose="02000500000000000000" pitchFamily="2" charset="0"/>
                <a:sym typeface="Wingdings" panose="05000000000000000000" pitchFamily="2" charset="2"/>
              </a:rPr>
              <a:t>21:1-3</a:t>
            </a:r>
            <a:endParaRPr kumimoji="0" lang="en-US" sz="44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p:txBody>
      </p:sp>
    </p:spTree>
    <p:extLst>
      <p:ext uri="{BB962C8B-B14F-4D97-AF65-F5344CB8AC3E}">
        <p14:creationId xmlns:p14="http://schemas.microsoft.com/office/powerpoint/2010/main" val="40648537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rPr>
              <a:t>The Impatience of You &amp; I</a:t>
            </a:r>
          </a:p>
          <a:p>
            <a:pPr marR="0" lvl="0" defTabSz="914400" rtl="0" eaLnBrk="1" fontAlgn="auto" latinLnBrk="0" hangingPunct="1">
              <a:lnSpc>
                <a:spcPct val="150000"/>
              </a:lnSpc>
              <a:spcBef>
                <a:spcPts val="0"/>
              </a:spcBef>
              <a:spcAft>
                <a:spcPts val="0"/>
              </a:spcAft>
              <a:buClrTx/>
              <a:buSzTx/>
              <a:tabLst/>
              <a:defRPr/>
            </a:pPr>
            <a:r>
              <a:rPr lang="en-US" sz="4800" dirty="0">
                <a:solidFill>
                  <a:srgbClr val="314172"/>
                </a:solidFill>
                <a:latin typeface="Gobold" panose="02000500000000000000" pitchFamily="2" charset="0"/>
                <a:sym typeface="Wingdings" panose="05000000000000000000" pitchFamily="2" charset="2"/>
              </a:rPr>
              <a:t>When we are impatient…</a:t>
            </a:r>
          </a:p>
        </p:txBody>
      </p:sp>
    </p:spTree>
    <p:extLst>
      <p:ext uri="{BB962C8B-B14F-4D97-AF65-F5344CB8AC3E}">
        <p14:creationId xmlns:p14="http://schemas.microsoft.com/office/powerpoint/2010/main" val="19845857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rPr>
              <a:t>The Impatience of You &amp; I</a:t>
            </a:r>
          </a:p>
          <a:p>
            <a:pPr marR="0" lvl="0" defTabSz="914400" rtl="0" eaLnBrk="1" fontAlgn="auto" latinLnBrk="0" hangingPunct="1">
              <a:lnSpc>
                <a:spcPct val="150000"/>
              </a:lnSpc>
              <a:spcBef>
                <a:spcPts val="0"/>
              </a:spcBef>
              <a:spcAft>
                <a:spcPts val="0"/>
              </a:spcAft>
              <a:buClrTx/>
              <a:buSzTx/>
              <a:tabLst/>
              <a:defRPr/>
            </a:pPr>
            <a:r>
              <a:rPr lang="en-US" sz="4800" dirty="0">
                <a:solidFill>
                  <a:srgbClr val="314172"/>
                </a:solidFill>
                <a:latin typeface="Gobold" panose="02000500000000000000" pitchFamily="2" charset="0"/>
                <a:sym typeface="Wingdings" panose="05000000000000000000" pitchFamily="2" charset="2"/>
              </a:rPr>
              <a:t>When we are impatient…</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Sin lies at the door</a:t>
            </a:r>
          </a:p>
        </p:txBody>
      </p:sp>
    </p:spTree>
    <p:extLst>
      <p:ext uri="{BB962C8B-B14F-4D97-AF65-F5344CB8AC3E}">
        <p14:creationId xmlns:p14="http://schemas.microsoft.com/office/powerpoint/2010/main" val="37718688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4713"/>
            <a:ext cx="1159818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rPr>
              <a:t>When We Are Impatient…</a:t>
            </a:r>
          </a:p>
          <a:p>
            <a:pPr marL="914400" marR="0" lvl="0" indent="-914400" algn="l" defTabSz="914400" rtl="0" eaLnBrk="1" fontAlgn="auto" latinLnBrk="0" hangingPunct="1">
              <a:lnSpc>
                <a:spcPct val="150000"/>
              </a:lnSpc>
              <a:spcBef>
                <a:spcPts val="0"/>
              </a:spcBef>
              <a:spcAft>
                <a:spcPts val="0"/>
              </a:spcAft>
              <a:buClrTx/>
              <a:buSzTx/>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Sin lies at the door</a:t>
            </a:r>
          </a:p>
        </p:txBody>
      </p:sp>
    </p:spTree>
    <p:extLst>
      <p:ext uri="{BB962C8B-B14F-4D97-AF65-F5344CB8AC3E}">
        <p14:creationId xmlns:p14="http://schemas.microsoft.com/office/powerpoint/2010/main" val="582883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Sing &amp; Be Happy</a:t>
            </a:r>
          </a:p>
          <a:p>
            <a:pPr>
              <a:lnSpc>
                <a:spcPct val="150000"/>
              </a:lnSpc>
            </a:pPr>
            <a:r>
              <a:rPr lang="en-US" sz="5400" dirty="0">
                <a:latin typeface="Gobold" panose="02000500000000000000" pitchFamily="2" charset="0"/>
              </a:rPr>
              <a:t>#587</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816295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4713"/>
            <a:ext cx="1159818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rPr>
              <a:t>When We Are Impatient…</a:t>
            </a:r>
          </a:p>
          <a:p>
            <a:pPr marL="914400" marR="0" lvl="0" indent="-914400" algn="l" defTabSz="914400" rtl="0" eaLnBrk="1" fontAlgn="auto" latinLnBrk="0" hangingPunct="1">
              <a:lnSpc>
                <a:spcPct val="150000"/>
              </a:lnSpc>
              <a:spcBef>
                <a:spcPts val="0"/>
              </a:spcBef>
              <a:spcAft>
                <a:spcPts val="0"/>
              </a:spcAft>
              <a:buClrTx/>
              <a:buSzTx/>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Sin lies at the door</a:t>
            </a:r>
          </a:p>
          <a:p>
            <a:pPr marL="685800" marR="0" lvl="0" indent="-6858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Improper Relationships (16:2-4)</a:t>
            </a:r>
          </a:p>
        </p:txBody>
      </p:sp>
    </p:spTree>
    <p:extLst>
      <p:ext uri="{BB962C8B-B14F-4D97-AF65-F5344CB8AC3E}">
        <p14:creationId xmlns:p14="http://schemas.microsoft.com/office/powerpoint/2010/main" val="1404511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4713"/>
            <a:ext cx="1159818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rPr>
              <a:t>When We Are Impatient…</a:t>
            </a:r>
          </a:p>
          <a:p>
            <a:pPr marL="914400" marR="0" lvl="0" indent="-914400" algn="l" defTabSz="914400" rtl="0" eaLnBrk="1" fontAlgn="auto" latinLnBrk="0" hangingPunct="1">
              <a:lnSpc>
                <a:spcPct val="150000"/>
              </a:lnSpc>
              <a:spcBef>
                <a:spcPts val="0"/>
              </a:spcBef>
              <a:spcAft>
                <a:spcPts val="0"/>
              </a:spcAft>
              <a:buClrTx/>
              <a:buSzTx/>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Sin lies at the door</a:t>
            </a:r>
          </a:p>
          <a:p>
            <a:pPr marL="685800" marR="0" lvl="0" indent="-6858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Improper Relationships (16:2-4)</a:t>
            </a:r>
          </a:p>
          <a:p>
            <a:pPr marL="685800" marR="0" lvl="0" indent="-6858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800" dirty="0">
                <a:solidFill>
                  <a:srgbClr val="314172"/>
                </a:solidFill>
                <a:latin typeface="Gobold" panose="02000500000000000000" pitchFamily="2" charset="0"/>
                <a:sym typeface="Wingdings" panose="05000000000000000000" pitchFamily="2" charset="2"/>
              </a:rPr>
              <a:t>Improper Speech (12:10-13, 20:1-2, 16:2)</a:t>
            </a:r>
          </a:p>
        </p:txBody>
      </p:sp>
    </p:spTree>
    <p:extLst>
      <p:ext uri="{BB962C8B-B14F-4D97-AF65-F5344CB8AC3E}">
        <p14:creationId xmlns:p14="http://schemas.microsoft.com/office/powerpoint/2010/main" val="22864471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4713"/>
            <a:ext cx="1159818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rPr>
              <a:t>When We Are Impatient…</a:t>
            </a:r>
          </a:p>
          <a:p>
            <a:pPr marL="914400" marR="0" lvl="0" indent="-914400" algn="l" defTabSz="914400" rtl="0" eaLnBrk="1" fontAlgn="auto" latinLnBrk="0" hangingPunct="1">
              <a:lnSpc>
                <a:spcPct val="150000"/>
              </a:lnSpc>
              <a:spcBef>
                <a:spcPts val="0"/>
              </a:spcBef>
              <a:spcAft>
                <a:spcPts val="0"/>
              </a:spcAft>
              <a:buClrTx/>
              <a:buSzTx/>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Sin lies at the door</a:t>
            </a:r>
          </a:p>
          <a:p>
            <a:pPr marL="685800" marR="0" lvl="0" indent="-6858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Improper Relationships (16:2-4)</a:t>
            </a:r>
          </a:p>
          <a:p>
            <a:pPr marL="685800" marR="0" lvl="0" indent="-6858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800" dirty="0">
                <a:solidFill>
                  <a:srgbClr val="314172"/>
                </a:solidFill>
                <a:latin typeface="Gobold" panose="02000500000000000000" pitchFamily="2" charset="0"/>
                <a:sym typeface="Wingdings" panose="05000000000000000000" pitchFamily="2" charset="2"/>
              </a:rPr>
              <a:t>Improper Speech (12:10-13, 20:1-2, 16:2)</a:t>
            </a:r>
          </a:p>
          <a:p>
            <a:pPr marL="685800" marR="0" lvl="0" indent="-6858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Improper Activities (Ex. 32:1-4)</a:t>
            </a:r>
          </a:p>
        </p:txBody>
      </p:sp>
    </p:spTree>
    <p:extLst>
      <p:ext uri="{BB962C8B-B14F-4D97-AF65-F5344CB8AC3E}">
        <p14:creationId xmlns:p14="http://schemas.microsoft.com/office/powerpoint/2010/main" val="6568040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rPr>
              <a:t>The Impatience of You &amp; I</a:t>
            </a:r>
          </a:p>
          <a:p>
            <a:pPr marR="0" lvl="0" defTabSz="914400" rtl="0" eaLnBrk="1" fontAlgn="auto" latinLnBrk="0" hangingPunct="1">
              <a:lnSpc>
                <a:spcPct val="150000"/>
              </a:lnSpc>
              <a:spcBef>
                <a:spcPts val="0"/>
              </a:spcBef>
              <a:spcAft>
                <a:spcPts val="0"/>
              </a:spcAft>
              <a:buClrTx/>
              <a:buSzTx/>
              <a:tabLst/>
              <a:defRPr/>
            </a:pPr>
            <a:r>
              <a:rPr lang="en-US" sz="4800" dirty="0">
                <a:solidFill>
                  <a:srgbClr val="314172"/>
                </a:solidFill>
                <a:latin typeface="Gobold" panose="02000500000000000000" pitchFamily="2" charset="0"/>
                <a:sym typeface="Wingdings" panose="05000000000000000000" pitchFamily="2" charset="2"/>
              </a:rPr>
              <a:t>When we are impatient…</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Sin lies at the door</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lang="en-US" sz="4800" dirty="0">
                <a:solidFill>
                  <a:srgbClr val="314172"/>
                </a:solidFill>
                <a:latin typeface="Gobold" panose="02000500000000000000" pitchFamily="2" charset="0"/>
                <a:sym typeface="Wingdings" panose="05000000000000000000" pitchFamily="2" charset="2"/>
              </a:rPr>
              <a:t>Lives are affected</a:t>
            </a:r>
            <a:endParaRPr kumimoji="0" lang="en-US" sz="44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p:txBody>
      </p:sp>
    </p:spTree>
    <p:extLst>
      <p:ext uri="{BB962C8B-B14F-4D97-AF65-F5344CB8AC3E}">
        <p14:creationId xmlns:p14="http://schemas.microsoft.com/office/powerpoint/2010/main" val="2764922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rPr>
              <a:t>When We Are Impatient…</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startAt="2"/>
              <a:tabLst/>
              <a:defRPr/>
            </a:pPr>
            <a:r>
              <a:rPr lang="en-US" sz="4800" dirty="0">
                <a:solidFill>
                  <a:srgbClr val="314172"/>
                </a:solidFill>
                <a:latin typeface="Gobold" panose="02000500000000000000" pitchFamily="2" charset="0"/>
                <a:sym typeface="Wingdings" panose="05000000000000000000" pitchFamily="2" charset="2"/>
              </a:rPr>
              <a:t>Lives Are Affected</a:t>
            </a: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p:txBody>
      </p:sp>
    </p:spTree>
    <p:extLst>
      <p:ext uri="{BB962C8B-B14F-4D97-AF65-F5344CB8AC3E}">
        <p14:creationId xmlns:p14="http://schemas.microsoft.com/office/powerpoint/2010/main" val="4066048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rPr>
              <a:t>When We Are Impatient…</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startAt="2"/>
              <a:tabLst/>
              <a:defRPr/>
            </a:pPr>
            <a:r>
              <a:rPr lang="en-US" sz="4800" dirty="0">
                <a:solidFill>
                  <a:srgbClr val="314172"/>
                </a:solidFill>
                <a:latin typeface="Gobold" panose="02000500000000000000" pitchFamily="2" charset="0"/>
                <a:sym typeface="Wingdings" panose="05000000000000000000" pitchFamily="2" charset="2"/>
              </a:rPr>
              <a:t>Lives Are Affected</a:t>
            </a: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a:p>
            <a:pPr marL="685800" marR="0" lvl="0" indent="-6858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800" dirty="0">
                <a:solidFill>
                  <a:srgbClr val="314172"/>
                </a:solidFill>
                <a:latin typeface="Gobold" panose="02000500000000000000" pitchFamily="2" charset="0"/>
                <a:sym typeface="Wingdings" panose="05000000000000000000" pitchFamily="2" charset="2"/>
              </a:rPr>
              <a:t>O</a:t>
            </a:r>
            <a:r>
              <a:rPr kumimoji="0" lang="en-US" sz="4800" b="0" i="0" u="none" strike="noStrike" kern="1200" cap="none" spc="0" normalizeH="0" baseline="0" noProof="0" dirty="0" err="1">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ur</a:t>
            </a: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 Own (16:4)</a:t>
            </a:r>
          </a:p>
        </p:txBody>
      </p:sp>
    </p:spTree>
    <p:extLst>
      <p:ext uri="{BB962C8B-B14F-4D97-AF65-F5344CB8AC3E}">
        <p14:creationId xmlns:p14="http://schemas.microsoft.com/office/powerpoint/2010/main" val="38366680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rPr>
              <a:t>When We Are Impatient…</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startAt="2"/>
              <a:tabLst/>
              <a:defRPr/>
            </a:pPr>
            <a:r>
              <a:rPr lang="en-US" sz="4800" dirty="0">
                <a:solidFill>
                  <a:srgbClr val="314172"/>
                </a:solidFill>
                <a:latin typeface="Gobold" panose="02000500000000000000" pitchFamily="2" charset="0"/>
                <a:sym typeface="Wingdings" panose="05000000000000000000" pitchFamily="2" charset="2"/>
              </a:rPr>
              <a:t>Lives Are Affected</a:t>
            </a: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a:p>
            <a:pPr marL="685800" marR="0" lvl="0" indent="-6858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800" dirty="0">
                <a:solidFill>
                  <a:srgbClr val="314172"/>
                </a:solidFill>
                <a:latin typeface="Gobold" panose="02000500000000000000" pitchFamily="2" charset="0"/>
                <a:sym typeface="Wingdings" panose="05000000000000000000" pitchFamily="2" charset="2"/>
              </a:rPr>
              <a:t>O</a:t>
            </a:r>
            <a:r>
              <a:rPr kumimoji="0" lang="en-US" sz="4800" b="0" i="0" u="none" strike="noStrike" kern="1200" cap="none" spc="0" normalizeH="0" baseline="0" noProof="0" dirty="0" err="1">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ur</a:t>
            </a: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 Own (16:4)</a:t>
            </a:r>
          </a:p>
          <a:p>
            <a:pPr marL="685800" marR="0" lvl="0" indent="-6858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800" dirty="0">
                <a:solidFill>
                  <a:srgbClr val="314172"/>
                </a:solidFill>
                <a:latin typeface="Gobold" panose="02000500000000000000" pitchFamily="2" charset="0"/>
                <a:sym typeface="Wingdings" panose="05000000000000000000" pitchFamily="2" charset="2"/>
              </a:rPr>
              <a:t>Our Family’s (21:9)</a:t>
            </a:r>
          </a:p>
        </p:txBody>
      </p:sp>
    </p:spTree>
    <p:extLst>
      <p:ext uri="{BB962C8B-B14F-4D97-AF65-F5344CB8AC3E}">
        <p14:creationId xmlns:p14="http://schemas.microsoft.com/office/powerpoint/2010/main" val="20968248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rPr>
              <a:t>When We Are Impatient…</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startAt="2"/>
              <a:tabLst/>
              <a:defRPr/>
            </a:pPr>
            <a:r>
              <a:rPr lang="en-US" sz="4800" dirty="0">
                <a:solidFill>
                  <a:srgbClr val="314172"/>
                </a:solidFill>
                <a:latin typeface="Gobold" panose="02000500000000000000" pitchFamily="2" charset="0"/>
                <a:sym typeface="Wingdings" panose="05000000000000000000" pitchFamily="2" charset="2"/>
              </a:rPr>
              <a:t>Lives Are Affected</a:t>
            </a: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a:p>
            <a:pPr marL="685800" marR="0" lvl="0" indent="-6858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800" dirty="0">
                <a:solidFill>
                  <a:srgbClr val="314172"/>
                </a:solidFill>
                <a:latin typeface="Gobold" panose="02000500000000000000" pitchFamily="2" charset="0"/>
                <a:sym typeface="Wingdings" panose="05000000000000000000" pitchFamily="2" charset="2"/>
              </a:rPr>
              <a:t>O</a:t>
            </a:r>
            <a:r>
              <a:rPr kumimoji="0" lang="en-US" sz="4800" b="0" i="0" u="none" strike="noStrike" kern="1200" cap="none" spc="0" normalizeH="0" baseline="0" noProof="0" dirty="0" err="1">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ur</a:t>
            </a: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 Own (16:4)</a:t>
            </a:r>
          </a:p>
          <a:p>
            <a:pPr marL="685800" marR="0" lvl="0" indent="-6858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800" dirty="0">
                <a:solidFill>
                  <a:srgbClr val="314172"/>
                </a:solidFill>
                <a:latin typeface="Gobold" panose="02000500000000000000" pitchFamily="2" charset="0"/>
                <a:sym typeface="Wingdings" panose="05000000000000000000" pitchFamily="2" charset="2"/>
              </a:rPr>
              <a:t>Our Family’s (21:9)</a:t>
            </a:r>
          </a:p>
          <a:p>
            <a:pPr marL="685800" marR="0" lvl="0" indent="-6858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Others’ (12:17-18, 20:17-18)</a:t>
            </a:r>
          </a:p>
        </p:txBody>
      </p:sp>
    </p:spTree>
    <p:extLst>
      <p:ext uri="{BB962C8B-B14F-4D97-AF65-F5344CB8AC3E}">
        <p14:creationId xmlns:p14="http://schemas.microsoft.com/office/powerpoint/2010/main" val="14361400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rPr>
              <a:t>When We </a:t>
            </a:r>
            <a:r>
              <a:rPr lang="en-US" sz="6000" u="sng" dirty="0">
                <a:solidFill>
                  <a:srgbClr val="FFFFFF"/>
                </a:solidFill>
                <a:latin typeface="Gobold" panose="02000500000000000000" pitchFamily="2" charset="0"/>
                <a:sym typeface="Wingdings" panose="05000000000000000000" pitchFamily="2" charset="2"/>
              </a:rPr>
              <a:t>Patiently Wait…</a:t>
            </a:r>
            <a:endPar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endParaRPr>
          </a:p>
          <a:p>
            <a:pPr marR="0" lvl="0" defTabSz="914400" rtl="0" eaLnBrk="1" fontAlgn="auto" latinLnBrk="0" hangingPunct="1">
              <a:lnSpc>
                <a:spcPct val="150000"/>
              </a:lnSpc>
              <a:spcBef>
                <a:spcPts val="0"/>
              </a:spcBef>
              <a:spcAft>
                <a:spcPts val="0"/>
              </a:spcAft>
              <a:buClrTx/>
              <a:buSzTx/>
              <a:tabLst/>
              <a:defRPr/>
            </a:pPr>
            <a:r>
              <a:rPr lang="en-US" sz="4800" dirty="0">
                <a:solidFill>
                  <a:srgbClr val="314172"/>
                </a:solidFill>
                <a:latin typeface="Gobold" panose="02000500000000000000" pitchFamily="2" charset="0"/>
                <a:sym typeface="Wingdings" panose="05000000000000000000" pitchFamily="2" charset="2"/>
              </a:rPr>
              <a:t>Heb. 6:13-15</a:t>
            </a:r>
          </a:p>
        </p:txBody>
      </p:sp>
    </p:spTree>
    <p:extLst>
      <p:ext uri="{BB962C8B-B14F-4D97-AF65-F5344CB8AC3E}">
        <p14:creationId xmlns:p14="http://schemas.microsoft.com/office/powerpoint/2010/main" val="27514957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rPr>
              <a:t>When We </a:t>
            </a:r>
            <a:r>
              <a:rPr lang="en-US" sz="6000" u="sng" dirty="0">
                <a:solidFill>
                  <a:srgbClr val="FFFFFF"/>
                </a:solidFill>
                <a:latin typeface="Gobold" panose="02000500000000000000" pitchFamily="2" charset="0"/>
                <a:sym typeface="Wingdings" panose="05000000000000000000" pitchFamily="2" charset="2"/>
              </a:rPr>
              <a:t>Patiently Wait…</a:t>
            </a:r>
            <a:endPar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endParaRPr>
          </a:p>
          <a:p>
            <a:pPr marR="0" lvl="0" defTabSz="914400" rtl="0" eaLnBrk="1" fontAlgn="auto" latinLnBrk="0" hangingPunct="1">
              <a:lnSpc>
                <a:spcPct val="150000"/>
              </a:lnSpc>
              <a:spcBef>
                <a:spcPts val="0"/>
              </a:spcBef>
              <a:spcAft>
                <a:spcPts val="0"/>
              </a:spcAft>
              <a:buClrTx/>
              <a:buSzTx/>
              <a:tabLst/>
              <a:defRPr/>
            </a:pPr>
            <a:r>
              <a:rPr lang="en-US" sz="4800" dirty="0">
                <a:solidFill>
                  <a:srgbClr val="314172"/>
                </a:solidFill>
                <a:latin typeface="Gobold" panose="02000500000000000000" pitchFamily="2" charset="0"/>
                <a:sym typeface="Wingdings" panose="05000000000000000000" pitchFamily="2" charset="2"/>
              </a:rPr>
              <a:t>Heb. 6:13-15</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lang="en-US" sz="4800" dirty="0">
                <a:solidFill>
                  <a:srgbClr val="314172"/>
                </a:solidFill>
                <a:latin typeface="Gobold" panose="02000500000000000000" pitchFamily="2" charset="0"/>
                <a:sym typeface="Wingdings" panose="05000000000000000000" pitchFamily="2" charset="2"/>
              </a:rPr>
              <a:t>We Receive the Reward</a:t>
            </a:r>
          </a:p>
        </p:txBody>
      </p:sp>
    </p:spTree>
    <p:extLst>
      <p:ext uri="{BB962C8B-B14F-4D97-AF65-F5344CB8AC3E}">
        <p14:creationId xmlns:p14="http://schemas.microsoft.com/office/powerpoint/2010/main" val="1899390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A2BF24C-98BF-4666-9C0D-AA744387146A}"/>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1-1 Sing and Be Happy</a:t>
            </a:r>
            <a:endParaRPr lang="en-US" dirty="0">
              <a:ea typeface="+mj-ea"/>
            </a:endParaRPr>
          </a:p>
        </p:txBody>
      </p:sp>
      <p:pic>
        <p:nvPicPr>
          <p:cNvPr id="2" name="Picture 63" descr="Sing and Be Happy-pp">
            <a:extLst>
              <a:ext uri="{FF2B5EF4-FFF2-40B4-BE49-F238E27FC236}">
                <a16:creationId xmlns:a16="http://schemas.microsoft.com/office/drawing/2014/main" id="{8A4AAFB1-01D2-4886-A22A-05551B5808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1FC18AC0-BF4B-4ED5-BE5E-E8820F8F3BD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CE813F9E-753C-4EDE-A449-CC31CF6BE6A5}"/>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rPr>
              <a:t>When We </a:t>
            </a:r>
            <a:r>
              <a:rPr lang="en-US" sz="6000" u="sng" dirty="0">
                <a:solidFill>
                  <a:srgbClr val="FFFFFF"/>
                </a:solidFill>
                <a:latin typeface="Gobold" panose="02000500000000000000" pitchFamily="2" charset="0"/>
                <a:sym typeface="Wingdings" panose="05000000000000000000" pitchFamily="2" charset="2"/>
              </a:rPr>
              <a:t>Patiently Wait…</a:t>
            </a:r>
            <a:endPar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endParaRPr>
          </a:p>
          <a:p>
            <a:pPr marR="0" lvl="0" defTabSz="914400" rtl="0" eaLnBrk="1" fontAlgn="auto" latinLnBrk="0" hangingPunct="1">
              <a:lnSpc>
                <a:spcPct val="150000"/>
              </a:lnSpc>
              <a:spcBef>
                <a:spcPts val="0"/>
              </a:spcBef>
              <a:spcAft>
                <a:spcPts val="0"/>
              </a:spcAft>
              <a:buClrTx/>
              <a:buSzTx/>
              <a:tabLst/>
              <a:defRPr/>
            </a:pPr>
            <a:r>
              <a:rPr lang="en-US" sz="4800" dirty="0">
                <a:solidFill>
                  <a:srgbClr val="314172"/>
                </a:solidFill>
                <a:latin typeface="Gobold" panose="02000500000000000000" pitchFamily="2" charset="0"/>
                <a:sym typeface="Wingdings" panose="05000000000000000000" pitchFamily="2" charset="2"/>
              </a:rPr>
              <a:t>Heb. 6:13-15</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lang="en-US" sz="4800" dirty="0">
                <a:solidFill>
                  <a:srgbClr val="314172"/>
                </a:solidFill>
                <a:latin typeface="Gobold" panose="02000500000000000000" pitchFamily="2" charset="0"/>
                <a:sym typeface="Wingdings" panose="05000000000000000000" pitchFamily="2" charset="2"/>
              </a:rPr>
              <a:t>We Receive the Reward</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We Learn to Trust in God</a:t>
            </a:r>
          </a:p>
        </p:txBody>
      </p:sp>
    </p:spTree>
    <p:extLst>
      <p:ext uri="{BB962C8B-B14F-4D97-AF65-F5344CB8AC3E}">
        <p14:creationId xmlns:p14="http://schemas.microsoft.com/office/powerpoint/2010/main" val="23897815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rPr>
              <a:t>When We </a:t>
            </a:r>
            <a:r>
              <a:rPr lang="en-US" sz="6000" u="sng" dirty="0">
                <a:solidFill>
                  <a:srgbClr val="FFFFFF"/>
                </a:solidFill>
                <a:latin typeface="Gobold" panose="02000500000000000000" pitchFamily="2" charset="0"/>
                <a:sym typeface="Wingdings" panose="05000000000000000000" pitchFamily="2" charset="2"/>
              </a:rPr>
              <a:t>Patiently Wait…</a:t>
            </a:r>
            <a:endPar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endParaRPr>
          </a:p>
          <a:p>
            <a:pPr marR="0" lvl="0" defTabSz="914400" rtl="0" eaLnBrk="1" fontAlgn="auto" latinLnBrk="0" hangingPunct="1">
              <a:lnSpc>
                <a:spcPct val="150000"/>
              </a:lnSpc>
              <a:spcBef>
                <a:spcPts val="0"/>
              </a:spcBef>
              <a:spcAft>
                <a:spcPts val="0"/>
              </a:spcAft>
              <a:buClrTx/>
              <a:buSzTx/>
              <a:tabLst/>
              <a:defRPr/>
            </a:pPr>
            <a:r>
              <a:rPr lang="en-US" sz="4800" dirty="0">
                <a:solidFill>
                  <a:srgbClr val="314172"/>
                </a:solidFill>
                <a:latin typeface="Gobold" panose="02000500000000000000" pitchFamily="2" charset="0"/>
                <a:sym typeface="Wingdings" panose="05000000000000000000" pitchFamily="2" charset="2"/>
              </a:rPr>
              <a:t>Heb. 6:13-15</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lang="en-US" sz="4800" dirty="0">
                <a:solidFill>
                  <a:srgbClr val="314172"/>
                </a:solidFill>
                <a:latin typeface="Gobold" panose="02000500000000000000" pitchFamily="2" charset="0"/>
                <a:sym typeface="Wingdings" panose="05000000000000000000" pitchFamily="2" charset="2"/>
              </a:rPr>
              <a:t>We Receive the Reward</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We Learn to Trust in God</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lang="en-US" sz="4800" dirty="0">
                <a:solidFill>
                  <a:srgbClr val="314172"/>
                </a:solidFill>
                <a:latin typeface="Gobold" panose="02000500000000000000" pitchFamily="2" charset="0"/>
                <a:sym typeface="Wingdings" panose="05000000000000000000" pitchFamily="2" charset="2"/>
              </a:rPr>
              <a:t>We Learn to Focus on God</a:t>
            </a: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p:txBody>
      </p:sp>
    </p:spTree>
    <p:extLst>
      <p:ext uri="{BB962C8B-B14F-4D97-AF65-F5344CB8AC3E}">
        <p14:creationId xmlns:p14="http://schemas.microsoft.com/office/powerpoint/2010/main" val="42194880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u="sng" dirty="0">
                <a:solidFill>
                  <a:srgbClr val="FFFFFF"/>
                </a:solidFill>
                <a:latin typeface="Gobold" panose="02000500000000000000" pitchFamily="2" charset="0"/>
                <a:sym typeface="Wingdings" panose="05000000000000000000" pitchFamily="2" charset="2"/>
              </a:rPr>
              <a:t>The Promise To Abram</a:t>
            </a:r>
            <a:endPar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endParaRPr>
          </a:p>
          <a:p>
            <a:pPr marR="0" lvl="0" defTabSz="914400" rtl="0" eaLnBrk="1" fontAlgn="auto" latinLnBrk="0" hangingPunct="1">
              <a:lnSpc>
                <a:spcPct val="150000"/>
              </a:lnSpc>
              <a:spcBef>
                <a:spcPts val="0"/>
              </a:spcBef>
              <a:spcAft>
                <a:spcPts val="0"/>
              </a:spcAft>
              <a:buClrTx/>
              <a:buSzTx/>
              <a:tabLst/>
              <a:defRPr/>
            </a:pPr>
            <a:r>
              <a:rPr lang="en-US" sz="4800" dirty="0">
                <a:solidFill>
                  <a:srgbClr val="314172"/>
                </a:solidFill>
                <a:latin typeface="Gobold" panose="02000500000000000000" pitchFamily="2" charset="0"/>
                <a:sym typeface="Wingdings" panose="05000000000000000000" pitchFamily="2" charset="2"/>
              </a:rPr>
              <a:t>Heb. 11:13</a:t>
            </a:r>
          </a:p>
        </p:txBody>
      </p:sp>
    </p:spTree>
    <p:extLst>
      <p:ext uri="{BB962C8B-B14F-4D97-AF65-F5344CB8AC3E}">
        <p14:creationId xmlns:p14="http://schemas.microsoft.com/office/powerpoint/2010/main" val="5244402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u="sng" dirty="0">
                <a:solidFill>
                  <a:srgbClr val="FFFFFF"/>
                </a:solidFill>
                <a:latin typeface="Gobold" panose="02000500000000000000" pitchFamily="2" charset="0"/>
                <a:sym typeface="Wingdings" panose="05000000000000000000" pitchFamily="2" charset="2"/>
              </a:rPr>
              <a:t>The Promise To Abram</a:t>
            </a:r>
            <a:endPar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endParaRPr>
          </a:p>
          <a:p>
            <a:pPr marR="0" lvl="0" defTabSz="914400" rtl="0" eaLnBrk="1" fontAlgn="auto" latinLnBrk="0" hangingPunct="1">
              <a:lnSpc>
                <a:spcPct val="150000"/>
              </a:lnSpc>
              <a:spcBef>
                <a:spcPts val="0"/>
              </a:spcBef>
              <a:spcAft>
                <a:spcPts val="0"/>
              </a:spcAft>
              <a:buClrTx/>
              <a:buSzTx/>
              <a:tabLst/>
              <a:defRPr/>
            </a:pPr>
            <a:r>
              <a:rPr lang="en-US" sz="4800" dirty="0">
                <a:solidFill>
                  <a:srgbClr val="314172"/>
                </a:solidFill>
                <a:latin typeface="Gobold" panose="02000500000000000000" pitchFamily="2" charset="0"/>
                <a:sym typeface="Wingdings" panose="05000000000000000000" pitchFamily="2" charset="2"/>
              </a:rPr>
              <a:t>Heb. 11:13</a:t>
            </a:r>
          </a:p>
          <a:p>
            <a:pPr marR="0" lvl="0" defTabSz="914400" rtl="0" eaLnBrk="1" fontAlgn="auto" latinLnBrk="0" hangingPunct="1">
              <a:lnSpc>
                <a:spcPct val="150000"/>
              </a:lnSpc>
              <a:spcBef>
                <a:spcPts val="0"/>
              </a:spcBef>
              <a:spcAft>
                <a:spcPts val="0"/>
              </a:spcAft>
              <a:buClrTx/>
              <a:buSzTx/>
              <a:tabLst/>
              <a:defRPr/>
            </a:pPr>
            <a:r>
              <a:rPr lang="en-US" sz="4800" dirty="0">
                <a:solidFill>
                  <a:srgbClr val="314172"/>
                </a:solidFill>
                <a:latin typeface="Gobold" panose="02000500000000000000" pitchFamily="2" charset="0"/>
                <a:sym typeface="Wingdings" panose="05000000000000000000" pitchFamily="2" charset="2"/>
              </a:rPr>
              <a:t>Who Saw The Promise Fulfilled?</a:t>
            </a:r>
          </a:p>
          <a:p>
            <a:pPr marR="0" lvl="0" defTabSz="914400" rtl="0" eaLnBrk="1" fontAlgn="auto" latinLnBrk="0" hangingPunct="1">
              <a:lnSpc>
                <a:spcPct val="150000"/>
              </a:lnSpc>
              <a:spcBef>
                <a:spcPts val="0"/>
              </a:spcBef>
              <a:spcAft>
                <a:spcPts val="0"/>
              </a:spcAft>
              <a:buClrTx/>
              <a:buSzTx/>
              <a:tabLst/>
              <a:defRPr/>
            </a:pPr>
            <a:r>
              <a:rPr lang="en-US" sz="4800" dirty="0">
                <a:solidFill>
                  <a:srgbClr val="314172"/>
                </a:solidFill>
                <a:latin typeface="Gobold" panose="02000500000000000000" pitchFamily="2" charset="0"/>
                <a:sym typeface="Wingdings" panose="05000000000000000000" pitchFamily="2" charset="2"/>
              </a:rPr>
              <a:t>Lk. 1:68, 72-73</a:t>
            </a:r>
          </a:p>
          <a:p>
            <a:pPr marR="0" lvl="0" defTabSz="914400" rtl="0" eaLnBrk="1" fontAlgn="auto" latinLnBrk="0" hangingPunct="1">
              <a:lnSpc>
                <a:spcPct val="150000"/>
              </a:lnSpc>
              <a:spcBef>
                <a:spcPts val="0"/>
              </a:spcBef>
              <a:spcAft>
                <a:spcPts val="0"/>
              </a:spcAft>
              <a:buClrTx/>
              <a:buSzTx/>
              <a:tabLst/>
              <a:defRPr/>
            </a:pPr>
            <a:r>
              <a:rPr lang="en-US" sz="4800" dirty="0">
                <a:solidFill>
                  <a:srgbClr val="314172"/>
                </a:solidFill>
                <a:latin typeface="Gobold" panose="02000500000000000000" pitchFamily="2" charset="0"/>
                <a:sym typeface="Wingdings" panose="05000000000000000000" pitchFamily="2" charset="2"/>
              </a:rPr>
              <a:t>Gal. 3:29</a:t>
            </a:r>
          </a:p>
        </p:txBody>
      </p:sp>
    </p:spTree>
    <p:extLst>
      <p:ext uri="{BB962C8B-B14F-4D97-AF65-F5344CB8AC3E}">
        <p14:creationId xmlns:p14="http://schemas.microsoft.com/office/powerpoint/2010/main" val="33742743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Are You Struggling?</a:t>
            </a:r>
            <a:endParaRPr kumimoji="0" lang="en-US" sz="72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p:txBody>
      </p:sp>
    </p:spTree>
    <p:extLst>
      <p:ext uri="{BB962C8B-B14F-4D97-AF65-F5344CB8AC3E}">
        <p14:creationId xmlns:p14="http://schemas.microsoft.com/office/powerpoint/2010/main" val="40742145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22763"/>
            <a:ext cx="11312317" cy="5984568"/>
          </a:xfrm>
        </p:spPr>
        <p:txBody>
          <a:bodyPr>
            <a:normAutofit/>
          </a:bodyPr>
          <a:lstStyle/>
          <a:p>
            <a:r>
              <a:rPr lang="en-US" sz="6600" dirty="0">
                <a:solidFill>
                  <a:srgbClr val="314172"/>
                </a:solidFill>
                <a:latin typeface="Gobold" panose="02000500000000000000" pitchFamily="2" charset="0"/>
              </a:rPr>
              <a:t>What A Day That Will Be</a:t>
            </a:r>
          </a:p>
          <a:p>
            <a:pPr>
              <a:lnSpc>
                <a:spcPct val="150000"/>
              </a:lnSpc>
            </a:pPr>
            <a:r>
              <a:rPr lang="en-US" sz="5400" dirty="0">
                <a:latin typeface="Gobold" panose="02000500000000000000" pitchFamily="2" charset="0"/>
              </a:rPr>
              <a:t>#916</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228406" cy="186056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Invitation</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966996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58C8068-F304-487B-8F86-822E3C542E0E}"/>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1-1 What a Day That Will Be</a:t>
            </a:r>
            <a:endParaRPr lang="en-US" dirty="0">
              <a:ea typeface="+mj-ea"/>
            </a:endParaRPr>
          </a:p>
        </p:txBody>
      </p:sp>
      <p:pic>
        <p:nvPicPr>
          <p:cNvPr id="2" name="Picture 46" descr="What a day that will be-pp">
            <a:extLst>
              <a:ext uri="{FF2B5EF4-FFF2-40B4-BE49-F238E27FC236}">
                <a16:creationId xmlns:a16="http://schemas.microsoft.com/office/drawing/2014/main" id="{026C40C5-FF94-4508-AD97-8FD3F331CC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2B50831C-3BAD-42CF-A419-EFCF4D2DA0E6}"/>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8790848C-2CED-4019-AB80-A511AEEF410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7240A43B-AD7D-47A4-A5B3-762E60BBAB6A}"/>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1-2 What a Day That Will Be</a:t>
            </a:r>
            <a:endParaRPr lang="en-US" dirty="0">
              <a:ea typeface="+mj-ea"/>
            </a:endParaRPr>
          </a:p>
        </p:txBody>
      </p:sp>
      <p:pic>
        <p:nvPicPr>
          <p:cNvPr id="3074" name="Picture 3" descr="What a day that will be-pp">
            <a:extLst>
              <a:ext uri="{FF2B5EF4-FFF2-40B4-BE49-F238E27FC236}">
                <a16:creationId xmlns:a16="http://schemas.microsoft.com/office/drawing/2014/main" id="{939D4878-EA86-4D8A-A464-BDBA255A0A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150C2E71-5EAB-4B86-937F-849742633C5E}"/>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E01EAD20-66F9-4057-997D-A78292AE716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E1323A81-BF93-4E32-9029-9D5B9C0EAC4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What a Day That Will Be</a:t>
            </a:r>
            <a:endParaRPr lang="en-US">
              <a:ea typeface="+mj-ea"/>
            </a:endParaRPr>
          </a:p>
        </p:txBody>
      </p:sp>
      <p:pic>
        <p:nvPicPr>
          <p:cNvPr id="4098" name="Picture 3" descr="What a day that will be-pp">
            <a:extLst>
              <a:ext uri="{FF2B5EF4-FFF2-40B4-BE49-F238E27FC236}">
                <a16:creationId xmlns:a16="http://schemas.microsoft.com/office/drawing/2014/main" id="{FA8892F0-BC19-4E39-A529-40C0F71F2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8AB29230-4F58-441C-9C6B-17E5388B840D}"/>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695EFC59-4447-4C26-AC61-457D45FEB02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3DA3305E-FCB5-4FB2-864E-0EC6127CC00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What a Day That Will Be</a:t>
            </a:r>
            <a:endParaRPr lang="en-US">
              <a:ea typeface="+mj-ea"/>
            </a:endParaRPr>
          </a:p>
        </p:txBody>
      </p:sp>
      <p:pic>
        <p:nvPicPr>
          <p:cNvPr id="5122" name="Picture 3" descr="What a day that will be-pp">
            <a:extLst>
              <a:ext uri="{FF2B5EF4-FFF2-40B4-BE49-F238E27FC236}">
                <a16:creationId xmlns:a16="http://schemas.microsoft.com/office/drawing/2014/main" id="{893B9BC7-0D4F-4519-BC25-51A75EB08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6B0F3253-42BA-4FA7-81CC-482545CECB9C}"/>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5B16CB94-0A83-4F80-936D-A651F5F2AC4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4841</TotalTime>
  <Words>1792</Words>
  <Application>Microsoft Office PowerPoint</Application>
  <PresentationFormat>Widescreen</PresentationFormat>
  <Paragraphs>464</Paragraphs>
  <Slides>141</Slides>
  <Notes>15</Notes>
  <HiddenSlides>1</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141</vt:i4>
      </vt:variant>
    </vt:vector>
  </HeadingPairs>
  <TitlesOfParts>
    <vt:vector size="150" baseType="lpstr">
      <vt:lpstr>Arial</vt:lpstr>
      <vt:lpstr>Gobold</vt:lpstr>
      <vt:lpstr>Trebuchet MS</vt:lpstr>
      <vt:lpstr>Times</vt:lpstr>
      <vt:lpstr>Calibri</vt:lpstr>
      <vt:lpstr>MS PGothic</vt:lpstr>
      <vt:lpstr>Blank</vt:lpstr>
      <vt:lpstr>Default</vt:lpstr>
      <vt:lpstr>1_Blank</vt:lpstr>
      <vt:lpstr>1 Hosanna</vt:lpstr>
      <vt:lpstr>C-1 Hosanna</vt:lpstr>
      <vt:lpstr>C-2 Hosanna</vt:lpstr>
      <vt:lpstr>2 Hosanna</vt:lpstr>
      <vt:lpstr>C-1 Hosanna</vt:lpstr>
      <vt:lpstr>C-2 Hosanna</vt:lpstr>
      <vt:lpstr>PowerPoint Presentation</vt:lpstr>
      <vt:lpstr>PowerPoint Presentation</vt:lpstr>
      <vt:lpstr>1-1 Sing and Be Happy</vt:lpstr>
      <vt:lpstr>1-2 Sing and Be Happy</vt:lpstr>
      <vt:lpstr>1-3 Sing and Be Happy</vt:lpstr>
      <vt:lpstr>1-4 Sing and Be Happy</vt:lpstr>
      <vt:lpstr>C-1 Sing and Be Happy</vt:lpstr>
      <vt:lpstr>C-2 Sing and Be Happy</vt:lpstr>
      <vt:lpstr>C-3 Sing and Be Happy</vt:lpstr>
      <vt:lpstr>C-4 Sing and Be Happy</vt:lpstr>
      <vt:lpstr>2-1 Sing and Be Happy</vt:lpstr>
      <vt:lpstr>2-2 Sing and Be Happy</vt:lpstr>
      <vt:lpstr>2-3 Sing and Be Happy</vt:lpstr>
      <vt:lpstr>2-4 Sing and Be Happy</vt:lpstr>
      <vt:lpstr>C-1 Sing and Be Happy</vt:lpstr>
      <vt:lpstr>C-2 Sing and Be Happy</vt:lpstr>
      <vt:lpstr>C-3 Sing and Be Happy</vt:lpstr>
      <vt:lpstr>C-4 Sing and Be Happy</vt:lpstr>
      <vt:lpstr>3-1 Sing and Be Happy</vt:lpstr>
      <vt:lpstr>3-2 Sing and Be Happy</vt:lpstr>
      <vt:lpstr>3-3 Sing and Be Happy</vt:lpstr>
      <vt:lpstr>3-4 Sing and Be Happy</vt:lpstr>
      <vt:lpstr>C-1 Sing and Be Happy</vt:lpstr>
      <vt:lpstr>C-2 Sing and Be Happy</vt:lpstr>
      <vt:lpstr>C-3 Sing and Be Happy</vt:lpstr>
      <vt:lpstr>C-4 Sing and Be Happy</vt:lpstr>
      <vt:lpstr>PowerPoint Presentation</vt:lpstr>
      <vt:lpstr>1-1 Just A Little Talk With Jesus</vt:lpstr>
      <vt:lpstr>1-2 Just A Little Talk With Jesus</vt:lpstr>
      <vt:lpstr>C-1 Just A Little Talk With Jesus</vt:lpstr>
      <vt:lpstr>C-2 Just A Little Talk With Jesus</vt:lpstr>
      <vt:lpstr>C-3 Just A Little Talk With Jesus</vt:lpstr>
      <vt:lpstr>2-1 Just A Little Talk With Jesus</vt:lpstr>
      <vt:lpstr>2-2 Just A Little Talk With Jesus</vt:lpstr>
      <vt:lpstr>C-1 Just A Little Talk With Jesus</vt:lpstr>
      <vt:lpstr>C-2 Just A Little Talk With Jesus</vt:lpstr>
      <vt:lpstr>C-3 Just A Little Talk With Jesus</vt:lpstr>
      <vt:lpstr>3-1 Just A Little Talk With Jesus</vt:lpstr>
      <vt:lpstr>3-2 Just A Little Talk With Jesus</vt:lpstr>
      <vt:lpstr>C-1 Just A Little Talk With Jesus</vt:lpstr>
      <vt:lpstr>C-2 Just A Little Talk With Jesus</vt:lpstr>
      <vt:lpstr>C-3 Just A Little Talk With Jesus</vt:lpstr>
      <vt:lpstr>PowerPoint Presentation</vt:lpstr>
      <vt:lpstr>PowerPoint Presentation</vt:lpstr>
      <vt:lpstr>1-1 The Battle Belongs to the Lord</vt:lpstr>
      <vt:lpstr>1-2 The Battle Belongs to the Lord</vt:lpstr>
      <vt:lpstr>C-1 The Battle Belongs to the Lord</vt:lpstr>
      <vt:lpstr>C-2 The Battle Belongs to the Lord</vt:lpstr>
      <vt:lpstr>2-1 The Battle Belongs to the Lord</vt:lpstr>
      <vt:lpstr>2-2 The Battle Belongs to the Lord</vt:lpstr>
      <vt:lpstr>C-1 The Battle Belongs to the Lord</vt:lpstr>
      <vt:lpstr>C-2 The Battle Belongs to the Lord</vt:lpstr>
      <vt:lpstr>3-1 The Battle Belongs to the Lord</vt:lpstr>
      <vt:lpstr>3-2 The Battle Belongs to the Lord</vt:lpstr>
      <vt:lpstr>C-1 The Battle Belongs to the Lord</vt:lpstr>
      <vt:lpstr>C-2 The Battle Belongs to the Lord</vt:lpstr>
      <vt:lpstr>PowerPoint Presentation</vt:lpstr>
      <vt:lpstr>1 All in All</vt:lpstr>
      <vt:lpstr>2 All in All</vt:lpstr>
      <vt:lpstr>3 All in All</vt:lpstr>
      <vt:lpstr>4 All in All</vt:lpstr>
      <vt:lpstr>5 All in All</vt:lpstr>
      <vt:lpstr>6 All in All</vt:lpstr>
      <vt:lpstr>C-1 All in All</vt:lpstr>
      <vt:lpstr>C-2 All in 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What a Day That Will Be</vt:lpstr>
      <vt:lpstr>1-2 What a Day That Will Be</vt:lpstr>
      <vt:lpstr>1-3 What a Day That Will Be</vt:lpstr>
      <vt:lpstr>C-1 What a Day That Will Be</vt:lpstr>
      <vt:lpstr>C-2 What a Day That Will Be</vt:lpstr>
      <vt:lpstr>C-3 What a Day That Will Be</vt:lpstr>
      <vt:lpstr>2-1 What a Day That Will Be</vt:lpstr>
      <vt:lpstr>2-2 What a Day That Will Be</vt:lpstr>
      <vt:lpstr>2-3 What a Day That Will Be</vt:lpstr>
      <vt:lpstr>C-1 What a Day That Will Be</vt:lpstr>
      <vt:lpstr>C-2 What a Day That Will Be</vt:lpstr>
      <vt:lpstr>C-3 What a Day That Will Be</vt:lpstr>
      <vt:lpstr>PowerPoint Presentation</vt:lpstr>
      <vt:lpstr>PowerPoint Presentation</vt:lpstr>
      <vt:lpstr>1-1 Lamb of God</vt:lpstr>
      <vt:lpstr>1-2 Lamb of God</vt:lpstr>
      <vt:lpstr>1-3 Lamb of God</vt:lpstr>
      <vt:lpstr>1-4 Lamb of God</vt:lpstr>
      <vt:lpstr>C-1 Lamb of God</vt:lpstr>
      <vt:lpstr>C-2 Lamb of God</vt:lpstr>
      <vt:lpstr>2-1 Lamb of God</vt:lpstr>
      <vt:lpstr>2-2 Lamb of God</vt:lpstr>
      <vt:lpstr>C-1 Lamb of God</vt:lpstr>
      <vt:lpstr>C-2 Lamb of God</vt:lpstr>
      <vt:lpstr>PowerPoint Presentation</vt:lpstr>
      <vt:lpstr>PowerPoint Presentation</vt:lpstr>
      <vt:lpstr>PowerPoint Presentation</vt:lpstr>
      <vt:lpstr>PowerPoint Presentation</vt:lpstr>
      <vt:lpstr>1-1 The Greatest Commands-SFP</vt:lpstr>
      <vt:lpstr>1-2 The Greatest Commands-SFP</vt:lpstr>
      <vt:lpstr>1-3 The Greatest Commands-SFP</vt:lpstr>
      <vt:lpstr>1-4 The Greatest Commands-SFP</vt:lpstr>
      <vt:lpstr>2-1 The Greatest Commands-SFP</vt:lpstr>
      <vt:lpstr>2-2 The Greatest Commands-SFP</vt:lpstr>
      <vt:lpstr>2-3 The Greatest Commands-SFP</vt:lpstr>
      <vt:lpstr>2-4 The Greatest Commands-SFP</vt:lpstr>
      <vt:lpstr>3-1 The Greatest Commands-SFP</vt:lpstr>
      <vt:lpstr>3-2 The Greatest Commands-SFP</vt:lpstr>
      <vt:lpstr>3-3 The Greatest Commands-SFP</vt:lpstr>
      <vt:lpstr>3-4 The Greatest Commands-SFP</vt:lpstr>
      <vt:lpstr>4-1 The Greatest Commands-SFP</vt:lpstr>
      <vt:lpstr>4-2 The Greatest Commands-SFP</vt:lpstr>
      <vt:lpstr>4-3 The Greatest Commands-SFP</vt:lpstr>
      <vt:lpstr>4-4 The Greatest Commands-SFP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14</cp:revision>
  <dcterms:created xsi:type="dcterms:W3CDTF">2022-02-09T19:08:17Z</dcterms:created>
  <dcterms:modified xsi:type="dcterms:W3CDTF">2022-02-13T04:16:03Z</dcterms:modified>
</cp:coreProperties>
</file>