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1" r:id="rId2"/>
  </p:sldMasterIdLst>
  <p:sldIdLst>
    <p:sldId id="256" r:id="rId3"/>
    <p:sldId id="257" r:id="rId4"/>
    <p:sldId id="258" r:id="rId5"/>
    <p:sldId id="259" r:id="rId6"/>
    <p:sldId id="260" r:id="rId7"/>
    <p:sldId id="4496" r:id="rId8"/>
    <p:sldId id="4497" r:id="rId9"/>
    <p:sldId id="4498" r:id="rId10"/>
    <p:sldId id="4499" r:id="rId11"/>
    <p:sldId id="4368" r:id="rId12"/>
    <p:sldId id="261" r:id="rId13"/>
    <p:sldId id="4519" r:id="rId14"/>
    <p:sldId id="4520" r:id="rId15"/>
    <p:sldId id="4521" r:id="rId16"/>
    <p:sldId id="4522" r:id="rId17"/>
    <p:sldId id="4523" r:id="rId18"/>
    <p:sldId id="4524" r:id="rId19"/>
    <p:sldId id="4525" r:id="rId20"/>
    <p:sldId id="269" r:id="rId21"/>
    <p:sldId id="4528" r:id="rId22"/>
    <p:sldId id="4529" r:id="rId23"/>
    <p:sldId id="4530" r:id="rId24"/>
    <p:sldId id="4531" r:id="rId25"/>
    <p:sldId id="4369" r:id="rId26"/>
    <p:sldId id="4500" r:id="rId27"/>
    <p:sldId id="4501" r:id="rId28"/>
    <p:sldId id="4502" r:id="rId29"/>
    <p:sldId id="267" r:id="rId30"/>
    <p:sldId id="268" r:id="rId31"/>
    <p:sldId id="4503" r:id="rId32"/>
    <p:sldId id="4504" r:id="rId33"/>
    <p:sldId id="4505" r:id="rId34"/>
    <p:sldId id="264" r:id="rId35"/>
    <p:sldId id="265" r:id="rId36"/>
    <p:sldId id="262" r:id="rId37"/>
    <p:sldId id="263" r:id="rId38"/>
    <p:sldId id="266" r:id="rId39"/>
    <p:sldId id="4370" r:id="rId40"/>
    <p:sldId id="4388" r:id="rId41"/>
    <p:sldId id="4506" r:id="rId42"/>
    <p:sldId id="4507" r:id="rId43"/>
    <p:sldId id="4508" r:id="rId44"/>
    <p:sldId id="4509" r:id="rId45"/>
    <p:sldId id="4510" r:id="rId46"/>
    <p:sldId id="4511" r:id="rId47"/>
    <p:sldId id="4512" r:id="rId48"/>
    <p:sldId id="4399" r:id="rId49"/>
    <p:sldId id="4513" r:id="rId50"/>
    <p:sldId id="4514" r:id="rId51"/>
    <p:sldId id="4532" r:id="rId52"/>
    <p:sldId id="4533" r:id="rId53"/>
    <p:sldId id="4534" r:id="rId54"/>
    <p:sldId id="4535" r:id="rId55"/>
    <p:sldId id="4536" r:id="rId56"/>
    <p:sldId id="4537" r:id="rId57"/>
    <p:sldId id="4538" r:id="rId58"/>
    <p:sldId id="4539" r:id="rId59"/>
    <p:sldId id="4540" r:id="rId60"/>
    <p:sldId id="4541" r:id="rId61"/>
    <p:sldId id="4542" r:id="rId62"/>
    <p:sldId id="4543" r:id="rId63"/>
    <p:sldId id="4544" r:id="rId64"/>
    <p:sldId id="4545" r:id="rId65"/>
    <p:sldId id="270" r:id="rId66"/>
    <p:sldId id="271" r:id="rId67"/>
    <p:sldId id="4546" r:id="rId68"/>
    <p:sldId id="4547" r:id="rId69"/>
    <p:sldId id="4548" r:id="rId70"/>
    <p:sldId id="4549" r:id="rId71"/>
    <p:sldId id="4390" r:id="rId72"/>
    <p:sldId id="274" r:id="rId73"/>
    <p:sldId id="4482" r:id="rId74"/>
    <p:sldId id="4479" r:id="rId75"/>
    <p:sldId id="4488" r:id="rId76"/>
    <p:sldId id="4491" r:id="rId77"/>
    <p:sldId id="4585" r:id="rId78"/>
    <p:sldId id="4586" r:id="rId79"/>
    <p:sldId id="4493" r:id="rId80"/>
    <p:sldId id="4494" r:id="rId81"/>
    <p:sldId id="4578" r:id="rId82"/>
    <p:sldId id="4583" r:id="rId83"/>
    <p:sldId id="4579" r:id="rId84"/>
    <p:sldId id="4580" r:id="rId85"/>
    <p:sldId id="4584" r:id="rId86"/>
    <p:sldId id="4582" r:id="rId87"/>
    <p:sldId id="4581" r:id="rId88"/>
    <p:sldId id="4489" r:id="rId89"/>
    <p:sldId id="4475" r:id="rId90"/>
    <p:sldId id="4562" r:id="rId91"/>
    <p:sldId id="4563" r:id="rId92"/>
    <p:sldId id="4564" r:id="rId93"/>
    <p:sldId id="4565" r:id="rId94"/>
    <p:sldId id="4566" r:id="rId95"/>
    <p:sldId id="4567" r:id="rId96"/>
    <p:sldId id="4568" r:id="rId97"/>
    <p:sldId id="4569" r:id="rId98"/>
    <p:sldId id="4570" r:id="rId99"/>
    <p:sldId id="4571" r:id="rId100"/>
    <p:sldId id="4432" r:id="rId101"/>
    <p:sldId id="4572" r:id="rId102"/>
    <p:sldId id="4576" r:id="rId103"/>
    <p:sldId id="4574" r:id="rId104"/>
    <p:sldId id="4577" r:id="rId105"/>
    <p:sldId id="4575" r:id="rId106"/>
    <p:sldId id="4573" r:id="rId107"/>
    <p:sldId id="4587" r:id="rId108"/>
    <p:sldId id="4433" r:id="rId109"/>
    <p:sldId id="4474" r:id="rId110"/>
    <p:sldId id="4434" r:id="rId111"/>
    <p:sldId id="4436" r:id="rId112"/>
    <p:sldId id="4550" r:id="rId113"/>
    <p:sldId id="4551" r:id="rId114"/>
    <p:sldId id="4552" r:id="rId115"/>
    <p:sldId id="4553" r:id="rId116"/>
    <p:sldId id="4558" r:id="rId117"/>
    <p:sldId id="4559" r:id="rId118"/>
    <p:sldId id="4560" r:id="rId119"/>
    <p:sldId id="4561" r:id="rId120"/>
    <p:sldId id="4490" r:id="rId121"/>
  </p:sldIdLst>
  <p:sldSz cx="12192000" cy="6858000"/>
  <p:notesSz cx="6858000" cy="9144000"/>
  <p:embeddedFontLst>
    <p:embeddedFont>
      <p:font typeface="Futura BdCn BT" panose="020B0706020204020204" pitchFamily="34" charset="0"/>
      <p:regular r:id="rId122"/>
    </p:embeddedFont>
    <p:embeddedFont>
      <p:font typeface="Futura CondensedLight" panose="020B0506000000000000" pitchFamily="34" charset="0"/>
      <p:regular r:id="rId123"/>
    </p:embeddedFont>
    <p:embeddedFont>
      <p:font typeface="Times" panose="02020603050405020304" pitchFamily="18" charset="0"/>
      <p:regular r:id="rId124"/>
      <p:bold r:id="rId125"/>
      <p:italic r:id="rId126"/>
      <p:boldItalic r:id="rId127"/>
    </p:embeddedFont>
    <p:embeddedFont>
      <p:font typeface="Trebuchet MS" panose="020B0603020202020204" pitchFamily="34" charset="0"/>
      <p:regular r:id="rId128"/>
      <p:bold r:id="rId129"/>
      <p:italic r:id="rId130"/>
      <p:boldItalic r:id="rId1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font" Target="fonts/font2.fntdata"/><Relationship Id="rId128" Type="http://schemas.openxmlformats.org/officeDocument/2006/relationships/font" Target="fonts/font7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font" Target="fonts/font5.fntdata"/><Relationship Id="rId13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font" Target="fonts/font3.fntdata"/><Relationship Id="rId129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font" Target="fonts/font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font" Target="fonts/font1.fntdata"/><Relationship Id="rId130" Type="http://schemas.openxmlformats.org/officeDocument/2006/relationships/font" Target="fonts/font9.fntdata"/><Relationship Id="rId13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font" Target="fonts/font4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font" Target="fonts/font10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357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310280-7B0A-452C-A6EE-2A14B3B120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E52B0C-15EE-4394-A647-31D05D551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103CFE-2ADE-469F-8393-A2B73AF6BD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97FF42-48A0-43F1-988E-551031A60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642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4415C3-A9A9-4AE8-954C-8152279EB5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688745-FEEC-4BE0-A5A5-39BE3C9C3D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8BF268-FB7E-4C9F-8807-CC2AEB5E08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BBFB69-9401-4833-BDC4-05D0E1A56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158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677D0-1ACE-4543-9CD6-E87744E82E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235514-7963-4EB4-8EDE-77CCD34570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400A60-2955-4E98-BACE-D4AC46971A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C49DC-4485-4DA7-82E8-9CEEC79E3F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320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E197A1-7936-409E-A7E1-7CE4508145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4B459C2-233E-4EB8-8EC8-C96536F8CB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DFBC24-E165-49B8-8970-2F3A4779E7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73E75-BED9-46C4-B55B-9B54E44F9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260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BD5D5B0-1747-4F57-A4CB-2DB893125C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8B4F939-84B3-4380-8C30-F93894B39C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A71DCF-5DB7-4B31-A51F-33BE3B734C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8D377-EFD6-42C4-A6A8-820DDB53B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168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B3E305-4104-47B1-A8BA-816539E466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079FC6-C6A9-45D3-B946-4DD7E9EF29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6917662-0860-45EE-B45C-E32EF61CEE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F8CFE-67B7-4FF7-925A-76D44E60E9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067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230A41-2FDD-4669-A31F-A0828AA54A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FC5E8-6BBA-45E3-ACAC-138E3BC0D5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1E785-6C3C-4743-8FA2-261D973A27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E7543-9858-4159-AAEA-FC07C7F9D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623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4E833-9003-4358-8ACD-46769744FA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BE8CE-DF3D-4FD3-A696-B457E3FD5F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7C0D5D-C0D4-45C1-831D-F6CC163C6A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5DF1D-A71F-47B1-AFCD-51675CAC82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489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7B42FF-247C-4F37-9EE3-7D63F4551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C26EB9-ADA2-4D37-A7EE-C23DD4E95E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891307-0A32-406F-8441-0B646A247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02443-138C-46F3-99FC-E0A220B9A5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305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FFAF32-329D-42E8-A156-15B9528AB9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DFD958-55EF-46C8-B901-DE0DA889D8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C4C81C-09FF-4FF6-BA25-92CB7D231E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EE866-437A-4440-B384-D6A8BD6FA7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32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48191" y="5723262"/>
            <a:ext cx="3585983" cy="34296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2193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48191" y="5723262"/>
            <a:ext cx="3585983" cy="34296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245117" y="2148210"/>
            <a:ext cx="5671481" cy="2546151"/>
          </a:xfrm>
        </p:spPr>
        <p:txBody>
          <a:bodyPr>
            <a:normAutofit/>
          </a:bodyPr>
          <a:lstStyle>
            <a:lvl1pPr>
              <a:defRPr sz="64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38947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840023" y="493015"/>
            <a:ext cx="8733493" cy="588238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360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840023" y="493015"/>
            <a:ext cx="8733493" cy="588238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4933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840023" y="493015"/>
            <a:ext cx="8733493" cy="588238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29383" y="896267"/>
            <a:ext cx="2310640" cy="106507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6545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383927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06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7E582C-6D24-4A12-B949-B8262FDF6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CD3AE2-9286-4F7A-B3C8-A5DD079608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6013BC-8CAC-4C93-9E7A-E61FD5EFC8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59AE5-5C10-4555-9AFB-9C19EEA0F9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52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66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AB16F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AB16F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AB16F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AB16F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AB16F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AB16F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2AF8F7D-D83F-4858-BE00-7C52B5415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C02AF37-FF58-4AE9-A5DC-A774211A9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AB68A5-491F-47C7-A494-BFB8E432EA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2B59D08-2EB4-4B5C-B0D9-B17364CEF9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8217942-50E2-4940-A2EE-BC07384A7A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298891A9-56CB-4D5A-AD83-EBCC2E32D7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61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C1C5152-0F95-4ABF-B248-35CDCC19E3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 Highest Place</a:t>
            </a:r>
            <a:endParaRPr lang="en-US"/>
          </a:p>
        </p:txBody>
      </p:sp>
      <p:pic>
        <p:nvPicPr>
          <p:cNvPr id="2" name="Picture 46" descr="Highest Place-pp">
            <a:extLst>
              <a:ext uri="{FF2B5EF4-FFF2-40B4-BE49-F238E27FC236}">
                <a16:creationId xmlns:a16="http://schemas.microsoft.com/office/drawing/2014/main" id="{A7C75E1B-BCF1-4A2E-A13B-90629790C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22A4C890-802C-4F8C-A076-6669CB72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F5116A4B-C7D8-43F4-B3A6-46759FA8E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A141A5-5344-4BA6-A474-BACA18BDB8D3}"/>
              </a:ext>
            </a:extLst>
          </p:cNvPr>
          <p:cNvSpPr txBox="1"/>
          <p:nvPr/>
        </p:nvSpPr>
        <p:spPr>
          <a:xfrm>
            <a:off x="3061855" y="2028616"/>
            <a:ext cx="606829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WELCOME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WE ARE GLAD YOU ARE HERE</a:t>
            </a:r>
          </a:p>
        </p:txBody>
      </p:sp>
    </p:spTree>
    <p:extLst>
      <p:ext uri="{BB962C8B-B14F-4D97-AF65-F5344CB8AC3E}">
        <p14:creationId xmlns:p14="http://schemas.microsoft.com/office/powerpoint/2010/main" val="32664888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E41B5-8FE8-4737-B434-3F9D20991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54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2D7F0-F211-407C-BE2A-7CCEB0D2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436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45A28-0059-40B8-8FCB-C526F701B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052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2D7F0-F211-407C-BE2A-7CCEB0D2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13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F3494-6936-4270-8035-E43CE8BFF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907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2D7F0-F211-407C-BE2A-7CCEB0D2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703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THE LORD’S SUPPER</a:t>
            </a:r>
          </a:p>
          <a:p>
            <a:r>
              <a:rPr lang="en-US" sz="5400" dirty="0">
                <a:solidFill>
                  <a:schemeClr val="tx1"/>
                </a:solidFill>
                <a:latin typeface="Futura CondensedLight" panose="020B0506000000000000" pitchFamily="34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39477963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714161" y="493015"/>
            <a:ext cx="7859355" cy="5882387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FEE7BC"/>
                </a:solidFill>
                <a:latin typeface="Futura BdCn BT" panose="020B0706020204020204" pitchFamily="34" charset="0"/>
              </a:rPr>
              <a:t>ISAIAH 53:1-3</a:t>
            </a:r>
            <a:endParaRPr lang="en-US" sz="5400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algn="just"/>
            <a:r>
              <a:rPr lang="en-US" sz="32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“Who has believed our report? And to whom has the arm of the Lord been revealed? For He shall grow up before Him as a tender plant, And as a root out of dry ground.</a:t>
            </a:r>
          </a:p>
          <a:p>
            <a:pPr algn="just"/>
            <a:r>
              <a:rPr lang="en-US" sz="32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He has no form or comeliness; And when we see Him, There is no beauty that we should desire Him. He is despised and rejected by men, A Man of sorrows and acquainted with grief. And we hid, as it were, our faces from Him; He was despised, and we did not esteem Him.”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029" y="849132"/>
            <a:ext cx="3137645" cy="1065076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Futura BdCn BT" panose="020B0706020204020204" pitchFamily="34" charset="0"/>
              </a:rPr>
              <a:t>THE UNLEAVENED BREAD</a:t>
            </a:r>
          </a:p>
        </p:txBody>
      </p:sp>
    </p:spTree>
    <p:extLst>
      <p:ext uri="{BB962C8B-B14F-4D97-AF65-F5344CB8AC3E}">
        <p14:creationId xmlns:p14="http://schemas.microsoft.com/office/powerpoint/2010/main" val="391144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667027" y="493015"/>
            <a:ext cx="7906489" cy="5882387"/>
          </a:xfrm>
        </p:spPr>
        <p:txBody>
          <a:bodyPr>
            <a:normAutofit fontScale="77500" lnSpcReduction="20000"/>
          </a:bodyPr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ISAIAH 53:4-5</a:t>
            </a:r>
          </a:p>
          <a:p>
            <a:pPr algn="just"/>
            <a:r>
              <a:rPr lang="en-US" sz="52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“Surely He has borne our griefs</a:t>
            </a:r>
          </a:p>
          <a:p>
            <a:pPr algn="just"/>
            <a:r>
              <a:rPr lang="en-US" sz="52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And carried our sorrows;</a:t>
            </a:r>
          </a:p>
          <a:p>
            <a:pPr algn="just"/>
            <a:r>
              <a:rPr lang="en-US" sz="52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Yet we esteemed Him stricken,</a:t>
            </a:r>
          </a:p>
          <a:p>
            <a:pPr algn="just"/>
            <a:r>
              <a:rPr lang="en-US" sz="52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Smitten by God, and afflicted.</a:t>
            </a:r>
          </a:p>
          <a:p>
            <a:pPr algn="just"/>
            <a:r>
              <a:rPr lang="en-US" sz="52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But He was wounded for our transgressions,</a:t>
            </a:r>
          </a:p>
          <a:p>
            <a:pPr algn="just"/>
            <a:r>
              <a:rPr lang="en-US" sz="52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He was bruised for our iniquities;</a:t>
            </a:r>
          </a:p>
          <a:p>
            <a:pPr algn="just"/>
            <a:r>
              <a:rPr lang="en-US" sz="52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The chastisement for our peace was upon Him,</a:t>
            </a:r>
          </a:p>
          <a:p>
            <a:pPr algn="just"/>
            <a:r>
              <a:rPr lang="en-US" sz="52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And by His stripes we are healed.”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029" y="849132"/>
            <a:ext cx="3137645" cy="1065076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Futura BdCn BT" panose="020B0706020204020204" pitchFamily="34" charset="0"/>
              </a:rPr>
              <a:t>THE FRUIT</a:t>
            </a:r>
            <a:br>
              <a:rPr lang="en-US" sz="4800" dirty="0">
                <a:solidFill>
                  <a:schemeClr val="tx1"/>
                </a:solidFill>
                <a:latin typeface="Futura BdCn BT" panose="020B0706020204020204" pitchFamily="34" charset="0"/>
              </a:rPr>
            </a:br>
            <a:r>
              <a:rPr lang="en-US" sz="4800" dirty="0">
                <a:solidFill>
                  <a:schemeClr val="tx1"/>
                </a:solidFill>
                <a:latin typeface="Futura BdCn BT" panose="020B0706020204020204" pitchFamily="34" charset="0"/>
              </a:rPr>
              <a:t>OF THE VINE</a:t>
            </a:r>
          </a:p>
        </p:txBody>
      </p:sp>
    </p:spTree>
    <p:extLst>
      <p:ext uri="{BB962C8B-B14F-4D97-AF65-F5344CB8AC3E}">
        <p14:creationId xmlns:p14="http://schemas.microsoft.com/office/powerpoint/2010/main" val="31993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CLOSING</a:t>
            </a:r>
          </a:p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PRAYER</a:t>
            </a:r>
            <a:endParaRPr lang="en-US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851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OUR GOD, HE IS ALIVE</a:t>
            </a:r>
          </a:p>
          <a:p>
            <a:r>
              <a:rPr lang="en-US" sz="66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#23</a:t>
            </a:r>
            <a:endParaRPr lang="en-US" sz="48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Futura BdCn BT" panose="020B0706020204020204" pitchFamily="34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NO TEARS IN HEAVEN</a:t>
            </a:r>
          </a:p>
          <a:p>
            <a:r>
              <a:rPr lang="en-US" sz="66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#882</a:t>
            </a:r>
            <a:endParaRPr lang="en-US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Futura BdCn BT" panose="020B0706020204020204" pitchFamily="34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93810756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1693924-4CC9-44B2-97CB-4A6654CFAC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No Tears in Heaven</a:t>
            </a:r>
            <a:endParaRPr lang="en-US"/>
          </a:p>
        </p:txBody>
      </p:sp>
      <p:pic>
        <p:nvPicPr>
          <p:cNvPr id="2" name="Picture 53" descr="No tears in Heaven-pp">
            <a:extLst>
              <a:ext uri="{FF2B5EF4-FFF2-40B4-BE49-F238E27FC236}">
                <a16:creationId xmlns:a16="http://schemas.microsoft.com/office/drawing/2014/main" id="{F0334FC5-C43C-4CFF-A78E-7372AACAE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2" name="Text Box 54">
            <a:extLst>
              <a:ext uri="{FF2B5EF4-FFF2-40B4-BE49-F238E27FC236}">
                <a16:creationId xmlns:a16="http://schemas.microsoft.com/office/drawing/2014/main" id="{93E1EFCE-46AC-4DC1-93F9-64F1DC122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4" y="76201"/>
            <a:ext cx="3664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No Tears In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3" name="Text Box 55">
            <a:extLst>
              <a:ext uri="{FF2B5EF4-FFF2-40B4-BE49-F238E27FC236}">
                <a16:creationId xmlns:a16="http://schemas.microsoft.com/office/drawing/2014/main" id="{F5E1861F-E3FE-4921-AA05-937D071EF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B3807EF1-6E5A-42E4-9CEC-8DF143869D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No Tears in Heaven</a:t>
            </a:r>
            <a:endParaRPr lang="en-US"/>
          </a:p>
        </p:txBody>
      </p:sp>
      <p:pic>
        <p:nvPicPr>
          <p:cNvPr id="3074" name="Picture 3" descr="No tears in Heaven-pp">
            <a:extLst>
              <a:ext uri="{FF2B5EF4-FFF2-40B4-BE49-F238E27FC236}">
                <a16:creationId xmlns:a16="http://schemas.microsoft.com/office/drawing/2014/main" id="{AB0A968B-715B-4814-A772-2F9F594BC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734A8098-43BE-4D91-808C-90841919D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4" y="76201"/>
            <a:ext cx="3664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No Tears In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8AADA450-B26E-4AE2-8F8D-C827624E3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198DA525-BC42-48CC-835C-3F7D624C4E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No Tears in Heaven</a:t>
            </a:r>
            <a:endParaRPr lang="en-US"/>
          </a:p>
        </p:txBody>
      </p:sp>
      <p:pic>
        <p:nvPicPr>
          <p:cNvPr id="4098" name="Picture 3" descr="No tears in Heaven-pp">
            <a:extLst>
              <a:ext uri="{FF2B5EF4-FFF2-40B4-BE49-F238E27FC236}">
                <a16:creationId xmlns:a16="http://schemas.microsoft.com/office/drawing/2014/main" id="{E6145948-32DA-4B00-9BF9-A76B56CCF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Text Box 4">
            <a:extLst>
              <a:ext uri="{FF2B5EF4-FFF2-40B4-BE49-F238E27FC236}">
                <a16:creationId xmlns:a16="http://schemas.microsoft.com/office/drawing/2014/main" id="{7CF8FBB6-691A-4DD7-A7F2-E1F66C77C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4" y="76201"/>
            <a:ext cx="3664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No Tears In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0469" name="Text Box 5">
            <a:extLst>
              <a:ext uri="{FF2B5EF4-FFF2-40B4-BE49-F238E27FC236}">
                <a16:creationId xmlns:a16="http://schemas.microsoft.com/office/drawing/2014/main" id="{64875741-C958-493F-960D-963DC003F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FB0F3281-392F-4716-8FBB-C5013636E9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No Tears in Heaven</a:t>
            </a:r>
            <a:endParaRPr lang="en-US"/>
          </a:p>
        </p:txBody>
      </p:sp>
      <p:pic>
        <p:nvPicPr>
          <p:cNvPr id="5122" name="Picture 3" descr="No tears in Heaven-pp">
            <a:extLst>
              <a:ext uri="{FF2B5EF4-FFF2-40B4-BE49-F238E27FC236}">
                <a16:creationId xmlns:a16="http://schemas.microsoft.com/office/drawing/2014/main" id="{F4D9D45C-D256-4649-BC53-1F29EDDFF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Text Box 4">
            <a:extLst>
              <a:ext uri="{FF2B5EF4-FFF2-40B4-BE49-F238E27FC236}">
                <a16:creationId xmlns:a16="http://schemas.microsoft.com/office/drawing/2014/main" id="{DB01D584-00D6-4B67-A407-81081EFBB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4" y="76201"/>
            <a:ext cx="3664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No Tears In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3" name="Text Box 5">
            <a:extLst>
              <a:ext uri="{FF2B5EF4-FFF2-40B4-BE49-F238E27FC236}">
                <a16:creationId xmlns:a16="http://schemas.microsoft.com/office/drawing/2014/main" id="{31ADB141-0DD7-42B1-BDF1-F30222219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B8A2BB8E-C09D-4333-B853-71DE88F4CC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No Tears in Heaven</a:t>
            </a:r>
            <a:endParaRPr lang="en-US"/>
          </a:p>
        </p:txBody>
      </p:sp>
      <p:pic>
        <p:nvPicPr>
          <p:cNvPr id="10242" name="Picture 3" descr="No tears in Heaven-pp">
            <a:extLst>
              <a:ext uri="{FF2B5EF4-FFF2-40B4-BE49-F238E27FC236}">
                <a16:creationId xmlns:a16="http://schemas.microsoft.com/office/drawing/2014/main" id="{4786C170-09D5-4A2A-BF5B-6B916ECDE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F84397A5-48A6-41C4-8787-70421BF76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4" y="76201"/>
            <a:ext cx="3664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No Tears In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A72E4CF9-6B89-4EE8-B76F-18204ED6F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F3ECBFEE-6D73-4319-A971-9BCFE1DA9F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No Tears in Heaven</a:t>
            </a:r>
            <a:endParaRPr lang="en-US"/>
          </a:p>
        </p:txBody>
      </p:sp>
      <p:pic>
        <p:nvPicPr>
          <p:cNvPr id="11266" name="Picture 3" descr="No tears in Heaven-pp">
            <a:extLst>
              <a:ext uri="{FF2B5EF4-FFF2-40B4-BE49-F238E27FC236}">
                <a16:creationId xmlns:a16="http://schemas.microsoft.com/office/drawing/2014/main" id="{406CBBB6-E0E0-44BF-9125-0E038796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E91EEB2B-FC9C-4F37-B845-8E4377923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4" y="76201"/>
            <a:ext cx="3664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No Tears In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2008F5A6-56A3-439F-9699-9E607F0B9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4AB859B9-8E1B-4BAA-A42E-43F5351928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No Tears in Heaven</a:t>
            </a:r>
            <a:endParaRPr lang="en-US"/>
          </a:p>
        </p:txBody>
      </p:sp>
      <p:pic>
        <p:nvPicPr>
          <p:cNvPr id="12290" name="Picture 3" descr="No tears in Heaven-pp">
            <a:extLst>
              <a:ext uri="{FF2B5EF4-FFF2-40B4-BE49-F238E27FC236}">
                <a16:creationId xmlns:a16="http://schemas.microsoft.com/office/drawing/2014/main" id="{B423DEDA-C634-42D1-9D17-99AB136B3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7A760D96-3235-4BCE-BA22-4E61B5BE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4" y="76201"/>
            <a:ext cx="3664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No Tears In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F15CC0B5-90E1-433D-B4CE-3DFC827D7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30A4EBF7-9BB5-4D62-8E88-4F01D8CCEB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No Tears in Heaven</a:t>
            </a:r>
            <a:endParaRPr lang="en-US"/>
          </a:p>
        </p:txBody>
      </p:sp>
      <p:pic>
        <p:nvPicPr>
          <p:cNvPr id="13314" name="Picture 3" descr="No tears in Heaven-pp">
            <a:extLst>
              <a:ext uri="{FF2B5EF4-FFF2-40B4-BE49-F238E27FC236}">
                <a16:creationId xmlns:a16="http://schemas.microsoft.com/office/drawing/2014/main" id="{488E3A0D-83DD-49C7-BF5E-E924C24D6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2DC141F8-EBB3-43D4-8745-7E15B5A2A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4" y="76201"/>
            <a:ext cx="3664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No Tears In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EBA79820-20F8-4D01-9CD2-3B7C0143D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TONIGHT’S LESSON:</a:t>
            </a:r>
          </a:p>
          <a:p>
            <a:r>
              <a:rPr lang="en-US" sz="7200" dirty="0">
                <a:solidFill>
                  <a:srgbClr val="FEE7BC"/>
                </a:solidFill>
                <a:latin typeface="Futura BdCn BT" panose="020B0706020204020204" pitchFamily="34" charset="0"/>
              </a:rPr>
              <a:t>DEFINING AGAPE (PART 2)</a:t>
            </a:r>
          </a:p>
          <a:p>
            <a:r>
              <a:rPr lang="en-US" sz="60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@ 6:00 PM</a:t>
            </a:r>
            <a:endParaRPr lang="en-US" sz="4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43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03763FA-64E6-4BE3-B7B8-C1133B778E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Our God He Is Alive</a:t>
            </a:r>
            <a:endParaRPr lang="en-US"/>
          </a:p>
        </p:txBody>
      </p:sp>
      <p:pic>
        <p:nvPicPr>
          <p:cNvPr id="2" name="Picture 57" descr="Our God He Is Alive-pp">
            <a:extLst>
              <a:ext uri="{FF2B5EF4-FFF2-40B4-BE49-F238E27FC236}">
                <a16:creationId xmlns:a16="http://schemas.microsoft.com/office/drawing/2014/main" id="{7A43D9DE-5A74-4DE1-910C-61CE10A0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F5B0B841-BB83-4A75-91EF-11BF5602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46AC7C46-E970-4660-A32F-C90E1239E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F88F1D76-DA64-4032-A781-D2E994E0B5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Our God He Is Alive</a:t>
            </a:r>
            <a:endParaRPr lang="en-US"/>
          </a:p>
        </p:txBody>
      </p:sp>
      <p:pic>
        <p:nvPicPr>
          <p:cNvPr id="3074" name="Picture 3" descr="Our God He Is Alive-pp">
            <a:extLst>
              <a:ext uri="{FF2B5EF4-FFF2-40B4-BE49-F238E27FC236}">
                <a16:creationId xmlns:a16="http://schemas.microsoft.com/office/drawing/2014/main" id="{2205EA51-1F70-4086-9B60-3436F8DD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1BA9FE24-28AE-4027-8149-16A23626C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A38BF031-7259-4FAA-BFCB-C05AEF01F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25F13731-3395-4F52-90FC-60909CE7EC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Our God He Is Alive</a:t>
            </a:r>
            <a:endParaRPr lang="en-US"/>
          </a:p>
        </p:txBody>
      </p:sp>
      <p:pic>
        <p:nvPicPr>
          <p:cNvPr id="4098" name="Picture 3" descr="Our God He Is Alive-pp">
            <a:extLst>
              <a:ext uri="{FF2B5EF4-FFF2-40B4-BE49-F238E27FC236}">
                <a16:creationId xmlns:a16="http://schemas.microsoft.com/office/drawing/2014/main" id="{BE8367C6-8EEC-4353-870D-D79962C9B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3BCFECDD-6FC0-42BC-8C29-E5C410F45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5D586573-7681-4888-A7E3-950687D36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917F367B-CDF4-4787-9CA0-C4AA990865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Our God He Is Alive</a:t>
            </a:r>
            <a:endParaRPr lang="en-US"/>
          </a:p>
        </p:txBody>
      </p:sp>
      <p:pic>
        <p:nvPicPr>
          <p:cNvPr id="5122" name="Picture 3" descr="Our God He Is Alive-pp">
            <a:extLst>
              <a:ext uri="{FF2B5EF4-FFF2-40B4-BE49-F238E27FC236}">
                <a16:creationId xmlns:a16="http://schemas.microsoft.com/office/drawing/2014/main" id="{129A9036-1647-4949-B827-975AB9F15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C9F43FFF-5D0E-451C-90DE-24FF07256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61A6A6A7-D3E6-424C-833D-37797CEE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78C3C5C9-9F1C-4E63-ABF0-43AC9EC628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Our God He Is Alive</a:t>
            </a:r>
            <a:endParaRPr lang="en-US"/>
          </a:p>
        </p:txBody>
      </p:sp>
      <p:pic>
        <p:nvPicPr>
          <p:cNvPr id="6146" name="Picture 3" descr="Our God He Is Alive-pp">
            <a:extLst>
              <a:ext uri="{FF2B5EF4-FFF2-40B4-BE49-F238E27FC236}">
                <a16:creationId xmlns:a16="http://schemas.microsoft.com/office/drawing/2014/main" id="{886A54AF-C135-4AE6-B9CF-8250D7BFF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447ECD29-7E73-4E12-8AAB-F6A7DA730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F946A336-1369-4CCC-B977-3D3C6D964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C3544612-710D-4F47-AE7E-1131B6F790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Our God He Is Alive</a:t>
            </a:r>
            <a:endParaRPr lang="en-US"/>
          </a:p>
        </p:txBody>
      </p:sp>
      <p:pic>
        <p:nvPicPr>
          <p:cNvPr id="7170" name="Picture 3" descr="Our God He Is Alive-pp">
            <a:extLst>
              <a:ext uri="{FF2B5EF4-FFF2-40B4-BE49-F238E27FC236}">
                <a16:creationId xmlns:a16="http://schemas.microsoft.com/office/drawing/2014/main" id="{D9557F63-8C88-4568-8CF7-D3E9C81F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4">
            <a:extLst>
              <a:ext uri="{FF2B5EF4-FFF2-40B4-BE49-F238E27FC236}">
                <a16:creationId xmlns:a16="http://schemas.microsoft.com/office/drawing/2014/main" id="{308846C4-7169-4723-8632-1122F9542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98DFDE26-1FC0-4AFD-9987-3058C798B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66BF23AC-8B73-4C69-AA6C-F887F6C99E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Our God He Is Alive</a:t>
            </a:r>
            <a:endParaRPr lang="en-US"/>
          </a:p>
        </p:txBody>
      </p:sp>
      <p:pic>
        <p:nvPicPr>
          <p:cNvPr id="8194" name="Picture 3" descr="Our God He Is Alive-pp">
            <a:extLst>
              <a:ext uri="{FF2B5EF4-FFF2-40B4-BE49-F238E27FC236}">
                <a16:creationId xmlns:a16="http://schemas.microsoft.com/office/drawing/2014/main" id="{39B72D7E-CE3B-4A6C-85E7-079037B4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A4E7042F-7732-4B82-A4A8-F2238D04D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C2AC9C57-B0DE-4357-A1C7-4339D5EA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75ABD984-11FA-4FCB-9FC5-E0DA6DC701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Our God He Is Alive</a:t>
            </a:r>
            <a:endParaRPr lang="en-US"/>
          </a:p>
        </p:txBody>
      </p:sp>
      <p:pic>
        <p:nvPicPr>
          <p:cNvPr id="9218" name="Picture 3" descr="Our God He Is Alive-pp">
            <a:extLst>
              <a:ext uri="{FF2B5EF4-FFF2-40B4-BE49-F238E27FC236}">
                <a16:creationId xmlns:a16="http://schemas.microsoft.com/office/drawing/2014/main" id="{77E9EDED-40D5-4F6F-BEC2-9EDD08C0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8736313C-2A09-4E60-8710-878163844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AADC10B4-672A-401F-BF35-904C62A74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8A70E4EC-24C3-4654-98AD-5E1BCFF991A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 Highest Place</a:t>
            </a:r>
            <a:endParaRPr lang="en-US"/>
          </a:p>
        </p:txBody>
      </p:sp>
      <p:pic>
        <p:nvPicPr>
          <p:cNvPr id="3074" name="Picture 3" descr="Highest Place-pp">
            <a:extLst>
              <a:ext uri="{FF2B5EF4-FFF2-40B4-BE49-F238E27FC236}">
                <a16:creationId xmlns:a16="http://schemas.microsoft.com/office/drawing/2014/main" id="{B75455ED-C738-41E5-9ACA-964EDEE9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9C45AAAB-17B0-4930-9F27-0934BE892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B57671BF-67DC-49BB-9AD8-63E30AB2B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DB5F18BB-E9D9-4C7C-9EF6-4079B4922C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4-1 Our God He Is Alive</a:t>
            </a:r>
            <a:endParaRPr lang="en-US"/>
          </a:p>
        </p:txBody>
      </p:sp>
      <p:pic>
        <p:nvPicPr>
          <p:cNvPr id="14338" name="Picture 3" descr="Our God He Is Alive-pp">
            <a:extLst>
              <a:ext uri="{FF2B5EF4-FFF2-40B4-BE49-F238E27FC236}">
                <a16:creationId xmlns:a16="http://schemas.microsoft.com/office/drawing/2014/main" id="{7189FBDA-005B-4243-B96A-C777E5F5A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5DA686AF-2683-4817-A56A-D3575F63E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236A5501-7C3E-4473-A516-3084A4C57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77998F1B-1C44-4034-8303-3E627BB48A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4-2 Our God He Is Alive</a:t>
            </a:r>
            <a:endParaRPr lang="en-US"/>
          </a:p>
        </p:txBody>
      </p:sp>
      <p:pic>
        <p:nvPicPr>
          <p:cNvPr id="15362" name="Picture 3" descr="Our God He Is Alive-pp">
            <a:extLst>
              <a:ext uri="{FF2B5EF4-FFF2-40B4-BE49-F238E27FC236}">
                <a16:creationId xmlns:a16="http://schemas.microsoft.com/office/drawing/2014/main" id="{AB200928-F866-4133-9915-9C5B11DB0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44FB216E-7AC6-4C92-97FA-50BDFC40F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49F815CA-93EC-46AD-B910-FA31DAE36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6D519F9F-46A0-45D3-BBDA-0037EB7838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Our God He Is Alive</a:t>
            </a:r>
            <a:endParaRPr lang="en-US"/>
          </a:p>
        </p:txBody>
      </p:sp>
      <p:pic>
        <p:nvPicPr>
          <p:cNvPr id="16386" name="Picture 3" descr="Our God He Is Alive-pp">
            <a:extLst>
              <a:ext uri="{FF2B5EF4-FFF2-40B4-BE49-F238E27FC236}">
                <a16:creationId xmlns:a16="http://schemas.microsoft.com/office/drawing/2014/main" id="{9E7A08CE-2056-4111-BB71-FE1BCAF98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829E9D1F-0E9B-4D1E-849B-84D61621A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63731402-9FC6-4875-A209-CE96CBD3C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49A47959-6AAC-48BA-8C4C-A673F7A01E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Our God He Is Alive</a:t>
            </a:r>
            <a:endParaRPr lang="en-US"/>
          </a:p>
        </p:txBody>
      </p:sp>
      <p:pic>
        <p:nvPicPr>
          <p:cNvPr id="17410" name="Picture 3" descr="Our God He Is Alive-pp">
            <a:extLst>
              <a:ext uri="{FF2B5EF4-FFF2-40B4-BE49-F238E27FC236}">
                <a16:creationId xmlns:a16="http://schemas.microsoft.com/office/drawing/2014/main" id="{17E3E97B-417A-41BD-A326-59EC8E068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ACB14C59-9551-46E9-835F-C43CA0489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61385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6B6F8953-D3A7-47FF-A988-D2668F40C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83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Our God, He Is Alive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ANCIENT WORDS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Futura BdCn BT" panose="020B0706020204020204" pitchFamily="34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4062638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68C6D1C-7900-4762-B674-0DB7730466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Ancient Words</a:t>
            </a:r>
            <a:endParaRPr lang="en-US"/>
          </a:p>
        </p:txBody>
      </p:sp>
      <p:pic>
        <p:nvPicPr>
          <p:cNvPr id="2" name="Picture 15" descr="Ancient Words-pp">
            <a:extLst>
              <a:ext uri="{FF2B5EF4-FFF2-40B4-BE49-F238E27FC236}">
                <a16:creationId xmlns:a16="http://schemas.microsoft.com/office/drawing/2014/main" id="{699DF46A-1C5A-4F20-A474-2103FA84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>
            <a:extLst>
              <a:ext uri="{FF2B5EF4-FFF2-40B4-BE49-F238E27FC236}">
                <a16:creationId xmlns:a16="http://schemas.microsoft.com/office/drawing/2014/main" id="{480A1FBF-6A85-4221-944D-CD8DCE722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D22DE62B-8C39-4ED4-9C73-064054C9C5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Ancient Words</a:t>
            </a:r>
            <a:endParaRPr lang="en-US"/>
          </a:p>
        </p:txBody>
      </p:sp>
      <p:pic>
        <p:nvPicPr>
          <p:cNvPr id="3074" name="Picture 3" descr="Ancient Words-pp">
            <a:extLst>
              <a:ext uri="{FF2B5EF4-FFF2-40B4-BE49-F238E27FC236}">
                <a16:creationId xmlns:a16="http://schemas.microsoft.com/office/drawing/2014/main" id="{1FAF0409-674D-4B89-A6BF-C8541C5B7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0D71FEB0-5E44-432B-8E3E-09BBE7CAD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C863F3B5-27E9-4174-BF82-DA7D2A1C12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1-3 Ancient Words</a:t>
            </a:r>
            <a:endParaRPr lang="en-US"/>
          </a:p>
        </p:txBody>
      </p:sp>
      <p:pic>
        <p:nvPicPr>
          <p:cNvPr id="4098" name="Picture 3" descr="Ancient Words-pp">
            <a:extLst>
              <a:ext uri="{FF2B5EF4-FFF2-40B4-BE49-F238E27FC236}">
                <a16:creationId xmlns:a16="http://schemas.microsoft.com/office/drawing/2014/main" id="{309151B7-7B84-4DD6-9CD7-81EF30D8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12FE8A5E-48D5-4FEC-B4D1-866B8E0D3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00B56E7C-8687-4CA1-BA5E-48DC50B0F3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Ancient Words</a:t>
            </a:r>
            <a:endParaRPr lang="en-US"/>
          </a:p>
        </p:txBody>
      </p:sp>
      <p:pic>
        <p:nvPicPr>
          <p:cNvPr id="5122" name="Picture 3" descr="Ancient Words-pp">
            <a:extLst>
              <a:ext uri="{FF2B5EF4-FFF2-40B4-BE49-F238E27FC236}">
                <a16:creationId xmlns:a16="http://schemas.microsoft.com/office/drawing/2014/main" id="{07AC1172-AC50-4EA8-93A3-E93DB2A32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>
            <a:extLst>
              <a:ext uri="{FF2B5EF4-FFF2-40B4-BE49-F238E27FC236}">
                <a16:creationId xmlns:a16="http://schemas.microsoft.com/office/drawing/2014/main" id="{6533FCB5-A7C7-4060-99EF-A1152AAE4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DBDB4EE2-6DD0-4C72-A1C5-E5B4A09E2D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Ancient Words</a:t>
            </a:r>
            <a:endParaRPr lang="en-US"/>
          </a:p>
        </p:txBody>
      </p:sp>
      <p:pic>
        <p:nvPicPr>
          <p:cNvPr id="6146" name="Picture 3" descr="Ancient Words-pp">
            <a:extLst>
              <a:ext uri="{FF2B5EF4-FFF2-40B4-BE49-F238E27FC236}">
                <a16:creationId xmlns:a16="http://schemas.microsoft.com/office/drawing/2014/main" id="{8F9E57D8-5D25-4FA2-9BDE-4211891D4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0AFA7F08-959F-4D45-A19A-E4743A130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9F97EB46-4F34-43D5-B9DA-993912970E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 Highest Place</a:t>
            </a:r>
            <a:endParaRPr lang="en-US"/>
          </a:p>
        </p:txBody>
      </p:sp>
      <p:pic>
        <p:nvPicPr>
          <p:cNvPr id="4098" name="Picture 3" descr="Highest Place-pp">
            <a:extLst>
              <a:ext uri="{FF2B5EF4-FFF2-40B4-BE49-F238E27FC236}">
                <a16:creationId xmlns:a16="http://schemas.microsoft.com/office/drawing/2014/main" id="{5D813330-3312-4C9A-8797-26160EFD8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A3BF12CA-EF67-4492-8ED5-DF51D2588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7F563AC9-8A88-4F50-A715-3B12AB33A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6F176DE-105E-4D1E-89D9-4DEC969534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Ancient Words</a:t>
            </a:r>
            <a:endParaRPr lang="en-US"/>
          </a:p>
        </p:txBody>
      </p:sp>
      <p:pic>
        <p:nvPicPr>
          <p:cNvPr id="7170" name="Picture 3" descr="Ancient Words-pp">
            <a:extLst>
              <a:ext uri="{FF2B5EF4-FFF2-40B4-BE49-F238E27FC236}">
                <a16:creationId xmlns:a16="http://schemas.microsoft.com/office/drawing/2014/main" id="{0988958B-700C-4048-9A29-03D15AA0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90E8D7A6-704C-4C98-90C3-F7BCC41E9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50A817A-5FC5-4EFC-B1F2-EFA894A572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Ancient Words</a:t>
            </a:r>
            <a:endParaRPr lang="en-US"/>
          </a:p>
        </p:txBody>
      </p:sp>
      <p:pic>
        <p:nvPicPr>
          <p:cNvPr id="8194" name="Picture 3" descr="Ancient Words-pp">
            <a:extLst>
              <a:ext uri="{FF2B5EF4-FFF2-40B4-BE49-F238E27FC236}">
                <a16:creationId xmlns:a16="http://schemas.microsoft.com/office/drawing/2014/main" id="{A13EE1E7-BA1C-4EDE-8145-573425DEF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92A2F628-2AA0-4C8D-A61E-91A118FDA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0018E20-63A7-4C36-A388-3B49A49BEC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2-3 Ancient Words</a:t>
            </a:r>
            <a:endParaRPr lang="en-US"/>
          </a:p>
        </p:txBody>
      </p:sp>
      <p:pic>
        <p:nvPicPr>
          <p:cNvPr id="9218" name="Picture 3" descr="Ancient Words-pp">
            <a:extLst>
              <a:ext uri="{FF2B5EF4-FFF2-40B4-BE49-F238E27FC236}">
                <a16:creationId xmlns:a16="http://schemas.microsoft.com/office/drawing/2014/main" id="{6DE21FBA-50D1-4DA1-A520-D6FFD456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A03E02A8-4FE8-4D9B-8F93-ED97969BA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9A4DC2E-12F8-4423-A2AC-50F263B1AB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Ancient Words</a:t>
            </a:r>
            <a:endParaRPr lang="en-US"/>
          </a:p>
        </p:txBody>
      </p:sp>
      <p:pic>
        <p:nvPicPr>
          <p:cNvPr id="10242" name="Picture 4" descr="Ancient Words-pp">
            <a:extLst>
              <a:ext uri="{FF2B5EF4-FFF2-40B4-BE49-F238E27FC236}">
                <a16:creationId xmlns:a16="http://schemas.microsoft.com/office/drawing/2014/main" id="{1198EA12-A746-4E80-9E0F-56040CAF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>
            <a:extLst>
              <a:ext uri="{FF2B5EF4-FFF2-40B4-BE49-F238E27FC236}">
                <a16:creationId xmlns:a16="http://schemas.microsoft.com/office/drawing/2014/main" id="{F480DEDD-5A7F-4562-BCBE-A7070C0C2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C9BC828-40B1-4704-81B5-D3A9B50F8A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Ancient Words</a:t>
            </a:r>
            <a:endParaRPr lang="en-US"/>
          </a:p>
        </p:txBody>
      </p:sp>
      <p:pic>
        <p:nvPicPr>
          <p:cNvPr id="11266" name="Picture 3" descr="Ancient Words-pp">
            <a:extLst>
              <a:ext uri="{FF2B5EF4-FFF2-40B4-BE49-F238E27FC236}">
                <a16:creationId xmlns:a16="http://schemas.microsoft.com/office/drawing/2014/main" id="{EB6C1162-2246-4B8C-96A0-E847EFF7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>
            <a:extLst>
              <a:ext uri="{FF2B5EF4-FFF2-40B4-BE49-F238E27FC236}">
                <a16:creationId xmlns:a16="http://schemas.microsoft.com/office/drawing/2014/main" id="{7CD146CE-B4E3-4EA1-81CD-168DCE3B9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107FC97-D8F7-4945-80D7-99FABE71C9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Coda-1 Ancient Words</a:t>
            </a:r>
            <a:endParaRPr lang="en-US"/>
          </a:p>
        </p:txBody>
      </p:sp>
      <p:pic>
        <p:nvPicPr>
          <p:cNvPr id="12290" name="Picture 3" descr="Ancient Words-pp">
            <a:extLst>
              <a:ext uri="{FF2B5EF4-FFF2-40B4-BE49-F238E27FC236}">
                <a16:creationId xmlns:a16="http://schemas.microsoft.com/office/drawing/2014/main" id="{4D64C436-D4C5-4589-9BEE-EC1A7610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68A5C18C-A8EF-4D97-A1E8-E6AF18DD5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B20F4167-ADC4-4326-9199-A38D850736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Coda-2 Ancient Words</a:t>
            </a:r>
            <a:endParaRPr lang="en-US"/>
          </a:p>
        </p:txBody>
      </p:sp>
      <p:pic>
        <p:nvPicPr>
          <p:cNvPr id="13314" name="Picture 3" descr="Ancient Words-pp">
            <a:extLst>
              <a:ext uri="{FF2B5EF4-FFF2-40B4-BE49-F238E27FC236}">
                <a16:creationId xmlns:a16="http://schemas.microsoft.com/office/drawing/2014/main" id="{67747356-5B2E-4EBA-8D73-926B8B9C3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9EE31A16-613F-4F70-84A2-696A52AFD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CCD3C0C6-8205-4AFC-82D0-B5ADC4AF23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tag Ancient Words</a:t>
            </a:r>
            <a:endParaRPr lang="en-US"/>
          </a:p>
        </p:txBody>
      </p:sp>
      <p:pic>
        <p:nvPicPr>
          <p:cNvPr id="14338" name="Picture 4" descr="Ancient Words-pp">
            <a:extLst>
              <a:ext uri="{FF2B5EF4-FFF2-40B4-BE49-F238E27FC236}">
                <a16:creationId xmlns:a16="http://schemas.microsoft.com/office/drawing/2014/main" id="{33DABA54-FE25-4FF7-B203-ACFAD2924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5">
            <a:extLst>
              <a:ext uri="{FF2B5EF4-FFF2-40B4-BE49-F238E27FC236}">
                <a16:creationId xmlns:a16="http://schemas.microsoft.com/office/drawing/2014/main" id="{B66792B1-E9D5-4CBE-944C-5192E405A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OPENING</a:t>
            </a:r>
          </a:p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3878311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GREAT ARE YOU, LORD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Futura BdCn BT" panose="020B0706020204020204" pitchFamily="34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3537112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C777AEC3-1A79-4CD8-802D-556A144A3F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 Highest Place</a:t>
            </a:r>
            <a:endParaRPr lang="en-US"/>
          </a:p>
        </p:txBody>
      </p:sp>
      <p:pic>
        <p:nvPicPr>
          <p:cNvPr id="5122" name="Picture 3" descr="Highest Place-pp">
            <a:extLst>
              <a:ext uri="{FF2B5EF4-FFF2-40B4-BE49-F238E27FC236}">
                <a16:creationId xmlns:a16="http://schemas.microsoft.com/office/drawing/2014/main" id="{98360F89-3451-4203-ABE6-7E1B01FC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0F5AB600-0CFB-4C96-B19D-2BB9BC1D2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73EB2939-09ED-41E0-9724-36054FADA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65E8E67-F469-41B3-9567-964C0326AE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 Great Are You Lord</a:t>
            </a:r>
            <a:endParaRPr lang="en-US"/>
          </a:p>
        </p:txBody>
      </p:sp>
      <p:pic>
        <p:nvPicPr>
          <p:cNvPr id="2" name="Picture 23" descr="Great Are You Lord-m-f lead-pp">
            <a:extLst>
              <a:ext uri="{FF2B5EF4-FFF2-40B4-BE49-F238E27FC236}">
                <a16:creationId xmlns:a16="http://schemas.microsoft.com/office/drawing/2014/main" id="{13434B67-E278-4270-BE46-F52F294B5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Text Box 24">
            <a:extLst>
              <a:ext uri="{FF2B5EF4-FFF2-40B4-BE49-F238E27FC236}">
                <a16:creationId xmlns:a16="http://schemas.microsoft.com/office/drawing/2014/main" id="{1FFC9AA6-E2F4-43CE-B2DC-5B86E9F29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12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Great Are You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13AEE457-BA11-454F-B91B-D2EA403F5E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 Great Are You Lord</a:t>
            </a:r>
            <a:endParaRPr lang="en-US"/>
          </a:p>
        </p:txBody>
      </p:sp>
      <p:pic>
        <p:nvPicPr>
          <p:cNvPr id="3074" name="Picture 5" descr="Great Are You Lord-m-f lead-pp">
            <a:extLst>
              <a:ext uri="{FF2B5EF4-FFF2-40B4-BE49-F238E27FC236}">
                <a16:creationId xmlns:a16="http://schemas.microsoft.com/office/drawing/2014/main" id="{C669DA36-ED33-42FA-A494-6D5DE688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Text Box 6">
            <a:extLst>
              <a:ext uri="{FF2B5EF4-FFF2-40B4-BE49-F238E27FC236}">
                <a16:creationId xmlns:a16="http://schemas.microsoft.com/office/drawing/2014/main" id="{696817B6-39B8-48CF-9FF2-87507F3E3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12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Great Are You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AF845D62-1A7C-419D-8031-2C1F95E3E0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 Great Are You Lord</a:t>
            </a:r>
            <a:endParaRPr lang="en-US"/>
          </a:p>
        </p:txBody>
      </p:sp>
      <p:pic>
        <p:nvPicPr>
          <p:cNvPr id="4098" name="Picture 5" descr="Great Are You Lord-m-f lead-pp">
            <a:extLst>
              <a:ext uri="{FF2B5EF4-FFF2-40B4-BE49-F238E27FC236}">
                <a16:creationId xmlns:a16="http://schemas.microsoft.com/office/drawing/2014/main" id="{87626FD5-8FCA-457D-885D-A43D2CB2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ext Box 6">
            <a:extLst>
              <a:ext uri="{FF2B5EF4-FFF2-40B4-BE49-F238E27FC236}">
                <a16:creationId xmlns:a16="http://schemas.microsoft.com/office/drawing/2014/main" id="{F6522F31-95D2-4989-93EE-68D552C3F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12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Great Are You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385C8578-C2A7-4A2F-8940-BB6BE0DDCC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 Great Are You Lord</a:t>
            </a:r>
            <a:endParaRPr lang="en-US"/>
          </a:p>
        </p:txBody>
      </p:sp>
      <p:pic>
        <p:nvPicPr>
          <p:cNvPr id="5122" name="Picture 5" descr="Great Are You Lord-m-f lead-pp">
            <a:extLst>
              <a:ext uri="{FF2B5EF4-FFF2-40B4-BE49-F238E27FC236}">
                <a16:creationId xmlns:a16="http://schemas.microsoft.com/office/drawing/2014/main" id="{E3D93731-A8F4-4713-A3A3-875727C9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Text Box 6">
            <a:extLst>
              <a:ext uri="{FF2B5EF4-FFF2-40B4-BE49-F238E27FC236}">
                <a16:creationId xmlns:a16="http://schemas.microsoft.com/office/drawing/2014/main" id="{DBCC8F7A-444A-4300-859A-90B98B7E8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12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Great Are You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A8615A06-FD07-40F1-9E47-276F0CF0F8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5 Great Are You Lord</a:t>
            </a:r>
            <a:endParaRPr lang="en-US"/>
          </a:p>
        </p:txBody>
      </p:sp>
      <p:pic>
        <p:nvPicPr>
          <p:cNvPr id="6146" name="Picture 5" descr="Great Are You Lord-m-f lead-pp">
            <a:extLst>
              <a:ext uri="{FF2B5EF4-FFF2-40B4-BE49-F238E27FC236}">
                <a16:creationId xmlns:a16="http://schemas.microsoft.com/office/drawing/2014/main" id="{5172DCA1-CB90-476B-B499-4BCBD060C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Text Box 6">
            <a:extLst>
              <a:ext uri="{FF2B5EF4-FFF2-40B4-BE49-F238E27FC236}">
                <a16:creationId xmlns:a16="http://schemas.microsoft.com/office/drawing/2014/main" id="{A02B26E6-96B0-46DE-AF81-9FCF361B3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12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Great Are You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D9927A75-B393-449E-A1A9-D39BE48475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6 Great Are You Lord</a:t>
            </a:r>
            <a:endParaRPr lang="en-US"/>
          </a:p>
        </p:txBody>
      </p:sp>
      <p:pic>
        <p:nvPicPr>
          <p:cNvPr id="7170" name="Picture 5" descr="Great Are You Lord-m-f lead-pp">
            <a:extLst>
              <a:ext uri="{FF2B5EF4-FFF2-40B4-BE49-F238E27FC236}">
                <a16:creationId xmlns:a16="http://schemas.microsoft.com/office/drawing/2014/main" id="{0FDB54E1-E883-4301-835B-AC76223CA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Text Box 6">
            <a:extLst>
              <a:ext uri="{FF2B5EF4-FFF2-40B4-BE49-F238E27FC236}">
                <a16:creationId xmlns:a16="http://schemas.microsoft.com/office/drawing/2014/main" id="{2B4DBECD-49FE-4CA0-A2E0-1A0087FF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12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Great Are You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CBFADEEA-9543-4A16-9336-27BC5BB26A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7 Great Are You Lord</a:t>
            </a:r>
            <a:endParaRPr lang="en-US"/>
          </a:p>
        </p:txBody>
      </p:sp>
      <p:pic>
        <p:nvPicPr>
          <p:cNvPr id="8194" name="Picture 5" descr="Great Are You Lord-m-f lead-pp">
            <a:extLst>
              <a:ext uri="{FF2B5EF4-FFF2-40B4-BE49-F238E27FC236}">
                <a16:creationId xmlns:a16="http://schemas.microsoft.com/office/drawing/2014/main" id="{145998FD-B0A5-43D4-8428-4DEE66F7D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>
            <a:extLst>
              <a:ext uri="{FF2B5EF4-FFF2-40B4-BE49-F238E27FC236}">
                <a16:creationId xmlns:a16="http://schemas.microsoft.com/office/drawing/2014/main" id="{3060A0BF-6302-4846-8FBA-4D5BCE519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012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Great Are You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I LOVE YOU WITH</a:t>
            </a:r>
          </a:p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THE LOVE OF THE LORD</a:t>
            </a:r>
          </a:p>
          <a:p>
            <a:r>
              <a:rPr lang="en-US" sz="66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#703</a:t>
            </a:r>
            <a:endParaRPr lang="en-US" sz="48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Futura BdCn BT" panose="020B0706020204020204" pitchFamily="34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2774208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801A9F2-67C3-488A-8952-AD49915B82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I Love You with the Love of the Lord</a:t>
            </a:r>
            <a:endParaRPr lang="en-US"/>
          </a:p>
        </p:txBody>
      </p:sp>
      <p:pic>
        <p:nvPicPr>
          <p:cNvPr id="2" name="Picture 63" descr="I Love You With the Love-pp">
            <a:extLst>
              <a:ext uri="{FF2B5EF4-FFF2-40B4-BE49-F238E27FC236}">
                <a16:creationId xmlns:a16="http://schemas.microsoft.com/office/drawing/2014/main" id="{B3EDA9C8-AC5B-4D44-BAED-32C1CAC5E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7480B5EE-1171-4539-88E3-77AEF5F51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7663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Love You With the Love of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AF52FB7D-A6E8-466E-A561-6F146A046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8F69A1E6-37D2-450F-A76B-C81EC26DF2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I Love You with the Love of the Lord</a:t>
            </a:r>
            <a:endParaRPr lang="en-US"/>
          </a:p>
        </p:txBody>
      </p:sp>
      <p:pic>
        <p:nvPicPr>
          <p:cNvPr id="3074" name="Picture 3" descr="I Love You With the Love-pp">
            <a:extLst>
              <a:ext uri="{FF2B5EF4-FFF2-40B4-BE49-F238E27FC236}">
                <a16:creationId xmlns:a16="http://schemas.microsoft.com/office/drawing/2014/main" id="{79CCCB73-5A8C-42FF-8EE0-079978154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9CE67717-3C6B-435F-9563-3CB8D3744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7663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Love You With the Love of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5A5684B1-0DC6-4947-AE78-DDAF38D6D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7ED85786-CCC4-4335-90E7-0A2870D11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5 Highest Place</a:t>
            </a:r>
            <a:endParaRPr lang="en-US"/>
          </a:p>
        </p:txBody>
      </p:sp>
      <p:pic>
        <p:nvPicPr>
          <p:cNvPr id="6146" name="Picture 3" descr="Highest Place-pp">
            <a:extLst>
              <a:ext uri="{FF2B5EF4-FFF2-40B4-BE49-F238E27FC236}">
                <a16:creationId xmlns:a16="http://schemas.microsoft.com/office/drawing/2014/main" id="{08C19FB8-83DD-48E2-B215-933793A6D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50898680-2BE4-44D0-8A00-CD27B42B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034670E6-1390-4E11-8E30-0C5FA6652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003251F-C695-45BB-A68E-42D84D27D3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The Greatest Commands-SFP</a:t>
            </a:r>
            <a:endParaRPr lang="en-US"/>
          </a:p>
        </p:txBody>
      </p:sp>
      <p:pic>
        <p:nvPicPr>
          <p:cNvPr id="2" name="Picture 25" descr="The Greatest commands-pp-abts">
            <a:extLst>
              <a:ext uri="{FF2B5EF4-FFF2-40B4-BE49-F238E27FC236}">
                <a16:creationId xmlns:a16="http://schemas.microsoft.com/office/drawing/2014/main" id="{CE90AECE-1FB1-49C8-AAE0-15B72E46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 Box 26">
            <a:extLst>
              <a:ext uri="{FF2B5EF4-FFF2-40B4-BE49-F238E27FC236}">
                <a16:creationId xmlns:a16="http://schemas.microsoft.com/office/drawing/2014/main" id="{8922C9B0-9130-47B0-8749-C541F7CED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81213A98-26F6-4137-93EB-338373F07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5FDD93DD-0D01-4523-9B86-4754A65283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The Greatest Commands-SFP</a:t>
            </a:r>
            <a:endParaRPr lang="en-US"/>
          </a:p>
        </p:txBody>
      </p:sp>
      <p:pic>
        <p:nvPicPr>
          <p:cNvPr id="3074" name="Picture 3" descr="The Greatest commands-pp-abts">
            <a:extLst>
              <a:ext uri="{FF2B5EF4-FFF2-40B4-BE49-F238E27FC236}">
                <a16:creationId xmlns:a16="http://schemas.microsoft.com/office/drawing/2014/main" id="{924F4AE5-248F-4C91-B990-9173D7D9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8970805E-2BA8-4AD3-BDA5-8A167849F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955CDB20-F621-44CE-BEA5-3D9913D8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F7737CA8-D43E-4DA1-B6B5-9A986AF075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1-3 The Greatest Commands-SFP</a:t>
            </a:r>
            <a:endParaRPr lang="en-US"/>
          </a:p>
        </p:txBody>
      </p:sp>
      <p:pic>
        <p:nvPicPr>
          <p:cNvPr id="4098" name="Picture 3" descr="The Greatest commands-pp-abts">
            <a:extLst>
              <a:ext uri="{FF2B5EF4-FFF2-40B4-BE49-F238E27FC236}">
                <a16:creationId xmlns:a16="http://schemas.microsoft.com/office/drawing/2014/main" id="{3C2A1F52-0585-45EC-92DC-5F02454FE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93548051-5D5D-40F5-A022-9394DC4F2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6465C4AA-268B-474A-B260-02A5AC6CA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78A273DB-BB45-452B-9DD9-FAC3D40E59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1-4 The Greatest Commands-SFP</a:t>
            </a:r>
            <a:endParaRPr lang="en-US"/>
          </a:p>
        </p:txBody>
      </p:sp>
      <p:pic>
        <p:nvPicPr>
          <p:cNvPr id="5122" name="Picture 3" descr="The Greatest commands-pp-abts">
            <a:extLst>
              <a:ext uri="{FF2B5EF4-FFF2-40B4-BE49-F238E27FC236}">
                <a16:creationId xmlns:a16="http://schemas.microsoft.com/office/drawing/2014/main" id="{90093AF4-F9C5-4830-ACD1-C0D8662AA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73768BC7-4FA2-4476-9A94-F726F294A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383EAB92-4453-456F-9079-DDABCF0EE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FD2753D4-94C1-472C-BD0E-58FAAE1214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The Greatest Commands-SFP</a:t>
            </a:r>
            <a:endParaRPr lang="en-US"/>
          </a:p>
        </p:txBody>
      </p:sp>
      <p:pic>
        <p:nvPicPr>
          <p:cNvPr id="6146" name="Picture 3" descr="The Greatest commands-pp-abts">
            <a:extLst>
              <a:ext uri="{FF2B5EF4-FFF2-40B4-BE49-F238E27FC236}">
                <a16:creationId xmlns:a16="http://schemas.microsoft.com/office/drawing/2014/main" id="{891D15C8-FBC7-4FB9-A10E-FEAA1DCAA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D17BE606-C797-495E-BDA4-4928C8A44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FF59E09A-9EC4-4EDE-89D9-B88DD0DCF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92690280-16CE-4ECF-928F-7521C1D64D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The Greatest Commands-SFP</a:t>
            </a:r>
            <a:endParaRPr lang="en-US"/>
          </a:p>
        </p:txBody>
      </p:sp>
      <p:pic>
        <p:nvPicPr>
          <p:cNvPr id="7170" name="Picture 3" descr="The Greatest commands-pp-abts">
            <a:extLst>
              <a:ext uri="{FF2B5EF4-FFF2-40B4-BE49-F238E27FC236}">
                <a16:creationId xmlns:a16="http://schemas.microsoft.com/office/drawing/2014/main" id="{E35EC56C-D012-4F95-817C-2DDBA008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67085DD4-FE79-4716-86BA-4AA6389CE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85DA541E-B0BB-43DF-993F-C5F7AE335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CD6F57E8-2CBE-4523-83C0-7D330D9AEC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2-3 The Greatest Commands-SFP</a:t>
            </a:r>
            <a:endParaRPr lang="en-US"/>
          </a:p>
        </p:txBody>
      </p:sp>
      <p:pic>
        <p:nvPicPr>
          <p:cNvPr id="8194" name="Picture 3" descr="The Greatest commands-pp-abts">
            <a:extLst>
              <a:ext uri="{FF2B5EF4-FFF2-40B4-BE49-F238E27FC236}">
                <a16:creationId xmlns:a16="http://schemas.microsoft.com/office/drawing/2014/main" id="{00A0AA55-AC19-455E-9DA1-AA1A4769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66AEBCFF-20CC-4D6B-B22B-ED4D34E55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AB2EAC6C-4E5E-43EA-9591-0A7F314CC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68A9DC4C-0D3F-4156-B1D1-7D9DEF37B8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2-4 The Greatest Commands-SFP</a:t>
            </a:r>
            <a:endParaRPr lang="en-US"/>
          </a:p>
        </p:txBody>
      </p:sp>
      <p:pic>
        <p:nvPicPr>
          <p:cNvPr id="9218" name="Picture 3" descr="The Greatest commands-pp-abts">
            <a:extLst>
              <a:ext uri="{FF2B5EF4-FFF2-40B4-BE49-F238E27FC236}">
                <a16:creationId xmlns:a16="http://schemas.microsoft.com/office/drawing/2014/main" id="{614BD1FC-8CBC-4A6C-B91E-340E9277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6E2327F3-B56E-47C5-8F07-565636D55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3D0393F4-690F-4BD6-A71C-8CF595326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C92FABE6-1D63-4233-9F4B-6462A84C03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The Greatest Commands-SFP</a:t>
            </a:r>
            <a:endParaRPr lang="en-US"/>
          </a:p>
        </p:txBody>
      </p:sp>
      <p:pic>
        <p:nvPicPr>
          <p:cNvPr id="10242" name="Picture 3" descr="The Greatest commands-pp-abts">
            <a:extLst>
              <a:ext uri="{FF2B5EF4-FFF2-40B4-BE49-F238E27FC236}">
                <a16:creationId xmlns:a16="http://schemas.microsoft.com/office/drawing/2014/main" id="{47237B4F-E5E4-4980-A452-4B6B0CA43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4">
            <a:extLst>
              <a:ext uri="{FF2B5EF4-FFF2-40B4-BE49-F238E27FC236}">
                <a16:creationId xmlns:a16="http://schemas.microsoft.com/office/drawing/2014/main" id="{CC204D42-8701-42B1-BBF7-3D703BA2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EAA67EB9-D88F-43B7-A90E-BBAD773D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BB1FBCE5-18ED-42D9-9DEE-E129F3B0FF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The Greatest Commands-SFP</a:t>
            </a:r>
            <a:endParaRPr lang="en-US"/>
          </a:p>
        </p:txBody>
      </p:sp>
      <p:pic>
        <p:nvPicPr>
          <p:cNvPr id="11266" name="Picture 3" descr="The Greatest commands-pp-abts">
            <a:extLst>
              <a:ext uri="{FF2B5EF4-FFF2-40B4-BE49-F238E27FC236}">
                <a16:creationId xmlns:a16="http://schemas.microsoft.com/office/drawing/2014/main" id="{4BFA58E3-895E-4201-93C8-E5559A39B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>
            <a:extLst>
              <a:ext uri="{FF2B5EF4-FFF2-40B4-BE49-F238E27FC236}">
                <a16:creationId xmlns:a16="http://schemas.microsoft.com/office/drawing/2014/main" id="{C3B6340E-300A-47F2-9CD1-785789178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2026B2CA-28D8-429F-A924-88143C55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9F97EB46-4F34-43D5-B9DA-993912970E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 Highest Place</a:t>
            </a:r>
            <a:endParaRPr lang="en-US"/>
          </a:p>
        </p:txBody>
      </p:sp>
      <p:pic>
        <p:nvPicPr>
          <p:cNvPr id="4098" name="Picture 3" descr="Highest Place-pp">
            <a:extLst>
              <a:ext uri="{FF2B5EF4-FFF2-40B4-BE49-F238E27FC236}">
                <a16:creationId xmlns:a16="http://schemas.microsoft.com/office/drawing/2014/main" id="{5D813330-3312-4C9A-8797-26160EFD8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A3BF12CA-EF67-4492-8ED5-DF51D2588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7F563AC9-8A88-4F50-A715-3B12AB33A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Highest Place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983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2E6293FD-3554-4442-920C-DE2828FECD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3-3 The Greatest Commands-SFP</a:t>
            </a:r>
            <a:endParaRPr lang="en-US"/>
          </a:p>
        </p:txBody>
      </p:sp>
      <p:pic>
        <p:nvPicPr>
          <p:cNvPr id="12290" name="Picture 3" descr="The Greatest commands-pp-abts">
            <a:extLst>
              <a:ext uri="{FF2B5EF4-FFF2-40B4-BE49-F238E27FC236}">
                <a16:creationId xmlns:a16="http://schemas.microsoft.com/office/drawing/2014/main" id="{9A5967F3-F5CF-4E39-BE7E-7EB56C24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D4A8E4FC-C7F8-4E62-A2FE-0475A76A5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C615F274-3899-47F4-BB21-79BDE65FD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0C9A9264-832C-4A44-A6DE-DA918079CC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3-4 The Greatest Commands-SFP</a:t>
            </a:r>
            <a:endParaRPr lang="en-US"/>
          </a:p>
        </p:txBody>
      </p:sp>
      <p:pic>
        <p:nvPicPr>
          <p:cNvPr id="13314" name="Picture 3" descr="The Greatest commands-pp-abts">
            <a:extLst>
              <a:ext uri="{FF2B5EF4-FFF2-40B4-BE49-F238E27FC236}">
                <a16:creationId xmlns:a16="http://schemas.microsoft.com/office/drawing/2014/main" id="{429C25AF-B4D4-46FB-A383-F230CB754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BB50C19E-1143-4E2E-8F9F-E578C60DC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61C436E4-E030-4EBE-A71E-E2BA86E4B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EA4E7BE8-32C0-4584-A903-4BB60201A5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4-1 The Greatest Commands-SFP</a:t>
            </a:r>
            <a:endParaRPr lang="en-US"/>
          </a:p>
        </p:txBody>
      </p:sp>
      <p:pic>
        <p:nvPicPr>
          <p:cNvPr id="14338" name="Picture 3" descr="The Greatest commands-pp-abts">
            <a:extLst>
              <a:ext uri="{FF2B5EF4-FFF2-40B4-BE49-F238E27FC236}">
                <a16:creationId xmlns:a16="http://schemas.microsoft.com/office/drawing/2014/main" id="{A3CCFAFA-F8FB-4473-938C-ACE22D94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4A0CB982-0DAD-4FE4-8732-64E2708F0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0F3A743C-5F87-4F67-9E51-E5B21D795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AC4561D6-F836-4C58-ACB1-EB3A5A7650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4-2 The Greatest Commands-SFP</a:t>
            </a:r>
            <a:endParaRPr lang="en-US"/>
          </a:p>
        </p:txBody>
      </p:sp>
      <p:pic>
        <p:nvPicPr>
          <p:cNvPr id="15362" name="Picture 3" descr="The Greatest commands-pp-abts">
            <a:extLst>
              <a:ext uri="{FF2B5EF4-FFF2-40B4-BE49-F238E27FC236}">
                <a16:creationId xmlns:a16="http://schemas.microsoft.com/office/drawing/2014/main" id="{EEA410D6-D053-43A5-A7C7-878794B2D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32A9C28D-CAB5-4B56-9F91-49DCB9CDC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471C7BF3-4166-4158-A29E-99E2F3CA1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E88E8453-B28B-4847-82F3-1A784C871D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4-3 The Greatest Commands-SFP</a:t>
            </a:r>
            <a:endParaRPr lang="en-US"/>
          </a:p>
        </p:txBody>
      </p:sp>
      <p:pic>
        <p:nvPicPr>
          <p:cNvPr id="16386" name="Picture 3" descr="The Greatest commands-pp-abts">
            <a:extLst>
              <a:ext uri="{FF2B5EF4-FFF2-40B4-BE49-F238E27FC236}">
                <a16:creationId xmlns:a16="http://schemas.microsoft.com/office/drawing/2014/main" id="{12D69B3D-F42E-48DB-B6AC-9E28BBF3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B4FE5697-A4EF-4B08-97B1-3021E8664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7AC67DC9-B266-4D7E-9537-81DEC1CCF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350B8436-B458-4378-B9F6-372EA5D79D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4-4 The Greatest Commands-SFP</a:t>
            </a:r>
            <a:endParaRPr lang="en-US"/>
          </a:p>
        </p:txBody>
      </p:sp>
      <p:pic>
        <p:nvPicPr>
          <p:cNvPr id="17410" name="Picture 3" descr="The Greatest commands-pp-abts">
            <a:extLst>
              <a:ext uri="{FF2B5EF4-FFF2-40B4-BE49-F238E27FC236}">
                <a16:creationId xmlns:a16="http://schemas.microsoft.com/office/drawing/2014/main" id="{DCADFE78-60A8-410D-8A2D-17C482D2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1D15E976-4635-4813-8DAB-B08946EF1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DC3AFADA-F18B-4271-9BF5-56B5CDF3B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EA4E7BE8-32C0-4584-A903-4BB60201A5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4-1 The Greatest Commands-SFP</a:t>
            </a:r>
            <a:endParaRPr lang="en-US"/>
          </a:p>
        </p:txBody>
      </p:sp>
      <p:pic>
        <p:nvPicPr>
          <p:cNvPr id="14338" name="Picture 3" descr="The Greatest commands-pp-abts">
            <a:extLst>
              <a:ext uri="{FF2B5EF4-FFF2-40B4-BE49-F238E27FC236}">
                <a16:creationId xmlns:a16="http://schemas.microsoft.com/office/drawing/2014/main" id="{A3CCFAFA-F8FB-4473-938C-ACE22D94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4A0CB982-0DAD-4FE4-8732-64E2708F0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Greatest Commands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0F3A743C-5F87-4F67-9E51-E5B21D795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7830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AC4561D6-F836-4C58-ACB1-EB3A5A7650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4-2 The Greatest Commands-SFP</a:t>
            </a:r>
            <a:endParaRPr lang="en-US"/>
          </a:p>
        </p:txBody>
      </p:sp>
      <p:pic>
        <p:nvPicPr>
          <p:cNvPr id="15362" name="Picture 3" descr="The Greatest commands-pp-abts">
            <a:extLst>
              <a:ext uri="{FF2B5EF4-FFF2-40B4-BE49-F238E27FC236}">
                <a16:creationId xmlns:a16="http://schemas.microsoft.com/office/drawing/2014/main" id="{EEA410D6-D053-43A5-A7C7-878794B2D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32A9C28D-CAB5-4B56-9F91-49DCB9CDC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Greatest Commands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471C7BF3-4166-4158-A29E-99E2F3CA1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4538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E88E8453-B28B-4847-82F3-1A784C871D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4-3 The Greatest Commands-SFP</a:t>
            </a:r>
            <a:endParaRPr lang="en-US"/>
          </a:p>
        </p:txBody>
      </p:sp>
      <p:pic>
        <p:nvPicPr>
          <p:cNvPr id="16386" name="Picture 3" descr="The Greatest commands-pp-abts">
            <a:extLst>
              <a:ext uri="{FF2B5EF4-FFF2-40B4-BE49-F238E27FC236}">
                <a16:creationId xmlns:a16="http://schemas.microsoft.com/office/drawing/2014/main" id="{12D69B3D-F42E-48DB-B6AC-9E28BBF3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B4FE5697-A4EF-4B08-97B1-3021E8664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Greatest Commands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7AC67DC9-B266-4D7E-9537-81DEC1CCF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320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350B8436-B458-4378-B9F6-372EA5D79D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4-4 The Greatest Commands-SFP</a:t>
            </a:r>
            <a:endParaRPr lang="en-US"/>
          </a:p>
        </p:txBody>
      </p:sp>
      <p:pic>
        <p:nvPicPr>
          <p:cNvPr id="17410" name="Picture 3" descr="The Greatest commands-pp-abts">
            <a:extLst>
              <a:ext uri="{FF2B5EF4-FFF2-40B4-BE49-F238E27FC236}">
                <a16:creationId xmlns:a16="http://schemas.microsoft.com/office/drawing/2014/main" id="{DCADFE78-60A8-410D-8A2D-17C482D2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1D15E976-4635-4813-8DAB-B08946EF1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 Greatest Commands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DC3AFADA-F18B-4271-9BF5-56B5CDF3B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448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31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C777AEC3-1A79-4CD8-802D-556A144A3F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 Highest Place</a:t>
            </a:r>
            <a:endParaRPr lang="en-US"/>
          </a:p>
        </p:txBody>
      </p:sp>
      <p:pic>
        <p:nvPicPr>
          <p:cNvPr id="5122" name="Picture 3" descr="Highest Place-pp">
            <a:extLst>
              <a:ext uri="{FF2B5EF4-FFF2-40B4-BE49-F238E27FC236}">
                <a16:creationId xmlns:a16="http://schemas.microsoft.com/office/drawing/2014/main" id="{98360F89-3451-4203-ABE6-7E1B01FC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0F5AB600-0CFB-4C96-B19D-2BB9BC1D2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73EB2939-09ED-41E0-9724-36054FADA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Highest Place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086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SCRIPTURE READING:</a:t>
            </a:r>
          </a:p>
          <a:p>
            <a:r>
              <a:rPr lang="en-US" sz="66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1 Corinthians 13:1-7</a:t>
            </a:r>
            <a:endParaRPr lang="en-US" sz="48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434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A141A5-5344-4BA6-A474-BACA18BDB8D3}"/>
              </a:ext>
            </a:extLst>
          </p:cNvPr>
          <p:cNvSpPr txBox="1"/>
          <p:nvPr/>
        </p:nvSpPr>
        <p:spPr>
          <a:xfrm>
            <a:off x="4057135" y="2013228"/>
            <a:ext cx="407773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STAND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IN THE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LOVE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 OF GOD</a:t>
            </a:r>
          </a:p>
        </p:txBody>
      </p:sp>
    </p:spTree>
    <p:extLst>
      <p:ext uri="{BB962C8B-B14F-4D97-AF65-F5344CB8AC3E}">
        <p14:creationId xmlns:p14="http://schemas.microsoft.com/office/powerpoint/2010/main" val="16170449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/>
          <a:lstStyle/>
          <a:p>
            <a:pPr marL="914400" indent="-914400" algn="l">
              <a:buFont typeface="+mj-lt"/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PHILEO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STORGE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EROS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AGAPE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385367" y="201832"/>
            <a:ext cx="76428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FOUR WORDS</a:t>
            </a:r>
          </a:p>
        </p:txBody>
      </p:sp>
    </p:spTree>
    <p:extLst>
      <p:ext uri="{BB962C8B-B14F-4D97-AF65-F5344CB8AC3E}">
        <p14:creationId xmlns:p14="http://schemas.microsoft.com/office/powerpoint/2010/main" val="13582274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B7A23F-C1F4-4E8A-B5E8-E383DF693240}"/>
              </a:ext>
            </a:extLst>
          </p:cNvPr>
          <p:cNvSpPr txBox="1"/>
          <p:nvPr/>
        </p:nvSpPr>
        <p:spPr>
          <a:xfrm>
            <a:off x="4057135" y="2013228"/>
            <a:ext cx="407773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AGAPE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ἀγάπη</a:t>
            </a:r>
          </a:p>
        </p:txBody>
      </p:sp>
    </p:spTree>
    <p:extLst>
      <p:ext uri="{BB962C8B-B14F-4D97-AF65-F5344CB8AC3E}">
        <p14:creationId xmlns:p14="http://schemas.microsoft.com/office/powerpoint/2010/main" val="10968079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= selfless, universal love for all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Rom. 5:6-8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1 Jn. 4:9-10, 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4159555" y="154698"/>
            <a:ext cx="6094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AGAPE LOVE</a:t>
            </a:r>
          </a:p>
        </p:txBody>
      </p:sp>
    </p:spTree>
    <p:extLst>
      <p:ext uri="{BB962C8B-B14F-4D97-AF65-F5344CB8AC3E}">
        <p14:creationId xmlns:p14="http://schemas.microsoft.com/office/powerpoint/2010/main" val="36300467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/>
          <a:lstStyle/>
          <a:p>
            <a:pPr algn="l"/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1. It Is NOT An Emotion</a:t>
            </a:r>
          </a:p>
          <a:p>
            <a:pPr algn="l"/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algn="l"/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4159555" y="154698"/>
            <a:ext cx="6094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3 Key Facts:</a:t>
            </a:r>
          </a:p>
        </p:txBody>
      </p:sp>
    </p:spTree>
    <p:extLst>
      <p:ext uri="{BB962C8B-B14F-4D97-AF65-F5344CB8AC3E}">
        <p14:creationId xmlns:p14="http://schemas.microsoft.com/office/powerpoint/2010/main" val="29666552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/>
          <a:lstStyle/>
          <a:p>
            <a:pPr algn="l"/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1. It Is NOT An Emotion</a:t>
            </a:r>
          </a:p>
          <a:p>
            <a:pPr algn="l"/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2. It Is NOT An Option</a:t>
            </a:r>
          </a:p>
          <a:p>
            <a:pPr algn="l"/>
            <a:endParaRPr lang="en-US" sz="54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4159555" y="154698"/>
            <a:ext cx="6094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3 Key Facts:</a:t>
            </a:r>
          </a:p>
        </p:txBody>
      </p:sp>
    </p:spTree>
    <p:extLst>
      <p:ext uri="{BB962C8B-B14F-4D97-AF65-F5344CB8AC3E}">
        <p14:creationId xmlns:p14="http://schemas.microsoft.com/office/powerpoint/2010/main" val="23409529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/>
          <a:lstStyle/>
          <a:p>
            <a:pPr algn="l"/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1. It Is NOT An Emotion</a:t>
            </a:r>
          </a:p>
          <a:p>
            <a:pPr algn="l"/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2. It Is NOT An Option</a:t>
            </a:r>
          </a:p>
          <a:p>
            <a:pPr algn="l"/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3. It Will NOT Occur By Accident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4159555" y="154698"/>
            <a:ext cx="6094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3 Key Facts:</a:t>
            </a:r>
          </a:p>
        </p:txBody>
      </p:sp>
    </p:spTree>
    <p:extLst>
      <p:ext uri="{BB962C8B-B14F-4D97-AF65-F5344CB8AC3E}">
        <p14:creationId xmlns:p14="http://schemas.microsoft.com/office/powerpoint/2010/main" val="16670354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pPr marL="1143000" indent="-1143000" algn="l">
              <a:lnSpc>
                <a:spcPct val="150000"/>
              </a:lnSpc>
              <a:buAutoNum type="arabicPeriod"/>
            </a:pPr>
            <a:r>
              <a:rPr lang="en-US" sz="60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…Patient</a:t>
            </a:r>
          </a:p>
          <a:p>
            <a:pPr algn="l">
              <a:lnSpc>
                <a:spcPct val="150000"/>
              </a:lnSpc>
            </a:pPr>
            <a:endParaRPr lang="en-US" sz="60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  <a:p>
            <a:pPr algn="l">
              <a:lnSpc>
                <a:spcPct val="150000"/>
              </a:lnSpc>
            </a:pPr>
            <a:endParaRPr lang="en-US" sz="60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941571" y="154698"/>
            <a:ext cx="65303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AGAPE LOVE IS…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BdCn BT" panose="020B0706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0746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MAKROTHUMEO</a:t>
            </a:r>
          </a:p>
          <a:p>
            <a:r>
              <a:rPr lang="en-US" sz="5400" b="1" dirty="0" err="1">
                <a:solidFill>
                  <a:schemeClr val="tx1"/>
                </a:solidFill>
                <a:latin typeface="Futura CondensedLight" panose="020B0506000000000000" pitchFamily="34" charset="0"/>
              </a:rPr>
              <a:t>Makros</a:t>
            </a: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 = Long, Far, Distant from</a:t>
            </a:r>
          </a:p>
          <a:p>
            <a:r>
              <a:rPr lang="en-US" sz="5400" b="1" dirty="0" err="1">
                <a:solidFill>
                  <a:schemeClr val="tx1"/>
                </a:solidFill>
                <a:latin typeface="Futura CondensedLight" panose="020B0506000000000000" pitchFamily="34" charset="0"/>
              </a:rPr>
              <a:t>Thumos</a:t>
            </a: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 = Anger, Rage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1 Thess. 5:14, </a:t>
            </a:r>
            <a:r>
              <a:rPr lang="en-US" sz="5400" b="1" dirty="0" err="1">
                <a:solidFill>
                  <a:schemeClr val="tx1"/>
                </a:solidFill>
                <a:latin typeface="Futura CondensedLight" panose="020B0506000000000000" pitchFamily="34" charset="0"/>
              </a:rPr>
              <a:t>Jms</a:t>
            </a:r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. 5:7-8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4159555" y="154698"/>
            <a:ext cx="6094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PATIENT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BdCn BT" panose="020B0706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201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7ED85786-CCC4-4335-90E7-0A2870D11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5 Highest Place</a:t>
            </a:r>
            <a:endParaRPr lang="en-US"/>
          </a:p>
        </p:txBody>
      </p:sp>
      <p:pic>
        <p:nvPicPr>
          <p:cNvPr id="6146" name="Picture 3" descr="Highest Place-pp">
            <a:extLst>
              <a:ext uri="{FF2B5EF4-FFF2-40B4-BE49-F238E27FC236}">
                <a16:creationId xmlns:a16="http://schemas.microsoft.com/office/drawing/2014/main" id="{08C19FB8-83DD-48E2-B215-933793A6D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50898680-2BE4-44D0-8A00-CD27B42B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034670E6-1390-4E11-8E30-0C5FA6652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Highest Place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618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 lnSpcReduction="10000"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Elders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Preacher/Teachers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Spouse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Children/Parents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New Christians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2947990" y="126417"/>
            <a:ext cx="86255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PATIENT WITH WHOM?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BdCn BT" panose="020B0706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8113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pPr marL="1143000" indent="-1143000" algn="l">
              <a:lnSpc>
                <a:spcPct val="150000"/>
              </a:lnSpc>
              <a:buAutoNum type="arabicPeriod"/>
            </a:pPr>
            <a:r>
              <a:rPr lang="en-US" sz="60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…Patient</a:t>
            </a:r>
          </a:p>
          <a:p>
            <a:pPr marL="1143000" indent="-1143000" algn="l">
              <a:lnSpc>
                <a:spcPct val="150000"/>
              </a:lnSpc>
              <a:buAutoNum type="arabicPeriod"/>
            </a:pPr>
            <a:r>
              <a:rPr lang="en-US" sz="60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…Kind</a:t>
            </a:r>
          </a:p>
          <a:p>
            <a:pPr algn="l">
              <a:lnSpc>
                <a:spcPct val="150000"/>
              </a:lnSpc>
            </a:pPr>
            <a:endParaRPr lang="en-US" sz="6000" b="1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941571" y="154698"/>
            <a:ext cx="65303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AGAPE LOVE IS…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BdCn BT" panose="020B0706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28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CHRASTEUOMAI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= to provide something beneficial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for someone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Eph. 4:32, Lk. 6:35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4159555" y="154698"/>
            <a:ext cx="6094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KIND</a:t>
            </a:r>
          </a:p>
        </p:txBody>
      </p:sp>
    </p:spTree>
    <p:extLst>
      <p:ext uri="{BB962C8B-B14F-4D97-AF65-F5344CB8AC3E}">
        <p14:creationId xmlns:p14="http://schemas.microsoft.com/office/powerpoint/2010/main" val="4464714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 lnSpcReduction="10000"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Elders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Preacher/Teachers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Spouse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Children/Parents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New Christians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2947990" y="126417"/>
            <a:ext cx="86255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KIND WITH WHOM?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BdCn BT" panose="020B0706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348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pPr marL="1143000" indent="-1143000" algn="l">
              <a:lnSpc>
                <a:spcPct val="150000"/>
              </a:lnSpc>
              <a:buAutoNum type="arabicPeriod"/>
            </a:pPr>
            <a:r>
              <a:rPr lang="en-US" sz="60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…Patient</a:t>
            </a:r>
          </a:p>
          <a:p>
            <a:pPr marL="1143000" indent="-1143000" algn="l">
              <a:lnSpc>
                <a:spcPct val="150000"/>
              </a:lnSpc>
              <a:buAutoNum type="arabicPeriod"/>
            </a:pPr>
            <a:r>
              <a:rPr lang="en-US" sz="60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…Kind</a:t>
            </a:r>
          </a:p>
          <a:p>
            <a:pPr marL="1143000" indent="-1143000" algn="l">
              <a:lnSpc>
                <a:spcPct val="150000"/>
              </a:lnSpc>
              <a:buAutoNum type="arabicPeriod"/>
            </a:pPr>
            <a:r>
              <a:rPr lang="en-US" sz="60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…Not Envious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3941571" y="154698"/>
            <a:ext cx="65303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AGAPE LOVE IS…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BdCn BT" panose="020B0706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8854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/>
          </a:bodyPr>
          <a:lstStyle/>
          <a:p>
            <a:r>
              <a:rPr lang="en-US" sz="5400" b="1" u="sng" dirty="0">
                <a:solidFill>
                  <a:schemeClr val="tx1"/>
                </a:solidFill>
                <a:latin typeface="Futura CondensedLight" panose="020B0506000000000000" pitchFamily="34" charset="0"/>
              </a:rPr>
              <a:t>ZELÓO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= strong resentment towards someone;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a desire for another’s possessions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Gal. 5:26, Acts 7:9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4159555" y="154698"/>
            <a:ext cx="6094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NOT ENVIOUS</a:t>
            </a:r>
          </a:p>
        </p:txBody>
      </p:sp>
    </p:spTree>
    <p:extLst>
      <p:ext uri="{BB962C8B-B14F-4D97-AF65-F5344CB8AC3E}">
        <p14:creationId xmlns:p14="http://schemas.microsoft.com/office/powerpoint/2010/main" val="39650724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0023" y="1687398"/>
            <a:ext cx="8733493" cy="4688004"/>
          </a:xfrm>
        </p:spPr>
        <p:txBody>
          <a:bodyPr>
            <a:normAutofit lnSpcReduction="10000"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Elders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Preacher/Teachers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Spouse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Children/Parents</a:t>
            </a:r>
          </a:p>
          <a:p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New Christians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2840023" y="164124"/>
            <a:ext cx="8733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EE7BC"/>
                </a:solidFill>
                <a:latin typeface="Futura BdCn BT" panose="020B0706020204020204" pitchFamily="34" charset="0"/>
              </a:rPr>
              <a:t>NOT ENVIOUS OF WHOM?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EE7BC"/>
              </a:solidFill>
              <a:effectLst/>
              <a:uLnTx/>
              <a:uFillTx/>
              <a:latin typeface="Futura BdCn BT" panose="020B0706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878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420691-BA91-4957-B115-0981084948B9}"/>
              </a:ext>
            </a:extLst>
          </p:cNvPr>
          <p:cNvSpPr txBox="1"/>
          <p:nvPr/>
        </p:nvSpPr>
        <p:spPr>
          <a:xfrm>
            <a:off x="2988297" y="1536174"/>
            <a:ext cx="822017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AM I SHOWING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BdCn BT" panose="020B0706020204020204" pitchFamily="34" charset="0"/>
                <a:ea typeface="+mn-ea"/>
                <a:cs typeface="+mn-cs"/>
              </a:rPr>
              <a:t>AGAPE LOVE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EE7BC"/>
                </a:solidFill>
                <a:effectLst/>
                <a:uLnTx/>
                <a:uFillTx/>
                <a:latin typeface="Futura CondensedLight" panose="020B0506000000000000" pitchFamily="34" charset="0"/>
                <a:ea typeface="+mn-ea"/>
                <a:cs typeface="+mn-cs"/>
              </a:rPr>
              <a:t>TO ALL?</a:t>
            </a:r>
          </a:p>
        </p:txBody>
      </p:sp>
    </p:spTree>
    <p:extLst>
      <p:ext uri="{BB962C8B-B14F-4D97-AF65-F5344CB8AC3E}">
        <p14:creationId xmlns:p14="http://schemas.microsoft.com/office/powerpoint/2010/main" val="41294695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>
                <a:solidFill>
                  <a:srgbClr val="FEE7BC"/>
                </a:solidFill>
                <a:latin typeface="Futura BdCn BT" panose="020B0706020204020204" pitchFamily="34" charset="0"/>
              </a:rPr>
              <a:t>WONDERFUL, MERCIFUL SAVIOR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7724" y="896267"/>
            <a:ext cx="2892547" cy="106507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Futura BdCn BT" panose="020B0706020204020204" pitchFamily="34" charset="0"/>
              </a:rPr>
              <a:t>INVITATION</a:t>
            </a:r>
            <a:br>
              <a:rPr lang="en-US" sz="5400" dirty="0">
                <a:solidFill>
                  <a:schemeClr val="tx1"/>
                </a:solidFill>
                <a:latin typeface="Futura BdCn BT" panose="020B0706020204020204" pitchFamily="34" charset="0"/>
              </a:rPr>
            </a:br>
            <a:r>
              <a:rPr lang="en-US" sz="5400" dirty="0">
                <a:solidFill>
                  <a:schemeClr val="tx1"/>
                </a:solidFill>
                <a:latin typeface="Futura BdCn BT" panose="020B0706020204020204" pitchFamily="34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5969286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28D9BD1-879B-442D-B970-22EE5B21AF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Wonderful Merciful Savior</a:t>
            </a:r>
            <a:endParaRPr lang="en-US"/>
          </a:p>
        </p:txBody>
      </p:sp>
      <p:pic>
        <p:nvPicPr>
          <p:cNvPr id="2" name="Picture 15" descr="Wonderful Merciful Savior-pp">
            <a:extLst>
              <a:ext uri="{FF2B5EF4-FFF2-40B4-BE49-F238E27FC236}">
                <a16:creationId xmlns:a16="http://schemas.microsoft.com/office/drawing/2014/main" id="{C14206BF-134C-4757-A72E-9640DA3E6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>
            <a:extLst>
              <a:ext uri="{FF2B5EF4-FFF2-40B4-BE49-F238E27FC236}">
                <a16:creationId xmlns:a16="http://schemas.microsoft.com/office/drawing/2014/main" id="{226CD780-82C9-433B-BDEF-755B7C7F5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46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Wonderful, Merciful, Savior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3C09625B-9D15-4629-B3C1-85D493841C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Tag Highest Place</a:t>
            </a:r>
            <a:endParaRPr lang="en-US"/>
          </a:p>
        </p:txBody>
      </p:sp>
      <p:pic>
        <p:nvPicPr>
          <p:cNvPr id="7170" name="Picture 3" descr="Highest Place-pp">
            <a:extLst>
              <a:ext uri="{FF2B5EF4-FFF2-40B4-BE49-F238E27FC236}">
                <a16:creationId xmlns:a16="http://schemas.microsoft.com/office/drawing/2014/main" id="{05F905C2-7F6C-4BE4-B743-B744FFE7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B26E2485-4C4E-4C11-AB06-A2DE8E715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7740B203-8693-4841-93EA-A3CD1691E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Highest Place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4551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F7EC3A4F-AF13-4DE3-B99B-025B9D2548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Wonderful Merciful Savior</a:t>
            </a:r>
            <a:endParaRPr lang="en-US"/>
          </a:p>
        </p:txBody>
      </p:sp>
      <p:pic>
        <p:nvPicPr>
          <p:cNvPr id="3074" name="Picture 3" descr="Wonderful Merciful Savior-pp">
            <a:extLst>
              <a:ext uri="{FF2B5EF4-FFF2-40B4-BE49-F238E27FC236}">
                <a16:creationId xmlns:a16="http://schemas.microsoft.com/office/drawing/2014/main" id="{9404A7C7-01FC-4EE8-BF8C-0B11F4AD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8F628765-C242-492F-ADB7-B34719275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46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Wonderful, Merciful, Savior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C5937A9-0F8A-4868-A3D7-3713C248EE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Wonderful Merciful Savior</a:t>
            </a:r>
            <a:endParaRPr lang="en-US"/>
          </a:p>
        </p:txBody>
      </p:sp>
      <p:pic>
        <p:nvPicPr>
          <p:cNvPr id="4098" name="Picture 3" descr="Wonderful Merciful Savior-pp">
            <a:extLst>
              <a:ext uri="{FF2B5EF4-FFF2-40B4-BE49-F238E27FC236}">
                <a16:creationId xmlns:a16="http://schemas.microsoft.com/office/drawing/2014/main" id="{9C968778-C9FD-4EB4-A330-2BE6E4BD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A563F6CE-659C-44CE-82AD-34F135052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46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Wonderful, Merciful, Savior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D66678C6-B59A-4A07-8B68-0971533DEF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Wonderful Merciful Savior</a:t>
            </a:r>
            <a:endParaRPr lang="en-US"/>
          </a:p>
        </p:txBody>
      </p:sp>
      <p:pic>
        <p:nvPicPr>
          <p:cNvPr id="5122" name="Picture 3" descr="Wonderful Merciful Savior-pp">
            <a:extLst>
              <a:ext uri="{FF2B5EF4-FFF2-40B4-BE49-F238E27FC236}">
                <a16:creationId xmlns:a16="http://schemas.microsoft.com/office/drawing/2014/main" id="{59A186D1-8A4C-4564-B181-3620C712F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1C52AE07-7BC9-4798-B7BC-EDAF4E753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46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Wonderful, Merciful, Savior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E7A6585-8200-4B27-828E-D1898D7990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Wonderful Merciful Savior</a:t>
            </a:r>
            <a:endParaRPr lang="en-US"/>
          </a:p>
        </p:txBody>
      </p:sp>
      <p:pic>
        <p:nvPicPr>
          <p:cNvPr id="6146" name="Picture 5" descr="Wonderful Merciful Savior-pp-keith">
            <a:extLst>
              <a:ext uri="{FF2B5EF4-FFF2-40B4-BE49-F238E27FC236}">
                <a16:creationId xmlns:a16="http://schemas.microsoft.com/office/drawing/2014/main" id="{631A0361-19AD-488D-969A-46D8602A8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6">
            <a:extLst>
              <a:ext uri="{FF2B5EF4-FFF2-40B4-BE49-F238E27FC236}">
                <a16:creationId xmlns:a16="http://schemas.microsoft.com/office/drawing/2014/main" id="{BB5EB718-A2F0-4477-8FD5-D8618D8B6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46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Wonderful, Merciful, Savior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A992206B-1224-432A-9ABA-470DA12660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Wonderful Merciful Savior</a:t>
            </a:r>
            <a:endParaRPr lang="en-US"/>
          </a:p>
        </p:txBody>
      </p:sp>
      <p:pic>
        <p:nvPicPr>
          <p:cNvPr id="7170" name="Picture 5" descr="Wonderful Merciful Savior-pp-keith">
            <a:extLst>
              <a:ext uri="{FF2B5EF4-FFF2-40B4-BE49-F238E27FC236}">
                <a16:creationId xmlns:a16="http://schemas.microsoft.com/office/drawing/2014/main" id="{4E8BDCB4-85F9-437D-8AAA-2B0C594CD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id="{B66A90C1-ECB8-4260-A776-887AD1E4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46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Wonderful, Merciful, Savior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2B34642-5990-4226-AE3E-8739FC5834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Wonderful Merciful Savior</a:t>
            </a:r>
            <a:endParaRPr lang="en-US"/>
          </a:p>
        </p:txBody>
      </p:sp>
      <p:pic>
        <p:nvPicPr>
          <p:cNvPr id="8194" name="Picture 3" descr="Wonderful Merciful Savior-pp">
            <a:extLst>
              <a:ext uri="{FF2B5EF4-FFF2-40B4-BE49-F238E27FC236}">
                <a16:creationId xmlns:a16="http://schemas.microsoft.com/office/drawing/2014/main" id="{92D8C871-AC21-41AC-94EB-FEEEB41E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B9086DF7-1726-4500-A7F8-8C66160B8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46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Wonderful, Merciful, Savior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D0B2444-AB74-4ABA-9FED-59E6CEE6F8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Wonderful Merciful Savior</a:t>
            </a:r>
            <a:endParaRPr lang="en-US"/>
          </a:p>
        </p:txBody>
      </p:sp>
      <p:pic>
        <p:nvPicPr>
          <p:cNvPr id="9218" name="Picture 3" descr="Wonderful Merciful Savior-pp">
            <a:extLst>
              <a:ext uri="{FF2B5EF4-FFF2-40B4-BE49-F238E27FC236}">
                <a16:creationId xmlns:a16="http://schemas.microsoft.com/office/drawing/2014/main" id="{11FFEC27-3321-49E6-9DC0-5E96CD99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88068404-DF7E-46EC-9342-5A4E234B7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46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Wonderful, Merciful, Savior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05225F2-86DD-4AA1-A91F-64D309C18E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Wonderful Merciful Savior</a:t>
            </a:r>
            <a:endParaRPr lang="en-US"/>
          </a:p>
        </p:txBody>
      </p:sp>
      <p:pic>
        <p:nvPicPr>
          <p:cNvPr id="10242" name="Picture 5" descr="Wonderful Merciful Savior-pp-keith">
            <a:extLst>
              <a:ext uri="{FF2B5EF4-FFF2-40B4-BE49-F238E27FC236}">
                <a16:creationId xmlns:a16="http://schemas.microsoft.com/office/drawing/2014/main" id="{F61BF593-3D0C-469B-8A5D-15DE3544A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6">
            <a:extLst>
              <a:ext uri="{FF2B5EF4-FFF2-40B4-BE49-F238E27FC236}">
                <a16:creationId xmlns:a16="http://schemas.microsoft.com/office/drawing/2014/main" id="{D0A604F1-1554-4A6B-9476-8E0E96820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46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Wonderful, Merciful, Savior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F5A19EDE-7260-4F7C-909C-AAF319C57B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Wonderful Merciful Savior</a:t>
            </a:r>
            <a:endParaRPr lang="en-US"/>
          </a:p>
        </p:txBody>
      </p:sp>
      <p:pic>
        <p:nvPicPr>
          <p:cNvPr id="11266" name="Picture 5" descr="Wonderful Merciful Savior-pp-keith">
            <a:extLst>
              <a:ext uri="{FF2B5EF4-FFF2-40B4-BE49-F238E27FC236}">
                <a16:creationId xmlns:a16="http://schemas.microsoft.com/office/drawing/2014/main" id="{F87E6908-7790-4AD4-BBA8-FD060A53B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6">
            <a:extLst>
              <a:ext uri="{FF2B5EF4-FFF2-40B4-BE49-F238E27FC236}">
                <a16:creationId xmlns:a16="http://schemas.microsoft.com/office/drawing/2014/main" id="{919CADBD-9D20-46FF-9E32-78CB9B727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46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Wonderful, Merciful, Savior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65369" y="487806"/>
            <a:ext cx="8274135" cy="5882387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EE7BC"/>
                </a:solidFill>
                <a:latin typeface="Futura BdCn BT" panose="020B0706020204020204" pitchFamily="34" charset="0"/>
              </a:rPr>
              <a:t>2 CORINTHIANS 8:12</a:t>
            </a:r>
            <a:endParaRPr lang="en-US" sz="8000" dirty="0">
              <a:solidFill>
                <a:srgbClr val="FEE7BC"/>
              </a:solidFill>
              <a:latin typeface="Futura BdCn BT" panose="020B0706020204020204" pitchFamily="34" charset="0"/>
            </a:endParaRPr>
          </a:p>
          <a:p>
            <a:pPr algn="just"/>
            <a:r>
              <a:rPr lang="en-US" sz="5400" b="1" dirty="0">
                <a:solidFill>
                  <a:schemeClr val="tx1"/>
                </a:solidFill>
                <a:latin typeface="Futura CondensedLight" panose="020B0506000000000000" pitchFamily="34" charset="0"/>
              </a:rPr>
              <a:t>“For if there is first a willing mind, it is accepted according to what one has, and not according to what he does not have.”</a:t>
            </a:r>
          </a:p>
          <a:p>
            <a:endParaRPr lang="en-US" dirty="0">
              <a:solidFill>
                <a:schemeClr val="tx1"/>
              </a:solidFill>
              <a:latin typeface="Futura CondensedLight" panose="020B0506000000000000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285" y="877413"/>
            <a:ext cx="2779425" cy="106507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Futura BdCn BT" panose="020B0706020204020204" pitchFamily="34" charset="0"/>
              </a:rPr>
              <a:t>THE OFFERING</a:t>
            </a:r>
          </a:p>
        </p:txBody>
      </p:sp>
    </p:spTree>
    <p:extLst>
      <p:ext uri="{BB962C8B-B14F-4D97-AF65-F5344CB8AC3E}">
        <p14:creationId xmlns:p14="http://schemas.microsoft.com/office/powerpoint/2010/main" val="350003867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1216</Words>
  <Application>Microsoft Office PowerPoint</Application>
  <PresentationFormat>Widescreen</PresentationFormat>
  <Paragraphs>326</Paragraphs>
  <Slides>119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119</vt:i4>
      </vt:variant>
    </vt:vector>
  </HeadingPairs>
  <TitlesOfParts>
    <vt:vector size="126" baseType="lpstr">
      <vt:lpstr>Futura BdCn BT</vt:lpstr>
      <vt:lpstr>Trebuchet MS</vt:lpstr>
      <vt:lpstr>Futura CondensedLight</vt:lpstr>
      <vt:lpstr>Arial</vt:lpstr>
      <vt:lpstr>Times</vt:lpstr>
      <vt:lpstr>Default</vt:lpstr>
      <vt:lpstr>Blank</vt:lpstr>
      <vt:lpstr>1 Highest Place</vt:lpstr>
      <vt:lpstr>2 Highest Place</vt:lpstr>
      <vt:lpstr>3 Highest Place</vt:lpstr>
      <vt:lpstr>4 Highest Place</vt:lpstr>
      <vt:lpstr>5 Highest Place</vt:lpstr>
      <vt:lpstr>3 Highest Place</vt:lpstr>
      <vt:lpstr>4 Highest Place</vt:lpstr>
      <vt:lpstr>5 Highest Place</vt:lpstr>
      <vt:lpstr>Tag Highest Place</vt:lpstr>
      <vt:lpstr>PowerPoint Presentation</vt:lpstr>
      <vt:lpstr>SONG</vt:lpstr>
      <vt:lpstr>1-1 Our God He Is Alive</vt:lpstr>
      <vt:lpstr>1-2 Our God He Is Alive</vt:lpstr>
      <vt:lpstr>C-1 Our God He Is Alive</vt:lpstr>
      <vt:lpstr>C-2 Our God He Is Alive</vt:lpstr>
      <vt:lpstr>2-1 Our God He Is Alive</vt:lpstr>
      <vt:lpstr>2-2 Our God He Is Alive</vt:lpstr>
      <vt:lpstr>C-1 Our God He Is Alive</vt:lpstr>
      <vt:lpstr>C-2 Our God He Is Alive</vt:lpstr>
      <vt:lpstr>4-1 Our God He Is Alive</vt:lpstr>
      <vt:lpstr>4-2 Our God He Is Alive</vt:lpstr>
      <vt:lpstr>C-1 Our God He Is Alive</vt:lpstr>
      <vt:lpstr>C-2 Our God He Is Alive</vt:lpstr>
      <vt:lpstr>SONG</vt:lpstr>
      <vt:lpstr>1-1 Ancient Words</vt:lpstr>
      <vt:lpstr>1-2 Ancient Words</vt:lpstr>
      <vt:lpstr>1-3 Ancient Words</vt:lpstr>
      <vt:lpstr>C-1 Ancient Words</vt:lpstr>
      <vt:lpstr>C-2 Ancient Words</vt:lpstr>
      <vt:lpstr>2-1 Ancient Words</vt:lpstr>
      <vt:lpstr>2-2 Ancient Words</vt:lpstr>
      <vt:lpstr>2-3 Ancient Words</vt:lpstr>
      <vt:lpstr>C-1 Ancient Words</vt:lpstr>
      <vt:lpstr>C-2 Ancient Words</vt:lpstr>
      <vt:lpstr>Coda-1 Ancient Words</vt:lpstr>
      <vt:lpstr>Coda-2 Ancient Words</vt:lpstr>
      <vt:lpstr>tag Ancient Words</vt:lpstr>
      <vt:lpstr>PowerPoint Presentation</vt:lpstr>
      <vt:lpstr>SONG</vt:lpstr>
      <vt:lpstr>1 Great Are You Lord</vt:lpstr>
      <vt:lpstr>2 Great Are You Lord</vt:lpstr>
      <vt:lpstr>3 Great Are You Lord</vt:lpstr>
      <vt:lpstr>4 Great Are You Lord</vt:lpstr>
      <vt:lpstr>5 Great Are You Lord</vt:lpstr>
      <vt:lpstr>6 Great Are You Lord</vt:lpstr>
      <vt:lpstr>7 Great Are You Lord</vt:lpstr>
      <vt:lpstr>SONG</vt:lpstr>
      <vt:lpstr>1-1 I Love You with the Love of the Lord</vt:lpstr>
      <vt:lpstr>1-2 I Love You with the Love of the Lord</vt:lpstr>
      <vt:lpstr>1-1 The Greatest Commands-SFP</vt:lpstr>
      <vt:lpstr>1-2 The Greatest Commands-SFP</vt:lpstr>
      <vt:lpstr>1-3 The Greatest Commands-SFP</vt:lpstr>
      <vt:lpstr>1-4 The Greatest Commands-SFP</vt:lpstr>
      <vt:lpstr>2-1 The Greatest Commands-SFP</vt:lpstr>
      <vt:lpstr>2-2 The Greatest Commands-SFP</vt:lpstr>
      <vt:lpstr>2-3 The Greatest Commands-SFP</vt:lpstr>
      <vt:lpstr>2-4 The Greatest Commands-SFP</vt:lpstr>
      <vt:lpstr>3-1 The Greatest Commands-SFP</vt:lpstr>
      <vt:lpstr>3-2 The Greatest Commands-SFP</vt:lpstr>
      <vt:lpstr>3-3 The Greatest Commands-SFP</vt:lpstr>
      <vt:lpstr>3-4 The Greatest Commands-SFP</vt:lpstr>
      <vt:lpstr>4-1 The Greatest Commands-SFP</vt:lpstr>
      <vt:lpstr>4-2 The Greatest Commands-SFP</vt:lpstr>
      <vt:lpstr>4-3 The Greatest Commands-SFP</vt:lpstr>
      <vt:lpstr>4-4 The Greatest Commands-SFP</vt:lpstr>
      <vt:lpstr>4-1 The Greatest Commands-SFP</vt:lpstr>
      <vt:lpstr>4-2 The Greatest Commands-SFP</vt:lpstr>
      <vt:lpstr>4-3 The Greatest Commands-SFP</vt:lpstr>
      <vt:lpstr>4-4 The Greatest Commands-SFP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INVITATION SONG</vt:lpstr>
      <vt:lpstr>1-1 Wonderful Merciful Savior</vt:lpstr>
      <vt:lpstr>1-2 Wonderful Merciful Savior</vt:lpstr>
      <vt:lpstr>2-1 Wonderful Merciful Savior</vt:lpstr>
      <vt:lpstr>2-2 Wonderful Merciful Savior</vt:lpstr>
      <vt:lpstr>C-1 Wonderful Merciful Savior</vt:lpstr>
      <vt:lpstr>C-2 Wonderful Merciful Savior</vt:lpstr>
      <vt:lpstr>3-1 Wonderful Merciful Savior</vt:lpstr>
      <vt:lpstr>3-2 Wonderful Merciful Savior</vt:lpstr>
      <vt:lpstr>C-1 Wonderful Merciful Savior</vt:lpstr>
      <vt:lpstr>C-2 Wonderful Merciful Savior</vt:lpstr>
      <vt:lpstr>THE OFFERING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UNLEAVENED BREAD</vt:lpstr>
      <vt:lpstr>THE FRUIT OF THE VINE</vt:lpstr>
      <vt:lpstr>PowerPoint Presentation</vt:lpstr>
      <vt:lpstr>SONG</vt:lpstr>
      <vt:lpstr>1-1 No Tears in Heaven</vt:lpstr>
      <vt:lpstr>1-2 No Tears in Heaven</vt:lpstr>
      <vt:lpstr>C-1 No Tears in Heaven</vt:lpstr>
      <vt:lpstr>C-2 No Tears in Heaven</vt:lpstr>
      <vt:lpstr>3-1 No Tears in Heaven</vt:lpstr>
      <vt:lpstr>3-2 No Tears in Heaven</vt:lpstr>
      <vt:lpstr>C-1 No Tears in Heaven</vt:lpstr>
      <vt:lpstr>C-2 No Tears in Heaven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23</cp:revision>
  <dcterms:created xsi:type="dcterms:W3CDTF">2021-12-11T16:38:22Z</dcterms:created>
  <dcterms:modified xsi:type="dcterms:W3CDTF">2021-12-12T04:21:03Z</dcterms:modified>
</cp:coreProperties>
</file>