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79" r:id="rId3"/>
  </p:sldMasterIdLst>
  <p:sldIdLst>
    <p:sldId id="4066" r:id="rId4"/>
    <p:sldId id="4069" r:id="rId5"/>
    <p:sldId id="4071" r:id="rId6"/>
    <p:sldId id="4112" r:id="rId7"/>
    <p:sldId id="4097" r:id="rId8"/>
    <p:sldId id="4101" r:id="rId9"/>
    <p:sldId id="4121" r:id="rId10"/>
    <p:sldId id="4096" r:id="rId11"/>
    <p:sldId id="4122" r:id="rId12"/>
    <p:sldId id="4118" r:id="rId13"/>
    <p:sldId id="4123" r:id="rId14"/>
    <p:sldId id="4132" r:id="rId15"/>
    <p:sldId id="4124" r:id="rId16"/>
    <p:sldId id="4131" r:id="rId17"/>
    <p:sldId id="4125" r:id="rId18"/>
    <p:sldId id="4133" r:id="rId19"/>
    <p:sldId id="4126" r:id="rId20"/>
    <p:sldId id="4127" r:id="rId21"/>
    <p:sldId id="4129" r:id="rId22"/>
    <p:sldId id="4128" r:id="rId23"/>
    <p:sldId id="4130" r:id="rId24"/>
    <p:sldId id="4120" r:id="rId25"/>
    <p:sldId id="4113" r:id="rId26"/>
    <p:sldId id="4077" r:id="rId27"/>
    <p:sldId id="4082" r:id="rId28"/>
    <p:sldId id="4114" r:id="rId29"/>
    <p:sldId id="4081" r:id="rId30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Gotham Narrow Black" pitchFamily="50" charset="0"/>
      <p:regular r:id="rId37"/>
      <p:italic r:id="rId38"/>
    </p:embeddedFont>
    <p:embeddedFont>
      <p:font typeface="Gotham Narrow Bold" pitchFamily="50" charset="0"/>
      <p:regular r:id="rId39"/>
      <p:italic r:id="rId40"/>
    </p:embeddedFont>
    <p:embeddedFont>
      <p:font typeface="Gotham XNarrow Black" pitchFamily="50" charset="0"/>
      <p:regular r:id="rId41"/>
      <p:italic r:id="rId42"/>
    </p:embeddedFont>
    <p:embeddedFont>
      <p:font typeface="Gotham XNarrow Book" pitchFamily="50" charset="0"/>
      <p:regular r:id="rId43"/>
      <p:italic r:id="rId44"/>
    </p:embeddedFont>
    <p:embeddedFont>
      <p:font typeface="Gotham XNarrow Light" pitchFamily="50" charset="0"/>
      <p:regular r:id="rId45"/>
      <p:italic r:id="rId46"/>
    </p:embeddedFont>
    <p:embeddedFont>
      <p:font typeface="Heritage" panose="02000503000000020003" pitchFamily="2" charset="0"/>
      <p:regular r:id="rId47"/>
    </p:embeddedFont>
    <p:embeddedFont>
      <p:font typeface="Trebuchet MS" panose="020B060302020202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3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1BF1-1E1D-4AF7-950D-4C295F36E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89BF8C-BE9B-40C9-B678-C37932A52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46060-55EE-4896-8B4F-76CD78920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0345A-736C-4BC9-8800-7DA3ACD3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24C0E-84F9-47C7-A2C7-87BF3906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AFD0-0DC3-485E-9ABF-42D088B69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8257CA-031E-4B66-A1F8-FC9596CBF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55FDF-F1CE-4ABC-BCDB-91400EAE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28B1-1583-469A-9568-A8A8E19F9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A4A01-A1A4-4037-98D5-F881569A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5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3940AF-545F-4396-8261-CE7092DE7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E1C6C-3F27-40E4-B7C7-A847183E9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D54AE-280F-41F4-84B3-933ADEAC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AC5C1-685B-4773-97A8-67DB35A48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8676E-A2E4-46DB-AA38-BDC4897AE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8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083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25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85981" y="4395832"/>
            <a:ext cx="2952927" cy="167779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596465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85981" y="4395832"/>
            <a:ext cx="2952927" cy="167779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617365" y="2337733"/>
            <a:ext cx="7158605" cy="201335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014711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65614" y="604008"/>
            <a:ext cx="6711193" cy="573806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888254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65614" y="604008"/>
            <a:ext cx="6711193" cy="573806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 rot="20748094">
            <a:off x="904503" y="803966"/>
            <a:ext cx="3436909" cy="105417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686915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493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66622" y="5363957"/>
            <a:ext cx="6711925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6074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61EA-ED87-4AA6-98A7-1D1B50346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6B567-13D3-409B-B758-D43FB48D7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93379-291D-4C6A-B908-8807411CA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AE350-05E4-49FB-9244-F0DC905E3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93A4B-8F17-4176-A5E3-A817FE00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97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66622" y="2354929"/>
            <a:ext cx="6711925" cy="286094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666622" y="5363957"/>
            <a:ext cx="6711925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622041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61648" y="992573"/>
            <a:ext cx="7550621" cy="5519064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626208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61648" y="992573"/>
            <a:ext cx="7550621" cy="5519064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64326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5765" y="1471565"/>
            <a:ext cx="3506435" cy="1447768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61648" y="992573"/>
            <a:ext cx="7550621" cy="5519064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22481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56889" y="875800"/>
            <a:ext cx="8925511" cy="417284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657232" y="5430811"/>
            <a:ext cx="8925168" cy="92095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155387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08227" y="788219"/>
            <a:ext cx="8974172" cy="5579156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8738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F1DDF-FE8D-45D1-916D-232E0AF2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2769A-1BDD-49B5-A0CA-AEE5C293F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6FED5-BEDC-479C-B7FD-2865B6DFF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EE2CD-AA09-4D96-99C8-FF79D58A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62E8F-87AB-46BC-B436-E2F7D8351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6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85BD6-E911-4685-93BD-253BCAA5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38852-5336-4D03-AA58-04B3D87F1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7D3ED-9233-4C04-A889-EBAED6399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95F17-1966-4F49-96CA-82A1F528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BDA3B-1777-46CE-8A16-27AE50E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8F98D-7E9B-44AB-AF87-A62B0E355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258CF-B26E-41B1-9D4B-DD1EB4D6B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97BAC-376B-446B-9CE3-086AA3F4F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853D5-28B3-40CC-877B-BC861EFE7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5FC4FD-711F-4A41-8B5F-F934503BA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5FC3AC-EDEA-4FC3-88FD-827953143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38E63-55ED-4432-9C42-3ADCFF1A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3E5B98-BFE0-481B-A8CB-9457D7ED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EF35B-AB49-4AF1-9AF5-AB8FA38D9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6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A7862-12A2-4E02-83C7-EC27D0DB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18DA8-465A-4934-9C47-ECFCC4B7C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4A77E0-D736-4FF5-A1A5-4565F1A5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15585-CDD7-4851-9B0C-D953D921E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5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A5CCDE-C47E-40FB-90D4-4DC4A175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6E7BA9-A4CD-42F9-AC57-005D39B6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F81B0-801B-4B5B-B152-DA9BEA32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9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D9BD9-87F6-4462-8909-5D1BCEFB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3199F-5FD9-4391-B532-DDC596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5F8D0-C783-447C-8706-6738C0112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3D482-9822-4D0C-8936-3ADBED5E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9EEB0-15F6-473D-97E9-ADDE29D2C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B3BEF-FBFB-446C-8ADC-4A671F5D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29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097A7-CC1A-484C-A1E3-512E8ADE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C9AC9-B0C7-424B-AA51-152537261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36F3A-1820-4C8D-B1A2-11155A5A0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002DA-9A22-400A-AEF4-19C561069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C3D1-B1D4-4055-8840-DBF1580FCAA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E1A25-DA4F-4121-BD30-FD42237B7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2EF3D-2085-444E-A4A0-8C5DE34CD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49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ED7D19-047F-478B-8622-3BF4C97FA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68701-2EA5-4399-9CD7-2A3E78C50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90E02-B3CF-457A-9D13-EED9F169D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4C3D1-B1D4-4055-8840-DBF1580FCAA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1A91-7580-4299-8E41-0BBAA1F17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D315B-46B6-46E7-9121-1318AD1E9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53DE8-A814-48B1-99E7-BE6D3DEA3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4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23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4F4FA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4F4FA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4F4FA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4F4FA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4F4FA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4F4FA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07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621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It is Powerful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Can be used for Evil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Should be used for Good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2686639" y="131976"/>
            <a:ext cx="8823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  <a:ea typeface="+mn-ea"/>
                <a:cs typeface="+mn-cs"/>
              </a:rPr>
              <a:t>3 LESSONS ABOUT OUR SPEECH:</a:t>
            </a:r>
          </a:p>
        </p:txBody>
      </p:sp>
    </p:spTree>
    <p:extLst>
      <p:ext uri="{BB962C8B-B14F-4D97-AF65-F5344CB8AC3E}">
        <p14:creationId xmlns:p14="http://schemas.microsoft.com/office/powerpoint/2010/main" val="2423737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Gotham XNarrow Book" pitchFamily="50" charset="0"/>
              </a:rPr>
              <a:t>Our Speech Affects Others</a:t>
            </a:r>
          </a:p>
          <a:p>
            <a:pPr marL="742950" indent="-7429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James 3:5-8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081882" y="131976"/>
            <a:ext cx="802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  <a:ea typeface="+mn-ea"/>
                <a:cs typeface="+mn-cs"/>
              </a:rPr>
              <a:t>THE POWER OF OUR SPEECH</a:t>
            </a:r>
          </a:p>
        </p:txBody>
      </p:sp>
    </p:spTree>
    <p:extLst>
      <p:ext uri="{BB962C8B-B14F-4D97-AF65-F5344CB8AC3E}">
        <p14:creationId xmlns:p14="http://schemas.microsoft.com/office/powerpoint/2010/main" val="1402936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It is Powerful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Can be used for Evil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endParaRPr lang="en-US" sz="4400" b="1" dirty="0">
              <a:latin typeface="Gotham XNarrow Book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2686639" y="131976"/>
            <a:ext cx="8823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  <a:ea typeface="+mn-ea"/>
                <a:cs typeface="+mn-cs"/>
              </a:rPr>
              <a:t>3 LESSONS ABOUT OUR SPEECH:</a:t>
            </a:r>
          </a:p>
        </p:txBody>
      </p:sp>
    </p:spTree>
    <p:extLst>
      <p:ext uri="{BB962C8B-B14F-4D97-AF65-F5344CB8AC3E}">
        <p14:creationId xmlns:p14="http://schemas.microsoft.com/office/powerpoint/2010/main" val="2038609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Gotham XNarrow Book" pitchFamily="50" charset="0"/>
              </a:rPr>
              <a:t>Tearing Down</a:t>
            </a:r>
          </a:p>
          <a:p>
            <a:pPr marL="742950" indent="-742950" algn="l"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Eph. 4:29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081882" y="131976"/>
            <a:ext cx="802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WE CAN USE IT FOR EVIL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66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Gotham XNarrow Book" pitchFamily="50" charset="0"/>
              </a:rPr>
              <a:t>Gossip</a:t>
            </a:r>
          </a:p>
          <a:p>
            <a:pPr marL="742950" indent="-742950" algn="l"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Titus 3:2</a:t>
            </a:r>
          </a:p>
          <a:p>
            <a:pPr marL="742950" indent="-742950" algn="l">
              <a:buFont typeface="Arial" panose="020B0604020202020204" pitchFamily="34" charset="0"/>
              <a:buChar char="•"/>
            </a:pPr>
            <a:r>
              <a:rPr lang="en-US" sz="4400" b="1" dirty="0" err="1">
                <a:latin typeface="Gotham XNarrow Book" pitchFamily="50" charset="0"/>
              </a:rPr>
              <a:t>Jms</a:t>
            </a:r>
            <a:r>
              <a:rPr lang="en-US" sz="4400" b="1" dirty="0">
                <a:latin typeface="Gotham XNarrow Book" pitchFamily="50" charset="0"/>
              </a:rPr>
              <a:t>. 4:11</a:t>
            </a:r>
          </a:p>
          <a:p>
            <a:pPr marL="742950" indent="-742950" algn="l"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Acts 23:5, Ex. 22:28, Eccl. 10:20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081882" y="131976"/>
            <a:ext cx="802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WE CAN USE IT FOR EVIL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71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Gotham XNarrow Book" pitchFamily="50" charset="0"/>
              </a:rPr>
              <a:t>Gossip</a:t>
            </a:r>
          </a:p>
          <a:p>
            <a:pPr marL="742950" indent="-742950" algn="l"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Prov. 10:18</a:t>
            </a:r>
          </a:p>
          <a:p>
            <a:pPr marL="742950" indent="-742950" algn="l"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1 Tim. 1:6, 5:13</a:t>
            </a:r>
          </a:p>
          <a:p>
            <a:pPr marL="742950" indent="-742950" algn="l"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2 Thess. 3:11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081882" y="131976"/>
            <a:ext cx="802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WE CAN USE IT FOR EVIL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077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It is Powerful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Can be used for Evil</a:t>
            </a:r>
          </a:p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n-US" sz="4400" b="1" dirty="0">
                <a:latin typeface="Gotham XNarrow Book" pitchFamily="50" charset="0"/>
              </a:rPr>
              <a:t>Should be used for Good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2686639" y="131976"/>
            <a:ext cx="8823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  <a:ea typeface="+mn-ea"/>
                <a:cs typeface="+mn-cs"/>
              </a:rPr>
              <a:t>3 LESSONS ABOUT OUR SPEECH:</a:t>
            </a:r>
          </a:p>
        </p:txBody>
      </p:sp>
    </p:spTree>
    <p:extLst>
      <p:ext uri="{BB962C8B-B14F-4D97-AF65-F5344CB8AC3E}">
        <p14:creationId xmlns:p14="http://schemas.microsoft.com/office/powerpoint/2010/main" val="2751764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Gotham XNarrow Book" pitchFamily="50" charset="0"/>
              </a:rPr>
              <a:t>Put Away Evil Speaking</a:t>
            </a:r>
          </a:p>
          <a:p>
            <a:pPr marL="742950" indent="-742950" algn="l"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1 Pet. 2:1</a:t>
            </a:r>
          </a:p>
          <a:p>
            <a:pPr marL="742950" indent="-742950" algn="l"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Eph. 4:31</a:t>
            </a:r>
          </a:p>
          <a:p>
            <a:pPr marL="742950" indent="-742950" algn="l"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Col. 3:9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081882" y="131976"/>
            <a:ext cx="802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WE SHOULD USE IT FOR GOOD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603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Gotham XNarrow Book" pitchFamily="50" charset="0"/>
              </a:rPr>
              <a:t>Eph. 4:29</a:t>
            </a:r>
          </a:p>
          <a:p>
            <a:pPr>
              <a:lnSpc>
                <a:spcPct val="150000"/>
              </a:lnSpc>
            </a:pPr>
            <a:endParaRPr lang="en-US" sz="4400" b="1" u="sng" dirty="0">
              <a:latin typeface="Gotham XNarrow Book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081882" y="131976"/>
            <a:ext cx="802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WE SHOULD USE IT FOR GOOD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80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Gotham XNarrow Book" pitchFamily="50" charset="0"/>
              </a:rPr>
              <a:t>Eph. 4:29</a:t>
            </a:r>
          </a:p>
          <a:p>
            <a:pPr marL="742950" indent="-742950" algn="l"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“Corrupt” (</a:t>
            </a:r>
            <a:r>
              <a:rPr lang="el-GR" sz="4400" b="1" dirty="0">
                <a:latin typeface="Gotham XNarrow Book" pitchFamily="50" charset="0"/>
              </a:rPr>
              <a:t>σαπρὸς</a:t>
            </a:r>
            <a:r>
              <a:rPr lang="en-US" sz="4400" b="1" dirty="0">
                <a:latin typeface="Gotham XNarrow Book" pitchFamily="50" charset="0"/>
              </a:rPr>
              <a:t>) = harmful, unwholesome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081882" y="131976"/>
            <a:ext cx="802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WE SHOULD USE IT FOR GOOD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82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atin typeface="Heritage" panose="02000503000000020003" pitchFamily="2" charset="0"/>
              </a:rPr>
              <a:t>Songs of</a:t>
            </a:r>
          </a:p>
          <a:p>
            <a:r>
              <a:rPr lang="en-US" sz="8800" b="1" dirty="0">
                <a:latin typeface="Heritage" panose="02000503000000020003" pitchFamily="2" charset="0"/>
              </a:rPr>
              <a:t>Praise to God</a:t>
            </a:r>
            <a:endParaRPr lang="en-US" sz="3600" dirty="0">
              <a:latin typeface="Gotham 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64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400" b="1" u="sng" dirty="0">
                <a:latin typeface="Gotham XNarrow Book" pitchFamily="50" charset="0"/>
              </a:rPr>
              <a:t>Col. 4:6</a:t>
            </a:r>
          </a:p>
          <a:p>
            <a:endParaRPr lang="en-US" sz="4400" b="1" u="sng" dirty="0">
              <a:latin typeface="Gotham XNarrow Book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081882" y="131976"/>
            <a:ext cx="802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WE SHOULD USE IT FOR GOOD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518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400" b="1" u="sng" dirty="0">
                <a:latin typeface="Gotham XNarrow Book" pitchFamily="50" charset="0"/>
              </a:rPr>
              <a:t>Col. 4:6</a:t>
            </a:r>
          </a:p>
          <a:p>
            <a:pPr marL="742950" indent="-742950" algn="l"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“Always” (π</a:t>
            </a:r>
            <a:r>
              <a:rPr lang="en-US" sz="4400" b="1" dirty="0" err="1">
                <a:latin typeface="Gotham XNarrow Book" pitchFamily="50" charset="0"/>
              </a:rPr>
              <a:t>άντοτε</a:t>
            </a:r>
            <a:r>
              <a:rPr lang="en-US" sz="4400" b="1" dirty="0">
                <a:latin typeface="Gotham XNarrow Book" pitchFamily="50" charset="0"/>
              </a:rPr>
              <a:t>) = at all times, on every occasion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081882" y="131976"/>
            <a:ext cx="802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572B7"/>
                </a:solidFill>
                <a:latin typeface="Gotham XNarrow Black" pitchFamily="50" charset="0"/>
              </a:rPr>
              <a:t>WE SHOULD USE IT FOR GOOD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72B7"/>
              </a:solidFill>
              <a:effectLst/>
              <a:uLnTx/>
              <a:uFillTx/>
              <a:latin typeface="Gotham XNarrow Black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301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Gotham XNarrow Book" pitchFamily="50" charset="0"/>
              </a:rPr>
              <a:t>Does my speech</a:t>
            </a:r>
          </a:p>
          <a:p>
            <a:pPr>
              <a:lnSpc>
                <a:spcPct val="150000"/>
              </a:lnSpc>
            </a:pPr>
            <a:r>
              <a:rPr lang="en-US" sz="6000" b="1" dirty="0">
                <a:latin typeface="Gotham XNarrow Book" pitchFamily="50" charset="0"/>
              </a:rPr>
              <a:t>HELP or HARM</a:t>
            </a:r>
          </a:p>
          <a:p>
            <a:pPr>
              <a:lnSpc>
                <a:spcPct val="150000"/>
              </a:lnSpc>
            </a:pPr>
            <a:r>
              <a:rPr lang="en-US" sz="6000" b="1" dirty="0">
                <a:latin typeface="Gotham XNarrow Book" pitchFamily="50" charset="0"/>
              </a:rPr>
              <a:t>the church?</a:t>
            </a:r>
          </a:p>
        </p:txBody>
      </p:sp>
    </p:spTree>
    <p:extLst>
      <p:ext uri="{BB962C8B-B14F-4D97-AF65-F5344CB8AC3E}">
        <p14:creationId xmlns:p14="http://schemas.microsoft.com/office/powerpoint/2010/main" val="156932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atin typeface="Heritage" panose="02000503000000020003" pitchFamily="2" charset="0"/>
              </a:rPr>
              <a:t>Songs of</a:t>
            </a:r>
          </a:p>
          <a:p>
            <a:r>
              <a:rPr lang="en-US" sz="8800" b="1" dirty="0">
                <a:latin typeface="Heritage" panose="02000503000000020003" pitchFamily="2" charset="0"/>
              </a:rPr>
              <a:t>Praise to God</a:t>
            </a:r>
            <a:endParaRPr lang="en-US" sz="3600" dirty="0">
              <a:latin typeface="Gotham 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633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251490" y="721368"/>
            <a:ext cx="7815512" cy="5738069"/>
          </a:xfrm>
        </p:spPr>
        <p:txBody>
          <a:bodyPr/>
          <a:lstStyle/>
          <a:p>
            <a:r>
              <a:rPr lang="en-US" sz="10666" b="1" dirty="0">
                <a:latin typeface="Heritage" panose="02000503000000020003" pitchFamily="2" charset="0"/>
              </a:rPr>
              <a:t>The Lord’s Supper</a:t>
            </a:r>
          </a:p>
          <a:p>
            <a:r>
              <a:rPr lang="en-US" dirty="0">
                <a:latin typeface="Gotham Narrow Bold" pitchFamily="50" charset="0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3982058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0666" b="1" dirty="0">
                <a:latin typeface="Heritage" panose="02000503000000020003" pitchFamily="2" charset="0"/>
              </a:rPr>
              <a:t>Closing Prayer</a:t>
            </a:r>
            <a:endParaRPr lang="en-US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895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atin typeface="Heritage" panose="02000503000000020003" pitchFamily="2" charset="0"/>
              </a:rPr>
              <a:t>Songs of</a:t>
            </a:r>
          </a:p>
          <a:p>
            <a:r>
              <a:rPr lang="en-US" sz="8800" b="1" dirty="0">
                <a:latin typeface="Heritage" panose="02000503000000020003" pitchFamily="2" charset="0"/>
              </a:rPr>
              <a:t>Praise to God</a:t>
            </a:r>
            <a:endParaRPr lang="en-US" sz="3600" dirty="0">
              <a:latin typeface="Gotham 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83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10466" y="263951"/>
            <a:ext cx="8427563" cy="6334811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Heritage" panose="02000503000000020003" pitchFamily="2" charset="0"/>
              </a:rPr>
              <a:t>See You</a:t>
            </a:r>
          </a:p>
          <a:p>
            <a:r>
              <a:rPr lang="en-US" sz="11500" b="1" dirty="0">
                <a:latin typeface="Heritage" panose="02000503000000020003" pitchFamily="2" charset="0"/>
              </a:rPr>
              <a:t>Wednesday</a:t>
            </a:r>
            <a:endParaRPr lang="en-US" sz="7200" b="1" dirty="0">
              <a:latin typeface="Heritage" panose="02000503000000020003" pitchFamily="2" charset="0"/>
            </a:endParaRPr>
          </a:p>
          <a:p>
            <a:r>
              <a:rPr lang="en-US" sz="7200" b="1" dirty="0">
                <a:latin typeface="Heritage" panose="02000503000000020003" pitchFamily="2" charset="0"/>
              </a:rPr>
              <a:t>@ 6:30pm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 rot="20748094">
            <a:off x="76789" y="747406"/>
            <a:ext cx="3436909" cy="1054177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Heritage" panose="02000503000000020003" pitchFamily="2" charset="0"/>
              </a:rPr>
              <a:t>Reminder:</a:t>
            </a:r>
          </a:p>
        </p:txBody>
      </p:sp>
    </p:spTree>
    <p:extLst>
      <p:ext uri="{BB962C8B-B14F-4D97-AF65-F5344CB8AC3E}">
        <p14:creationId xmlns:p14="http://schemas.microsoft.com/office/powerpoint/2010/main" val="152658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0666" b="1" dirty="0">
                <a:latin typeface="Heritage" panose="02000503000000020003" pitchFamily="2" charset="0"/>
              </a:rPr>
              <a:t>Opening Prayer</a:t>
            </a:r>
            <a:endParaRPr lang="en-US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32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atin typeface="Heritage" panose="02000503000000020003" pitchFamily="2" charset="0"/>
              </a:rPr>
              <a:t>Songs of</a:t>
            </a:r>
          </a:p>
          <a:p>
            <a:r>
              <a:rPr lang="en-US" sz="8800" b="1" dirty="0">
                <a:latin typeface="Heritage" panose="02000503000000020003" pitchFamily="2" charset="0"/>
              </a:rPr>
              <a:t>Praise to God</a:t>
            </a:r>
            <a:endParaRPr lang="en-US" sz="3600" dirty="0">
              <a:latin typeface="Gotham 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26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0037" y="2363771"/>
            <a:ext cx="6711925" cy="2130458"/>
          </a:xfrm>
        </p:spPr>
        <p:txBody>
          <a:bodyPr>
            <a:normAutofit fontScale="90000"/>
          </a:bodyPr>
          <a:lstStyle/>
          <a:p>
            <a:r>
              <a:rPr lang="en-US" sz="19900" dirty="0">
                <a:latin typeface="Gotham XNarrow Black" pitchFamily="50" charset="0"/>
              </a:rPr>
              <a:t>STAND</a:t>
            </a:r>
            <a:endParaRPr lang="en-US" b="1" dirty="0">
              <a:solidFill>
                <a:srgbClr val="5BADEC"/>
              </a:solidFill>
              <a:latin typeface="Gotham XNarrow Light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9872B-9851-4902-B50E-A0C2C5412887}"/>
              </a:ext>
            </a:extLst>
          </p:cNvPr>
          <p:cNvSpPr txBox="1"/>
          <p:nvPr/>
        </p:nvSpPr>
        <p:spPr>
          <a:xfrm>
            <a:off x="3048785" y="4245932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5BADEC"/>
                </a:solidFill>
                <a:effectLst/>
                <a:uLnTx/>
                <a:uFillTx/>
                <a:latin typeface="Gotham XNarrow Light" pitchFamily="50" charset="0"/>
                <a:ea typeface="+mn-ea"/>
                <a:cs typeface="+mn-cs"/>
              </a:rPr>
              <a:t>IN GOOD STEAD</a:t>
            </a:r>
          </a:p>
        </p:txBody>
      </p:sp>
    </p:spTree>
    <p:extLst>
      <p:ext uri="{BB962C8B-B14F-4D97-AF65-F5344CB8AC3E}">
        <p14:creationId xmlns:p14="http://schemas.microsoft.com/office/powerpoint/2010/main" val="66012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0037" y="2363771"/>
            <a:ext cx="6711925" cy="2130458"/>
          </a:xfrm>
        </p:spPr>
        <p:txBody>
          <a:bodyPr>
            <a:normAutofit fontScale="90000"/>
          </a:bodyPr>
          <a:lstStyle/>
          <a:p>
            <a:r>
              <a:rPr lang="en-US" sz="19900" dirty="0">
                <a:latin typeface="Gotham XNarrow Black" pitchFamily="50" charset="0"/>
              </a:rPr>
              <a:t>STAND</a:t>
            </a:r>
            <a:endParaRPr lang="en-US" b="1" dirty="0">
              <a:solidFill>
                <a:srgbClr val="5BADEC"/>
              </a:solidFill>
              <a:latin typeface="Gotham XNarrow Light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9872B-9851-4902-B50E-A0C2C5412887}"/>
              </a:ext>
            </a:extLst>
          </p:cNvPr>
          <p:cNvSpPr txBox="1"/>
          <p:nvPr/>
        </p:nvSpPr>
        <p:spPr>
          <a:xfrm>
            <a:off x="2122601" y="4236505"/>
            <a:ext cx="7946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2F9FF"/>
                </a:solidFill>
                <a:effectLst/>
                <a:uLnTx/>
                <a:uFillTx/>
                <a:latin typeface="Gotham XNarrow Light" pitchFamily="50" charset="0"/>
                <a:ea typeface="+mn-ea"/>
                <a:cs typeface="+mn-cs"/>
              </a:rPr>
              <a:t>AS GOOD STEWARDS</a:t>
            </a:r>
          </a:p>
        </p:txBody>
      </p:sp>
    </p:spTree>
    <p:extLst>
      <p:ext uri="{BB962C8B-B14F-4D97-AF65-F5344CB8AC3E}">
        <p14:creationId xmlns:p14="http://schemas.microsoft.com/office/powerpoint/2010/main" val="414776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0037" y="2363771"/>
            <a:ext cx="6711925" cy="2130458"/>
          </a:xfrm>
        </p:spPr>
        <p:txBody>
          <a:bodyPr>
            <a:normAutofit fontScale="90000"/>
          </a:bodyPr>
          <a:lstStyle/>
          <a:p>
            <a:r>
              <a:rPr lang="en-US" sz="19900" dirty="0">
                <a:latin typeface="Gotham XNarrow Black" pitchFamily="50" charset="0"/>
              </a:rPr>
              <a:t>STAND</a:t>
            </a:r>
            <a:endParaRPr lang="en-US" b="1" dirty="0">
              <a:solidFill>
                <a:srgbClr val="5BADEC"/>
              </a:solidFill>
              <a:latin typeface="Gotham XNarrow Light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9872B-9851-4902-B50E-A0C2C5412887}"/>
              </a:ext>
            </a:extLst>
          </p:cNvPr>
          <p:cNvSpPr txBox="1"/>
          <p:nvPr/>
        </p:nvSpPr>
        <p:spPr>
          <a:xfrm>
            <a:off x="2122601" y="4236505"/>
            <a:ext cx="7946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2F9FF"/>
                </a:solidFill>
                <a:effectLst/>
                <a:uLnTx/>
                <a:uFillTx/>
                <a:latin typeface="Gotham XNarrow Light" pitchFamily="50" charset="0"/>
                <a:ea typeface="+mn-ea"/>
                <a:cs typeface="+mn-cs"/>
              </a:rPr>
              <a:t>IN GOOD SPEECH</a:t>
            </a:r>
          </a:p>
        </p:txBody>
      </p:sp>
    </p:spTree>
    <p:extLst>
      <p:ext uri="{BB962C8B-B14F-4D97-AF65-F5344CB8AC3E}">
        <p14:creationId xmlns:p14="http://schemas.microsoft.com/office/powerpoint/2010/main" val="3145323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081882" y="131976"/>
            <a:ext cx="802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  <a:ea typeface="+mn-ea"/>
                <a:cs typeface="+mn-cs"/>
              </a:rPr>
              <a:t>TO SPEAK OR NOT TO SPEAK?</a:t>
            </a:r>
          </a:p>
        </p:txBody>
      </p:sp>
    </p:spTree>
    <p:extLst>
      <p:ext uri="{BB962C8B-B14F-4D97-AF65-F5344CB8AC3E}">
        <p14:creationId xmlns:p14="http://schemas.microsoft.com/office/powerpoint/2010/main" val="2292749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400" b="1" u="sng" dirty="0">
                <a:latin typeface="Gotham XNarrow Book" pitchFamily="50" charset="0"/>
              </a:rPr>
              <a:t>Depends On Circumstance</a:t>
            </a:r>
          </a:p>
          <a:p>
            <a:pPr marL="742950" indent="-7429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Ecclesiastes 3:7</a:t>
            </a:r>
          </a:p>
          <a:p>
            <a:pPr marL="742950" indent="-7429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b="1" dirty="0">
                <a:latin typeface="Gotham XNarrow Book" pitchFamily="50" charset="0"/>
              </a:rPr>
              <a:t>Proverbs 10:19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5A70-EBDD-49C8-8E23-73A9A5616CF2}"/>
              </a:ext>
            </a:extLst>
          </p:cNvPr>
          <p:cNvSpPr txBox="1"/>
          <p:nvPr/>
        </p:nvSpPr>
        <p:spPr>
          <a:xfrm>
            <a:off x="3081882" y="131976"/>
            <a:ext cx="802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72B7"/>
                </a:solidFill>
                <a:effectLst/>
                <a:uLnTx/>
                <a:uFillTx/>
                <a:latin typeface="Gotham XNarrow Black" pitchFamily="50" charset="0"/>
                <a:ea typeface="+mn-ea"/>
                <a:cs typeface="+mn-cs"/>
              </a:rPr>
              <a:t>TO SPEAK OR NOT TO SPEAK?</a:t>
            </a:r>
          </a:p>
        </p:txBody>
      </p:sp>
    </p:spTree>
    <p:extLst>
      <p:ext uri="{BB962C8B-B14F-4D97-AF65-F5344CB8AC3E}">
        <p14:creationId xmlns:p14="http://schemas.microsoft.com/office/powerpoint/2010/main" val="303474796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274</Words>
  <Application>Microsoft Office PowerPoint</Application>
  <PresentationFormat>Widescreen</PresentationFormat>
  <Paragraphs>72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Gotham XNarrow Black</vt:lpstr>
      <vt:lpstr>Trebuchet MS</vt:lpstr>
      <vt:lpstr>Gotham Narrow Black</vt:lpstr>
      <vt:lpstr>Gotham XNarrow Book</vt:lpstr>
      <vt:lpstr>Arial</vt:lpstr>
      <vt:lpstr>Gotham Narrow Bold</vt:lpstr>
      <vt:lpstr>Gotham XNarrow Light</vt:lpstr>
      <vt:lpstr>Calibri</vt:lpstr>
      <vt:lpstr>Heritage</vt:lpstr>
      <vt:lpstr>Calibri Light</vt:lpstr>
      <vt:lpstr>1_Office Theme</vt:lpstr>
      <vt:lpstr>1_Default</vt:lpstr>
      <vt:lpstr>3_Default</vt:lpstr>
      <vt:lpstr>PowerPoint Presentation</vt:lpstr>
      <vt:lpstr>PowerPoint Presentation</vt:lpstr>
      <vt:lpstr>PowerPoint Presentation</vt:lpstr>
      <vt:lpstr>PowerPoint Presentation</vt:lpstr>
      <vt:lpstr>STAND</vt:lpstr>
      <vt:lpstr>STAND</vt:lpstr>
      <vt:lpstr>STAND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Reminder: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11</cp:revision>
  <dcterms:created xsi:type="dcterms:W3CDTF">2021-11-28T19:37:06Z</dcterms:created>
  <dcterms:modified xsi:type="dcterms:W3CDTF">2021-11-28T22:11:03Z</dcterms:modified>
</cp:coreProperties>
</file>