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91" r:id="rId3"/>
    <p:sldMasterId id="2147483712" r:id="rId4"/>
  </p:sldMasterIdLst>
  <p:notesMasterIdLst>
    <p:notesMasterId r:id="rId144"/>
  </p:notesMasterIdLst>
  <p:sldIdLst>
    <p:sldId id="256" r:id="rId5"/>
    <p:sldId id="257" r:id="rId6"/>
    <p:sldId id="258" r:id="rId7"/>
    <p:sldId id="4267" r:id="rId8"/>
    <p:sldId id="4268" r:id="rId9"/>
    <p:sldId id="4269" r:id="rId10"/>
    <p:sldId id="259" r:id="rId11"/>
    <p:sldId id="260" r:id="rId12"/>
    <p:sldId id="261" r:id="rId13"/>
    <p:sldId id="4270" r:id="rId14"/>
    <p:sldId id="4271" r:id="rId15"/>
    <p:sldId id="4272" r:id="rId16"/>
    <p:sldId id="4066" r:id="rId17"/>
    <p:sldId id="4068" r:id="rId18"/>
    <p:sldId id="4273" r:id="rId19"/>
    <p:sldId id="4274" r:id="rId20"/>
    <p:sldId id="265" r:id="rId21"/>
    <p:sldId id="4275" r:id="rId22"/>
    <p:sldId id="4276" r:id="rId23"/>
    <p:sldId id="266" r:id="rId24"/>
    <p:sldId id="4277" r:id="rId25"/>
    <p:sldId id="4278" r:id="rId26"/>
    <p:sldId id="267" r:id="rId27"/>
    <p:sldId id="262" r:id="rId28"/>
    <p:sldId id="263" r:id="rId29"/>
    <p:sldId id="264" r:id="rId30"/>
    <p:sldId id="4069" r:id="rId31"/>
    <p:sldId id="4279" r:id="rId32"/>
    <p:sldId id="4280" r:id="rId33"/>
    <p:sldId id="4281" r:id="rId34"/>
    <p:sldId id="4282" r:id="rId35"/>
    <p:sldId id="4283" r:id="rId36"/>
    <p:sldId id="4284" r:id="rId37"/>
    <p:sldId id="4285" r:id="rId38"/>
    <p:sldId id="268" r:id="rId39"/>
    <p:sldId id="269" r:id="rId40"/>
    <p:sldId id="270" r:id="rId41"/>
    <p:sldId id="4286" r:id="rId42"/>
    <p:sldId id="4287" r:id="rId43"/>
    <p:sldId id="271" r:id="rId44"/>
    <p:sldId id="4288" r:id="rId45"/>
    <p:sldId id="4289" r:id="rId46"/>
    <p:sldId id="4071" r:id="rId47"/>
    <p:sldId id="4070" r:id="rId48"/>
    <p:sldId id="4290" r:id="rId49"/>
    <p:sldId id="4291" r:id="rId50"/>
    <p:sldId id="4292" r:id="rId51"/>
    <p:sldId id="4293" r:id="rId52"/>
    <p:sldId id="4294" r:id="rId53"/>
    <p:sldId id="4295" r:id="rId54"/>
    <p:sldId id="4296" r:id="rId55"/>
    <p:sldId id="4297" r:id="rId56"/>
    <p:sldId id="4298" r:id="rId57"/>
    <p:sldId id="4299" r:id="rId58"/>
    <p:sldId id="4300" r:id="rId59"/>
    <p:sldId id="4301" r:id="rId60"/>
    <p:sldId id="4072" r:id="rId61"/>
    <p:sldId id="4302" r:id="rId62"/>
    <p:sldId id="4303" r:id="rId63"/>
    <p:sldId id="4304" r:id="rId64"/>
    <p:sldId id="4305" r:id="rId65"/>
    <p:sldId id="4306" r:id="rId66"/>
    <p:sldId id="4307" r:id="rId67"/>
    <p:sldId id="4308" r:id="rId68"/>
    <p:sldId id="4073" r:id="rId69"/>
    <p:sldId id="4097" r:id="rId70"/>
    <p:sldId id="4173" r:id="rId71"/>
    <p:sldId id="4180" r:id="rId72"/>
    <p:sldId id="4355" r:id="rId73"/>
    <p:sldId id="4354" r:id="rId74"/>
    <p:sldId id="4189" r:id="rId75"/>
    <p:sldId id="4360" r:id="rId76"/>
    <p:sldId id="4361" r:id="rId77"/>
    <p:sldId id="4356" r:id="rId78"/>
    <p:sldId id="4357" r:id="rId79"/>
    <p:sldId id="4358" r:id="rId80"/>
    <p:sldId id="4359" r:id="rId81"/>
    <p:sldId id="4362" r:id="rId82"/>
    <p:sldId id="4367" r:id="rId83"/>
    <p:sldId id="4191" r:id="rId84"/>
    <p:sldId id="4363" r:id="rId85"/>
    <p:sldId id="4364" r:id="rId86"/>
    <p:sldId id="4365" r:id="rId87"/>
    <p:sldId id="4366" r:id="rId88"/>
    <p:sldId id="4080" r:id="rId89"/>
    <p:sldId id="4309" r:id="rId90"/>
    <p:sldId id="4310" r:id="rId91"/>
    <p:sldId id="4311" r:id="rId92"/>
    <p:sldId id="4312" r:id="rId93"/>
    <p:sldId id="4313" r:id="rId94"/>
    <p:sldId id="4314" r:id="rId95"/>
    <p:sldId id="4315" r:id="rId96"/>
    <p:sldId id="4316" r:id="rId97"/>
    <p:sldId id="4317" r:id="rId98"/>
    <p:sldId id="4318" r:id="rId99"/>
    <p:sldId id="4319" r:id="rId100"/>
    <p:sldId id="4320" r:id="rId101"/>
    <p:sldId id="4075" r:id="rId102"/>
    <p:sldId id="4076" r:id="rId103"/>
    <p:sldId id="4322" r:id="rId104"/>
    <p:sldId id="4323" r:id="rId105"/>
    <p:sldId id="4324" r:id="rId106"/>
    <p:sldId id="4325" r:id="rId107"/>
    <p:sldId id="4326" r:id="rId108"/>
    <p:sldId id="4327" r:id="rId109"/>
    <p:sldId id="4328" r:id="rId110"/>
    <p:sldId id="4329" r:id="rId111"/>
    <p:sldId id="4330" r:id="rId112"/>
    <p:sldId id="4331" r:id="rId113"/>
    <p:sldId id="4332" r:id="rId114"/>
    <p:sldId id="4333" r:id="rId115"/>
    <p:sldId id="4334" r:id="rId116"/>
    <p:sldId id="4335" r:id="rId117"/>
    <p:sldId id="4336" r:id="rId118"/>
    <p:sldId id="4337" r:id="rId119"/>
    <p:sldId id="4077" r:id="rId120"/>
    <p:sldId id="4078" r:id="rId121"/>
    <p:sldId id="4079" r:id="rId122"/>
    <p:sldId id="4082" r:id="rId123"/>
    <p:sldId id="4321" r:id="rId124"/>
    <p:sldId id="4338" r:id="rId125"/>
    <p:sldId id="4339" r:id="rId126"/>
    <p:sldId id="4340" r:id="rId127"/>
    <p:sldId id="4341" r:id="rId128"/>
    <p:sldId id="4342" r:id="rId129"/>
    <p:sldId id="4343" r:id="rId130"/>
    <p:sldId id="4344" r:id="rId131"/>
    <p:sldId id="4345" r:id="rId132"/>
    <p:sldId id="4346" r:id="rId133"/>
    <p:sldId id="4347" r:id="rId134"/>
    <p:sldId id="272" r:id="rId135"/>
    <p:sldId id="273" r:id="rId136"/>
    <p:sldId id="4348" r:id="rId137"/>
    <p:sldId id="4349" r:id="rId138"/>
    <p:sldId id="4350" r:id="rId139"/>
    <p:sldId id="4351" r:id="rId140"/>
    <p:sldId id="4352" r:id="rId141"/>
    <p:sldId id="4353" r:id="rId142"/>
    <p:sldId id="4172" r:id="rId143"/>
  </p:sldIdLst>
  <p:sldSz cx="12192000" cy="6858000"/>
  <p:notesSz cx="6858000" cy="9144000"/>
  <p:embeddedFontLst>
    <p:embeddedFont>
      <p:font typeface="MS PGothic" panose="020B0600070205080204" pitchFamily="34" charset="-128"/>
      <p:regular r:id="rId145"/>
    </p:embeddedFont>
    <p:embeddedFont>
      <p:font typeface="Calibri" panose="020F0502020204030204" pitchFamily="34" charset="0"/>
      <p:regular r:id="rId146"/>
      <p:bold r:id="rId147"/>
      <p:italic r:id="rId148"/>
      <p:boldItalic r:id="rId149"/>
    </p:embeddedFont>
    <p:embeddedFont>
      <p:font typeface="Calibri Light" panose="020F0302020204030204" pitchFamily="34" charset="0"/>
      <p:regular r:id="rId150"/>
      <p:italic r:id="rId151"/>
    </p:embeddedFont>
    <p:embeddedFont>
      <p:font typeface="Gotham Narrow Black" pitchFamily="50" charset="0"/>
      <p:regular r:id="rId152"/>
      <p:italic r:id="rId153"/>
    </p:embeddedFont>
    <p:embeddedFont>
      <p:font typeface="Gotham Narrow Bold" pitchFamily="50" charset="0"/>
      <p:regular r:id="rId154"/>
      <p:italic r:id="rId155"/>
    </p:embeddedFont>
    <p:embeddedFont>
      <p:font typeface="Gotham XNarrow Black" pitchFamily="50" charset="0"/>
      <p:regular r:id="rId156"/>
      <p:italic r:id="rId157"/>
    </p:embeddedFont>
    <p:embeddedFont>
      <p:font typeface="Gotham XNarrow Bold" pitchFamily="50" charset="0"/>
      <p:regular r:id="rId158"/>
      <p:italic r:id="rId159"/>
    </p:embeddedFont>
    <p:embeddedFont>
      <p:font typeface="Gotham XNarrow Light" pitchFamily="50" charset="0"/>
      <p:regular r:id="rId160"/>
      <p:italic r:id="rId161"/>
    </p:embeddedFont>
    <p:embeddedFont>
      <p:font typeface="Heritage" panose="02000503000000020003" pitchFamily="2" charset="0"/>
      <p:regular r:id="rId162"/>
    </p:embeddedFont>
    <p:embeddedFont>
      <p:font typeface="Times" panose="02020603050405020304" pitchFamily="18" charset="0"/>
      <p:regular r:id="rId163"/>
      <p:bold r:id="rId164"/>
      <p:italic r:id="rId165"/>
      <p:boldItalic r:id="rId166"/>
    </p:embeddedFont>
    <p:embeddedFont>
      <p:font typeface="Trebuchet MS" panose="020B0603020202020204" pitchFamily="34" charset="0"/>
      <p:regular r:id="rId167"/>
      <p:bold r:id="rId168"/>
      <p:italic r:id="rId169"/>
      <p:boldItalic r:id="rId1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221"/>
    <a:srgbClr val="9DEAFD"/>
    <a:srgbClr val="656D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font" Target="fonts/font10.fntdata"/><Relationship Id="rId159" Type="http://schemas.openxmlformats.org/officeDocument/2006/relationships/font" Target="fonts/font15.fntdata"/><Relationship Id="rId170" Type="http://schemas.openxmlformats.org/officeDocument/2006/relationships/font" Target="fonts/font26.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notesMaster" Target="notesMasters/notesMaster1.xml"/><Relationship Id="rId149"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font" Target="fonts/font16.fntdata"/><Relationship Id="rId165" Type="http://schemas.openxmlformats.org/officeDocument/2006/relationships/font" Target="fonts/font2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6.fntdata"/><Relationship Id="rId155" Type="http://schemas.openxmlformats.org/officeDocument/2006/relationships/font" Target="fonts/font11.fntdata"/><Relationship Id="rId171"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font" Target="fonts/font1.fntdata"/><Relationship Id="rId161" Type="http://schemas.openxmlformats.org/officeDocument/2006/relationships/font" Target="fonts/font17.fntdata"/><Relationship Id="rId16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font" Target="fonts/font4.fntdata"/><Relationship Id="rId151" Type="http://schemas.openxmlformats.org/officeDocument/2006/relationships/font" Target="fonts/font7.fntdata"/><Relationship Id="rId156" Type="http://schemas.openxmlformats.org/officeDocument/2006/relationships/font" Target="fonts/font12.fntdata"/><Relationship Id="rId164" Type="http://schemas.openxmlformats.org/officeDocument/2006/relationships/font" Target="fonts/font20.fntdata"/><Relationship Id="rId169"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font" Target="fonts/font2.fntdata"/><Relationship Id="rId167"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8.fntdata"/><Relationship Id="rId173"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3.fntdata"/><Relationship Id="rId168"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9.fntdata"/><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84CB1-671B-4B40-A2F7-5051D3AA2287}" type="datetimeFigureOut">
              <a:rPr lang="en-US" smtClean="0"/>
              <a:t>11/27/2021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E1339-A60F-4330-8028-D905873E24FE}" type="slidenum">
              <a:rPr lang="en-US" smtClean="0"/>
              <a:t>‹#›</a:t>
            </a:fld>
            <a:endParaRPr lang="en-US"/>
          </a:p>
        </p:txBody>
      </p:sp>
    </p:spTree>
    <p:extLst>
      <p:ext uri="{BB962C8B-B14F-4D97-AF65-F5344CB8AC3E}">
        <p14:creationId xmlns:p14="http://schemas.microsoft.com/office/powerpoint/2010/main" val="3695662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8913493-C2D3-4B37-B6D4-9C494F70C09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80E70B-66EF-445B-B2F3-BF5C0EDBB92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0F2A74CA-630F-4E20-B2CA-60364696C09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a:extLst>
              <a:ext uri="{FF2B5EF4-FFF2-40B4-BE49-F238E27FC236}">
                <a16:creationId xmlns:a16="http://schemas.microsoft.com/office/drawing/2014/main" id="{547A6B51-69C8-433A-BE15-30F609D4DBE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96D2D8-7C41-4FEB-8C06-71A606AA6C0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A0069-F335-49F9-9A99-B413470C515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1186" name="Rectangle 2">
            <a:extLst>
              <a:ext uri="{FF2B5EF4-FFF2-40B4-BE49-F238E27FC236}">
                <a16:creationId xmlns:a16="http://schemas.microsoft.com/office/drawing/2014/main" id="{FFB8AA15-0873-4E3E-AD60-C2F3C4ED903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187" name="Rectangle 3">
            <a:extLst>
              <a:ext uri="{FF2B5EF4-FFF2-40B4-BE49-F238E27FC236}">
                <a16:creationId xmlns:a16="http://schemas.microsoft.com/office/drawing/2014/main" id="{43D1A61D-9F23-43C2-91BB-369766280AB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F1A4B6-0A71-4574-A7AE-980BA11E7FA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7543BF-69B6-4EFC-AA8A-B21A467FEDA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BDB77F13-F6E9-4561-9279-B90913737DF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a:extLst>
              <a:ext uri="{FF2B5EF4-FFF2-40B4-BE49-F238E27FC236}">
                <a16:creationId xmlns:a16="http://schemas.microsoft.com/office/drawing/2014/main" id="{E36A224C-2864-49EE-BE94-8E8A650119A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B05A75-9FE4-4604-836F-E5E884200F9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08E1FD-9060-4A80-AC45-4C16F34E5D8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27278E0C-1A41-4B4C-A120-18C268B00B1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a:extLst>
              <a:ext uri="{FF2B5EF4-FFF2-40B4-BE49-F238E27FC236}">
                <a16:creationId xmlns:a16="http://schemas.microsoft.com/office/drawing/2014/main" id="{A1875514-589F-4F81-8A2A-F988C1660CB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370535-AACC-40D9-B4C0-1C7A27134CB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EE876-0B0E-4E95-A1C1-1F218DB6B0A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2BD4072E-5225-40FC-ABD2-FE0240326ED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a:extLst>
              <a:ext uri="{FF2B5EF4-FFF2-40B4-BE49-F238E27FC236}">
                <a16:creationId xmlns:a16="http://schemas.microsoft.com/office/drawing/2014/main" id="{85BA896B-550C-4259-8D33-A7D58D2E1C8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C52B59-6407-4F1E-860D-1B3B12F557E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F2E518-F136-453D-9499-5E62F37A47A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B112ECBC-7038-4DA7-8E3B-1FA5CC191C9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a:extLst>
              <a:ext uri="{FF2B5EF4-FFF2-40B4-BE49-F238E27FC236}">
                <a16:creationId xmlns:a16="http://schemas.microsoft.com/office/drawing/2014/main" id="{17A70B4E-68B3-4DE6-A03E-599E7BADDE4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5CD84C-DA20-44BD-801C-F4340B439C4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3F1779-DD3E-4C14-9999-1C433A2D4CA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19BC4093-EC83-4168-89AD-86F0810D47E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a:extLst>
              <a:ext uri="{FF2B5EF4-FFF2-40B4-BE49-F238E27FC236}">
                <a16:creationId xmlns:a16="http://schemas.microsoft.com/office/drawing/2014/main" id="{DE25E272-E246-496F-98B0-2B61884FDDA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7FA5CF-DD8F-42BC-8F35-E9890D20D81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BF1F19-F1A8-460C-9F00-8FDD4B75D02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3906" name="Rectangle 2">
            <a:extLst>
              <a:ext uri="{FF2B5EF4-FFF2-40B4-BE49-F238E27FC236}">
                <a16:creationId xmlns:a16="http://schemas.microsoft.com/office/drawing/2014/main" id="{EF324286-31AA-436E-B532-5747E6BAEFC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a:extLst>
              <a:ext uri="{FF2B5EF4-FFF2-40B4-BE49-F238E27FC236}">
                <a16:creationId xmlns:a16="http://schemas.microsoft.com/office/drawing/2014/main" id="{7B76E254-7A10-4957-8A34-80632C67728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2EFE61-EA41-42E0-BC06-24E6FC45262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D7837E-808B-496B-A15E-52F001CF486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D991537D-3330-4EA2-8D75-DC489D027FC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a:extLst>
              <a:ext uri="{FF2B5EF4-FFF2-40B4-BE49-F238E27FC236}">
                <a16:creationId xmlns:a16="http://schemas.microsoft.com/office/drawing/2014/main" id="{9A6E6899-26B0-403C-9331-2E20E48124D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4B6565-E17B-4A01-92D8-EBEE436F180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4A8A8C-6039-47EC-A1B4-25CF7B13130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6194" name="Rectangle 2">
            <a:extLst>
              <a:ext uri="{FF2B5EF4-FFF2-40B4-BE49-F238E27FC236}">
                <a16:creationId xmlns:a16="http://schemas.microsoft.com/office/drawing/2014/main" id="{3FF0B5E3-EB15-4012-BB90-BEF22F47D82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a:extLst>
              <a:ext uri="{FF2B5EF4-FFF2-40B4-BE49-F238E27FC236}">
                <a16:creationId xmlns:a16="http://schemas.microsoft.com/office/drawing/2014/main" id="{1B0D00F6-5E5D-4855-B006-343AF25CAE2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7DBF4E-521F-4DAF-AECA-E9718DCF4E6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97CE4C-8AB6-49B1-B24E-EE9B2CEF5FF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FB96CC59-C609-41C7-BE91-CBA81894B39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a:extLst>
              <a:ext uri="{FF2B5EF4-FFF2-40B4-BE49-F238E27FC236}">
                <a16:creationId xmlns:a16="http://schemas.microsoft.com/office/drawing/2014/main" id="{46586D8E-B2DF-4A1E-80FF-7E7242AE371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9014BD-CE1B-4C96-B26D-B4B244CD72B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DCDC9A-C8D5-408E-923E-648645CA979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E403EC3C-2B17-4423-917E-B513CEC973E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a:extLst>
              <a:ext uri="{FF2B5EF4-FFF2-40B4-BE49-F238E27FC236}">
                <a16:creationId xmlns:a16="http://schemas.microsoft.com/office/drawing/2014/main" id="{01126133-3273-421C-BC26-D74541BF17B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BBF766-51CA-43CE-9AF8-81B85D4464C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9DB355-4689-4059-919D-94E977F012A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5954" name="Rectangle 2">
            <a:extLst>
              <a:ext uri="{FF2B5EF4-FFF2-40B4-BE49-F238E27FC236}">
                <a16:creationId xmlns:a16="http://schemas.microsoft.com/office/drawing/2014/main" id="{E6BAD87D-E61F-4B86-A273-03A6E1C261A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a:extLst>
              <a:ext uri="{FF2B5EF4-FFF2-40B4-BE49-F238E27FC236}">
                <a16:creationId xmlns:a16="http://schemas.microsoft.com/office/drawing/2014/main" id="{5D8D97CC-E55E-48CA-829E-4BE8F880D79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A53AEF-201A-410C-9AF3-1D50784BCED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22887E-2549-4B32-961E-A1E247B6571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34B014B2-AA45-46CA-A871-ABD25A754A5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a:extLst>
              <a:ext uri="{FF2B5EF4-FFF2-40B4-BE49-F238E27FC236}">
                <a16:creationId xmlns:a16="http://schemas.microsoft.com/office/drawing/2014/main" id="{E3FB83CA-263A-43B5-BBBD-C159B8DBEBE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4EC4EC-3564-4FCD-A86D-ADD3E893272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B55582-01FC-4A7B-A357-8D5CA60280B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0E2E25D3-33D3-41A6-941C-9E70C5B9225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a:extLst>
              <a:ext uri="{FF2B5EF4-FFF2-40B4-BE49-F238E27FC236}">
                <a16:creationId xmlns:a16="http://schemas.microsoft.com/office/drawing/2014/main" id="{5E588E92-01C7-4FDF-B626-8C558A7EFDD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22B6D77-8A55-4020-BE6F-D3D9FE925F0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59F213-C2C0-415C-AD51-91464146E82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D5EB075E-AF04-4F27-9592-04C26CA10CA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a:extLst>
              <a:ext uri="{FF2B5EF4-FFF2-40B4-BE49-F238E27FC236}">
                <a16:creationId xmlns:a16="http://schemas.microsoft.com/office/drawing/2014/main" id="{6D7B5877-783C-4792-8707-30BE6104D0D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A2BC03-E882-4627-A2AF-2F074EBE4FC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FAE9E9-F067-4E34-90CB-ADA9F988FA9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8002" name="Rectangle 2">
            <a:extLst>
              <a:ext uri="{FF2B5EF4-FFF2-40B4-BE49-F238E27FC236}">
                <a16:creationId xmlns:a16="http://schemas.microsoft.com/office/drawing/2014/main" id="{FC816689-362A-49AF-A36E-B84AD504475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a:extLst>
              <a:ext uri="{FF2B5EF4-FFF2-40B4-BE49-F238E27FC236}">
                <a16:creationId xmlns:a16="http://schemas.microsoft.com/office/drawing/2014/main" id="{A950397D-98ED-4692-8553-9DBA60F7212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A45801-85E9-47CC-AD02-207EEA29C24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BB48C-3B92-40C8-85DB-9DE91028090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BA6518A6-06C7-4E6A-8A47-C2E8F3A5169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a:extLst>
              <a:ext uri="{FF2B5EF4-FFF2-40B4-BE49-F238E27FC236}">
                <a16:creationId xmlns:a16="http://schemas.microsoft.com/office/drawing/2014/main" id="{6AE851DD-A0CF-4133-8B4E-D058C3F2C0A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B759F0-B8DB-43FA-A7E8-99C81F7FF5A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58F0F5-F521-4459-A06C-912F2C1A6EB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4386" name="Rectangle 2">
            <a:extLst>
              <a:ext uri="{FF2B5EF4-FFF2-40B4-BE49-F238E27FC236}">
                <a16:creationId xmlns:a16="http://schemas.microsoft.com/office/drawing/2014/main" id="{ECBCB75C-545F-4AA7-9A87-853FBF87E1C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4387" name="Rectangle 3">
            <a:extLst>
              <a:ext uri="{FF2B5EF4-FFF2-40B4-BE49-F238E27FC236}">
                <a16:creationId xmlns:a16="http://schemas.microsoft.com/office/drawing/2014/main" id="{AC79B5F7-AD20-4BCE-8AE7-5BA0BD1992F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5456F5-6E11-40B7-8970-E51377EBF3B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3B031-A801-477E-854D-7058AADC80C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6434" name="Rectangle 2">
            <a:extLst>
              <a:ext uri="{FF2B5EF4-FFF2-40B4-BE49-F238E27FC236}">
                <a16:creationId xmlns:a16="http://schemas.microsoft.com/office/drawing/2014/main" id="{6523C1CC-7446-4CAC-855D-61964BA0CB7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6435" name="Rectangle 3">
            <a:extLst>
              <a:ext uri="{FF2B5EF4-FFF2-40B4-BE49-F238E27FC236}">
                <a16:creationId xmlns:a16="http://schemas.microsoft.com/office/drawing/2014/main" id="{5DC1CF8C-A1C9-40DE-BE83-8DD739FD5DA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E4834D-8391-4879-A28E-3F133E60B5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E45894-0666-4460-A401-073A2D3B16F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0050" name="Rectangle 2">
            <a:extLst>
              <a:ext uri="{FF2B5EF4-FFF2-40B4-BE49-F238E27FC236}">
                <a16:creationId xmlns:a16="http://schemas.microsoft.com/office/drawing/2014/main" id="{2D197265-A370-4A47-B00E-878DC00F123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a:extLst>
              <a:ext uri="{FF2B5EF4-FFF2-40B4-BE49-F238E27FC236}">
                <a16:creationId xmlns:a16="http://schemas.microsoft.com/office/drawing/2014/main" id="{822B5049-0E9E-40D0-8B65-A26473D80F4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7E6C64-A7B0-4220-BD48-269BBEEA716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C189EE-1F5C-44DF-A594-AE6E6D0AD14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B9A5A8B5-E297-4143-98CF-C448C8B0A65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a:extLst>
              <a:ext uri="{FF2B5EF4-FFF2-40B4-BE49-F238E27FC236}">
                <a16:creationId xmlns:a16="http://schemas.microsoft.com/office/drawing/2014/main" id="{6EA4FA66-CD61-4686-8FC7-8E7F0E568E3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7B55E7-567C-4ABC-931D-2D4F4A85EC6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209DE2-BC03-4B60-B2C9-DFAE9418BBC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2FD7DC58-33A0-4FB2-A35B-1760C0E68AF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a:extLst>
              <a:ext uri="{FF2B5EF4-FFF2-40B4-BE49-F238E27FC236}">
                <a16:creationId xmlns:a16="http://schemas.microsoft.com/office/drawing/2014/main" id="{269A299E-3242-41D3-8F21-CB862117FA7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91D1F59-9B7E-42A0-AF45-9C134856C10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5EA371-C1B3-49F3-AFE1-9969EA7C672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2098" name="Rectangle 2">
            <a:extLst>
              <a:ext uri="{FF2B5EF4-FFF2-40B4-BE49-F238E27FC236}">
                <a16:creationId xmlns:a16="http://schemas.microsoft.com/office/drawing/2014/main" id="{EF52592F-7780-40F4-A612-CE82F3A3D12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a:extLst>
              <a:ext uri="{FF2B5EF4-FFF2-40B4-BE49-F238E27FC236}">
                <a16:creationId xmlns:a16="http://schemas.microsoft.com/office/drawing/2014/main" id="{249D98B2-8E93-4AF0-BFCE-7B97E528AD5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E17146-04C7-4973-B623-E01AD675D9B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D8D38B-4A0C-4452-8CFB-52AACB8EE09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4146" name="Rectangle 2">
            <a:extLst>
              <a:ext uri="{FF2B5EF4-FFF2-40B4-BE49-F238E27FC236}">
                <a16:creationId xmlns:a16="http://schemas.microsoft.com/office/drawing/2014/main" id="{0A4E65EF-DE94-4E67-B9CF-9F81FAE242A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a:extLst>
              <a:ext uri="{FF2B5EF4-FFF2-40B4-BE49-F238E27FC236}">
                <a16:creationId xmlns:a16="http://schemas.microsoft.com/office/drawing/2014/main" id="{F2592764-41DF-4AEB-BCC2-386C876520F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9AEB0E-17AE-4694-A726-D7B382B46D6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EBC770-12DA-48F9-8FA3-A805FE7A4A1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3AB81271-3288-4A18-978D-BC2EB2B5C81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a:extLst>
              <a:ext uri="{FF2B5EF4-FFF2-40B4-BE49-F238E27FC236}">
                <a16:creationId xmlns:a16="http://schemas.microsoft.com/office/drawing/2014/main" id="{8D6518B1-73CF-42AC-9D63-5AA30F67B33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61121D-B665-464E-B89C-3DC9675F343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EB5E8E-0D77-4CEB-8269-5E77076C1E3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7F43956D-06E9-46B9-9B54-447CCD079F0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a:extLst>
              <a:ext uri="{FF2B5EF4-FFF2-40B4-BE49-F238E27FC236}">
                <a16:creationId xmlns:a16="http://schemas.microsoft.com/office/drawing/2014/main" id="{BA3BDCA6-59C9-4A0B-B7D9-4B4A0ACAC5A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9C0C4-345C-4A8B-BCA2-16A72D857D0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F561EB-7588-4456-A8E7-66112DBB033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7090" name="Rectangle 2">
            <a:extLst>
              <a:ext uri="{FF2B5EF4-FFF2-40B4-BE49-F238E27FC236}">
                <a16:creationId xmlns:a16="http://schemas.microsoft.com/office/drawing/2014/main" id="{77C1ACD5-58FE-4AEB-B524-DE0D8EEFE8C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7091" name="Rectangle 3">
            <a:extLst>
              <a:ext uri="{FF2B5EF4-FFF2-40B4-BE49-F238E27FC236}">
                <a16:creationId xmlns:a16="http://schemas.microsoft.com/office/drawing/2014/main" id="{22F5CD5F-3E83-4ECF-8A82-0D347FFAD61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4AD596-4D3B-4C4A-AF68-6CC9AE534F8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3CD7BD-F636-4A7E-A68E-F88827021D2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8114" name="Rectangle 2">
            <a:extLst>
              <a:ext uri="{FF2B5EF4-FFF2-40B4-BE49-F238E27FC236}">
                <a16:creationId xmlns:a16="http://schemas.microsoft.com/office/drawing/2014/main" id="{6C1107E5-6A5D-49F4-AB67-37B379D68A2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a:extLst>
              <a:ext uri="{FF2B5EF4-FFF2-40B4-BE49-F238E27FC236}">
                <a16:creationId xmlns:a16="http://schemas.microsoft.com/office/drawing/2014/main" id="{977D70A5-6D55-4E07-8624-1050D4F6B87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CB18A9C-437A-45DC-9C00-4681F35EA5E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266C33-FCDF-4893-B1E0-C11037E23ED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9138" name="Rectangle 2">
            <a:extLst>
              <a:ext uri="{FF2B5EF4-FFF2-40B4-BE49-F238E27FC236}">
                <a16:creationId xmlns:a16="http://schemas.microsoft.com/office/drawing/2014/main" id="{9470CA89-4556-4097-865F-F6023C8E9D7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a:extLst>
              <a:ext uri="{FF2B5EF4-FFF2-40B4-BE49-F238E27FC236}">
                <a16:creationId xmlns:a16="http://schemas.microsoft.com/office/drawing/2014/main" id="{159300FE-0B2A-4067-BCA6-C8FA9CF95F2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287F81-B9DE-42CA-92D3-698716D771C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8781FB-E0E5-4B96-98C8-349E7CE7EF0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0162" name="Rectangle 2">
            <a:extLst>
              <a:ext uri="{FF2B5EF4-FFF2-40B4-BE49-F238E27FC236}">
                <a16:creationId xmlns:a16="http://schemas.microsoft.com/office/drawing/2014/main" id="{3F615989-242A-4BFB-8510-4F21121A047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a:extLst>
              <a:ext uri="{FF2B5EF4-FFF2-40B4-BE49-F238E27FC236}">
                <a16:creationId xmlns:a16="http://schemas.microsoft.com/office/drawing/2014/main" id="{5E999591-4A51-40D4-9176-E9305329075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1BF1-1E1D-4AF7-950D-4C295F36EF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89BF8C-BE9B-40C9-B678-C37932A52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F46060-55EE-4896-8B4F-76CD78920622}"/>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5" name="Footer Placeholder 4">
            <a:extLst>
              <a:ext uri="{FF2B5EF4-FFF2-40B4-BE49-F238E27FC236}">
                <a16:creationId xmlns:a16="http://schemas.microsoft.com/office/drawing/2014/main" id="{6DC0345A-736C-4BC9-8800-7DA3ACD34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24C0E-84F9-47C7-A2C7-87BF3906DECA}"/>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221609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AFD0-0DC3-485E-9ABF-42D088B699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8257CA-031E-4B66-A1F8-FC9596CBF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55FDF-F1CE-4ABC-BCDB-91400EAEB054}"/>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5" name="Footer Placeholder 4">
            <a:extLst>
              <a:ext uri="{FF2B5EF4-FFF2-40B4-BE49-F238E27FC236}">
                <a16:creationId xmlns:a16="http://schemas.microsoft.com/office/drawing/2014/main" id="{A93C28B1-1583-469A-9568-A8A8E19F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A4A01-A1A4-4037-98D5-F881569AAFE9}"/>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504807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940AF-545F-4396-8261-CE7092DE7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E1C6C-3F27-40E4-B7C7-A847183E9C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D54AE-280F-41F4-84B3-933ADEAC94BC}"/>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5" name="Footer Placeholder 4">
            <a:extLst>
              <a:ext uri="{FF2B5EF4-FFF2-40B4-BE49-F238E27FC236}">
                <a16:creationId xmlns:a16="http://schemas.microsoft.com/office/drawing/2014/main" id="{953AC5C1-685B-4773-97A8-67DB35A48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8676E-A2E4-46DB-AA38-BDC4897AEC86}"/>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804749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21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736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950219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617365" y="2337733"/>
            <a:ext cx="7158605" cy="2013359"/>
          </a:xfrm>
        </p:spPr>
        <p:txBody>
          <a:bodyPr/>
          <a:lstStyle/>
          <a:p>
            <a:r>
              <a:rPr lang="en-US" dirty="0"/>
              <a:t>Add Your Title</a:t>
            </a:r>
          </a:p>
        </p:txBody>
      </p:sp>
    </p:spTree>
    <p:extLst>
      <p:ext uri="{BB962C8B-B14F-4D97-AF65-F5344CB8AC3E}">
        <p14:creationId xmlns:p14="http://schemas.microsoft.com/office/powerpoint/2010/main" val="603896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9357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rot="20748094">
            <a:off x="904503" y="803966"/>
            <a:ext cx="3436909" cy="1054177"/>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9585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114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61128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61EA-ED87-4AA6-98A7-1D1B50346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6B567-13D3-409B-B758-D43FB48D7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93379-291D-4C6A-B908-8807411CA071}"/>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5" name="Footer Placeholder 4">
            <a:extLst>
              <a:ext uri="{FF2B5EF4-FFF2-40B4-BE49-F238E27FC236}">
                <a16:creationId xmlns:a16="http://schemas.microsoft.com/office/drawing/2014/main" id="{076AE350-05E4-49FB-9244-F0DC905E3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93A4B-8F17-4176-A5E3-A817FE00EDA1}"/>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422597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66622" y="2354929"/>
            <a:ext cx="6711925" cy="2860945"/>
          </a:xfrm>
        </p:spPr>
        <p:txBody>
          <a:bodyPr/>
          <a:lstStyle/>
          <a:p>
            <a:r>
              <a:rPr lang="en-US" dirty="0"/>
              <a:t>Add Your Title</a:t>
            </a:r>
          </a:p>
        </p:txBody>
      </p:sp>
      <p:sp>
        <p:nvSpPr>
          <p:cNvPr id="4" name="Text Placeholder 3"/>
          <p:cNvSpPr>
            <a:spLocks noGrp="1"/>
          </p:cNvSpPr>
          <p:nvPr>
            <p:ph type="body" sz="quarter" idx="12"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243452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939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492519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5765" y="1471565"/>
            <a:ext cx="3506435" cy="1447768"/>
          </a:xfrm>
        </p:spPr>
        <p:txBody>
          <a:bodyPr>
            <a:normAutofit/>
          </a:bodyPr>
          <a:lstStyle>
            <a:lvl1pPr>
              <a:defRPr sz="2133"/>
            </a:lvl1pPr>
          </a:lstStyle>
          <a:p>
            <a:r>
              <a:rPr lang="en-US" dirty="0"/>
              <a:t>Add Your Title</a:t>
            </a:r>
          </a:p>
        </p:txBody>
      </p:sp>
      <p:sp>
        <p:nvSpPr>
          <p:cNvPr id="5"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802734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56889" y="875800"/>
            <a:ext cx="8925511" cy="417284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2657232" y="5430811"/>
            <a:ext cx="8925168" cy="92095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824677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08227" y="788219"/>
            <a:ext cx="8974172" cy="557915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798082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3AE9E4-D865-45E9-8691-ADE9EEF2D3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05BEF2-B441-4612-A609-D9BDD8AB5A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37041A-F368-49AB-8768-9C73692CF516}"/>
              </a:ext>
            </a:extLst>
          </p:cNvPr>
          <p:cNvSpPr>
            <a:spLocks noGrp="1" noChangeArrowheads="1"/>
          </p:cNvSpPr>
          <p:nvPr>
            <p:ph type="sldNum" sz="quarter" idx="12"/>
          </p:nvPr>
        </p:nvSpPr>
        <p:spPr>
          <a:ln/>
        </p:spPr>
        <p:txBody>
          <a:bodyPr/>
          <a:lstStyle>
            <a:lvl1pPr>
              <a:defRPr/>
            </a:lvl1pPr>
          </a:lstStyle>
          <a:p>
            <a:fld id="{98C30F5D-2B63-4FEB-B13E-FDD3B634449D}" type="slidenum">
              <a:rPr lang="en-US" altLang="en-US"/>
              <a:pPr/>
              <a:t>‹#›</a:t>
            </a:fld>
            <a:endParaRPr lang="en-US" altLang="en-US"/>
          </a:p>
        </p:txBody>
      </p:sp>
    </p:spTree>
    <p:extLst>
      <p:ext uri="{BB962C8B-B14F-4D97-AF65-F5344CB8AC3E}">
        <p14:creationId xmlns:p14="http://schemas.microsoft.com/office/powerpoint/2010/main" val="2845894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E71AC3-B065-46C6-B4DD-D8D1F866AD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13C431-28BE-4959-9FA4-9B5EB18E5E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718D52-D119-4798-9283-656E262AECB5}"/>
              </a:ext>
            </a:extLst>
          </p:cNvPr>
          <p:cNvSpPr>
            <a:spLocks noGrp="1" noChangeArrowheads="1"/>
          </p:cNvSpPr>
          <p:nvPr>
            <p:ph type="sldNum" sz="quarter" idx="12"/>
          </p:nvPr>
        </p:nvSpPr>
        <p:spPr>
          <a:ln/>
        </p:spPr>
        <p:txBody>
          <a:bodyPr/>
          <a:lstStyle>
            <a:lvl1pPr>
              <a:defRPr/>
            </a:lvl1pPr>
          </a:lstStyle>
          <a:p>
            <a:fld id="{D9B2A673-4A2F-489D-84A4-FE001EE172C8}" type="slidenum">
              <a:rPr lang="en-US" altLang="en-US"/>
              <a:pPr/>
              <a:t>‹#›</a:t>
            </a:fld>
            <a:endParaRPr lang="en-US" altLang="en-US"/>
          </a:p>
        </p:txBody>
      </p:sp>
    </p:spTree>
    <p:extLst>
      <p:ext uri="{BB962C8B-B14F-4D97-AF65-F5344CB8AC3E}">
        <p14:creationId xmlns:p14="http://schemas.microsoft.com/office/powerpoint/2010/main" val="2817618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CDDBB5F2-C5B6-4903-838B-67C8633ECE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97F6E6-46CB-47A0-AA3C-9CF39FF12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23D7B-576C-4D00-AB69-246A01D0B36E}"/>
              </a:ext>
            </a:extLst>
          </p:cNvPr>
          <p:cNvSpPr>
            <a:spLocks noGrp="1" noChangeArrowheads="1"/>
          </p:cNvSpPr>
          <p:nvPr>
            <p:ph type="sldNum" sz="quarter" idx="12"/>
          </p:nvPr>
        </p:nvSpPr>
        <p:spPr>
          <a:ln/>
        </p:spPr>
        <p:txBody>
          <a:bodyPr/>
          <a:lstStyle>
            <a:lvl1pPr>
              <a:defRPr/>
            </a:lvl1pPr>
          </a:lstStyle>
          <a:p>
            <a:fld id="{C1EE0292-A77F-4AC5-B23F-8A7D862E9D4C}" type="slidenum">
              <a:rPr lang="en-US" altLang="en-US"/>
              <a:pPr/>
              <a:t>‹#›</a:t>
            </a:fld>
            <a:endParaRPr lang="en-US" altLang="en-US"/>
          </a:p>
        </p:txBody>
      </p:sp>
    </p:spTree>
    <p:extLst>
      <p:ext uri="{BB962C8B-B14F-4D97-AF65-F5344CB8AC3E}">
        <p14:creationId xmlns:p14="http://schemas.microsoft.com/office/powerpoint/2010/main" val="3534890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6768BD-E89C-460A-BA7C-8847AB0E15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49021E-C4C3-4AE7-9FF2-A65AF1DD53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B4F8DA-578C-4F58-82CA-F183ABB771F1}"/>
              </a:ext>
            </a:extLst>
          </p:cNvPr>
          <p:cNvSpPr>
            <a:spLocks noGrp="1" noChangeArrowheads="1"/>
          </p:cNvSpPr>
          <p:nvPr>
            <p:ph type="sldNum" sz="quarter" idx="12"/>
          </p:nvPr>
        </p:nvSpPr>
        <p:spPr>
          <a:ln/>
        </p:spPr>
        <p:txBody>
          <a:bodyPr/>
          <a:lstStyle>
            <a:lvl1pPr>
              <a:defRPr/>
            </a:lvl1pPr>
          </a:lstStyle>
          <a:p>
            <a:fld id="{2341C2E0-DB20-42A4-8665-B702CD7E5B62}" type="slidenum">
              <a:rPr lang="en-US" altLang="en-US"/>
              <a:pPr/>
              <a:t>‹#›</a:t>
            </a:fld>
            <a:endParaRPr lang="en-US" altLang="en-US"/>
          </a:p>
        </p:txBody>
      </p:sp>
    </p:spTree>
    <p:extLst>
      <p:ext uri="{BB962C8B-B14F-4D97-AF65-F5344CB8AC3E}">
        <p14:creationId xmlns:p14="http://schemas.microsoft.com/office/powerpoint/2010/main" val="205216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1DDF-FE8D-45D1-916D-232E0AF229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82769A-1BDD-49B5-A0CA-AEE5C293F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6FED5-BEDC-479C-B7FD-2865B6DFF612}"/>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5" name="Footer Placeholder 4">
            <a:extLst>
              <a:ext uri="{FF2B5EF4-FFF2-40B4-BE49-F238E27FC236}">
                <a16:creationId xmlns:a16="http://schemas.microsoft.com/office/drawing/2014/main" id="{ABDEE2CD-AA09-4D96-99C8-FF79D58A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62E8F-87AB-46BC-B436-E2F7D8351DBE}"/>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62823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EEFDD3-FA0B-4905-AA71-C51D39A00A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37DC0F1-92B9-4A88-8D04-B546AB925C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0A9288F-BA91-4545-8655-749170E161CB}"/>
              </a:ext>
            </a:extLst>
          </p:cNvPr>
          <p:cNvSpPr>
            <a:spLocks noGrp="1" noChangeArrowheads="1"/>
          </p:cNvSpPr>
          <p:nvPr>
            <p:ph type="sldNum" sz="quarter" idx="12"/>
          </p:nvPr>
        </p:nvSpPr>
        <p:spPr>
          <a:ln/>
        </p:spPr>
        <p:txBody>
          <a:bodyPr/>
          <a:lstStyle>
            <a:lvl1pPr>
              <a:defRPr/>
            </a:lvl1pPr>
          </a:lstStyle>
          <a:p>
            <a:fld id="{DBEAC65A-C531-4EEF-8F08-6CF66489A848}" type="slidenum">
              <a:rPr lang="en-US" altLang="en-US"/>
              <a:pPr/>
              <a:t>‹#›</a:t>
            </a:fld>
            <a:endParaRPr lang="en-US" altLang="en-US"/>
          </a:p>
        </p:txBody>
      </p:sp>
    </p:spTree>
    <p:extLst>
      <p:ext uri="{BB962C8B-B14F-4D97-AF65-F5344CB8AC3E}">
        <p14:creationId xmlns:p14="http://schemas.microsoft.com/office/powerpoint/2010/main" val="2947512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5CF31D4-74BC-4AA1-8E79-E0D4ECFE59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EB57558-1A68-44F4-AB3A-AD68206E1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88855E-95D6-414A-AB5D-42202805052B}"/>
              </a:ext>
            </a:extLst>
          </p:cNvPr>
          <p:cNvSpPr>
            <a:spLocks noGrp="1" noChangeArrowheads="1"/>
          </p:cNvSpPr>
          <p:nvPr>
            <p:ph type="sldNum" sz="quarter" idx="12"/>
          </p:nvPr>
        </p:nvSpPr>
        <p:spPr>
          <a:ln/>
        </p:spPr>
        <p:txBody>
          <a:bodyPr/>
          <a:lstStyle>
            <a:lvl1pPr>
              <a:defRPr/>
            </a:lvl1pPr>
          </a:lstStyle>
          <a:p>
            <a:fld id="{2E2180A3-1DE7-4C46-98D3-1584272A86D3}" type="slidenum">
              <a:rPr lang="en-US" altLang="en-US"/>
              <a:pPr/>
              <a:t>‹#›</a:t>
            </a:fld>
            <a:endParaRPr lang="en-US" altLang="en-US"/>
          </a:p>
        </p:txBody>
      </p:sp>
    </p:spTree>
    <p:extLst>
      <p:ext uri="{BB962C8B-B14F-4D97-AF65-F5344CB8AC3E}">
        <p14:creationId xmlns:p14="http://schemas.microsoft.com/office/powerpoint/2010/main" val="2672642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6EC637-CAEF-4C12-BF50-86A12B4270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616B94E-6ED0-4BF3-904D-2A9D755FC0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6010577-5A99-4984-B548-70ED7D4E42CB}"/>
              </a:ext>
            </a:extLst>
          </p:cNvPr>
          <p:cNvSpPr>
            <a:spLocks noGrp="1" noChangeArrowheads="1"/>
          </p:cNvSpPr>
          <p:nvPr>
            <p:ph type="sldNum" sz="quarter" idx="12"/>
          </p:nvPr>
        </p:nvSpPr>
        <p:spPr>
          <a:ln/>
        </p:spPr>
        <p:txBody>
          <a:bodyPr/>
          <a:lstStyle>
            <a:lvl1pPr>
              <a:defRPr/>
            </a:lvl1pPr>
          </a:lstStyle>
          <a:p>
            <a:fld id="{7E8AC245-C08F-47C1-A916-19A288DC0209}" type="slidenum">
              <a:rPr lang="en-US" altLang="en-US"/>
              <a:pPr/>
              <a:t>‹#›</a:t>
            </a:fld>
            <a:endParaRPr lang="en-US" altLang="en-US"/>
          </a:p>
        </p:txBody>
      </p:sp>
    </p:spTree>
    <p:extLst>
      <p:ext uri="{BB962C8B-B14F-4D97-AF65-F5344CB8AC3E}">
        <p14:creationId xmlns:p14="http://schemas.microsoft.com/office/powerpoint/2010/main" val="3378319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EF622E1-B3C9-4AE7-9867-AA20E7BB40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1FE3BA-DA05-4AA9-8328-5AE0C2E09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EDB934-2C79-4F92-B259-CE8E235A3C55}"/>
              </a:ext>
            </a:extLst>
          </p:cNvPr>
          <p:cNvSpPr>
            <a:spLocks noGrp="1" noChangeArrowheads="1"/>
          </p:cNvSpPr>
          <p:nvPr>
            <p:ph type="sldNum" sz="quarter" idx="12"/>
          </p:nvPr>
        </p:nvSpPr>
        <p:spPr>
          <a:ln/>
        </p:spPr>
        <p:txBody>
          <a:bodyPr/>
          <a:lstStyle>
            <a:lvl1pPr>
              <a:defRPr/>
            </a:lvl1pPr>
          </a:lstStyle>
          <a:p>
            <a:fld id="{BA5E2C12-7F80-4BFA-A13A-A5517881097A}" type="slidenum">
              <a:rPr lang="en-US" altLang="en-US"/>
              <a:pPr/>
              <a:t>‹#›</a:t>
            </a:fld>
            <a:endParaRPr lang="en-US" altLang="en-US"/>
          </a:p>
        </p:txBody>
      </p:sp>
    </p:spTree>
    <p:extLst>
      <p:ext uri="{BB962C8B-B14F-4D97-AF65-F5344CB8AC3E}">
        <p14:creationId xmlns:p14="http://schemas.microsoft.com/office/powerpoint/2010/main" val="995090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DBA9327-B41E-4387-A29D-DD1233C13D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4B660E-7DE4-437C-9A69-8DC26DB8D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7E9D75-612B-4741-B34D-71E3BCEB1885}"/>
              </a:ext>
            </a:extLst>
          </p:cNvPr>
          <p:cNvSpPr>
            <a:spLocks noGrp="1" noChangeArrowheads="1"/>
          </p:cNvSpPr>
          <p:nvPr>
            <p:ph type="sldNum" sz="quarter" idx="12"/>
          </p:nvPr>
        </p:nvSpPr>
        <p:spPr>
          <a:ln/>
        </p:spPr>
        <p:txBody>
          <a:bodyPr/>
          <a:lstStyle>
            <a:lvl1pPr>
              <a:defRPr/>
            </a:lvl1pPr>
          </a:lstStyle>
          <a:p>
            <a:fld id="{2BD4DC32-37E4-4291-8718-8DF67EDA4228}" type="slidenum">
              <a:rPr lang="en-US" altLang="en-US"/>
              <a:pPr/>
              <a:t>‹#›</a:t>
            </a:fld>
            <a:endParaRPr lang="en-US" altLang="en-US"/>
          </a:p>
        </p:txBody>
      </p:sp>
    </p:spTree>
    <p:extLst>
      <p:ext uri="{BB962C8B-B14F-4D97-AF65-F5344CB8AC3E}">
        <p14:creationId xmlns:p14="http://schemas.microsoft.com/office/powerpoint/2010/main" val="1128849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EA2DCC-3603-45E6-9E8B-4878D8542F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17FC77-5924-4AD4-97F5-890C968DC4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0552BA-CC4A-4226-ADFE-FB750A4A0393}"/>
              </a:ext>
            </a:extLst>
          </p:cNvPr>
          <p:cNvSpPr>
            <a:spLocks noGrp="1" noChangeArrowheads="1"/>
          </p:cNvSpPr>
          <p:nvPr>
            <p:ph type="sldNum" sz="quarter" idx="12"/>
          </p:nvPr>
        </p:nvSpPr>
        <p:spPr>
          <a:ln/>
        </p:spPr>
        <p:txBody>
          <a:bodyPr/>
          <a:lstStyle>
            <a:lvl1pPr>
              <a:defRPr/>
            </a:lvl1pPr>
          </a:lstStyle>
          <a:p>
            <a:fld id="{8C4D32D4-1957-4FC5-B12D-667F0608DFE7}" type="slidenum">
              <a:rPr lang="en-US" altLang="en-US"/>
              <a:pPr/>
              <a:t>‹#›</a:t>
            </a:fld>
            <a:endParaRPr lang="en-US" altLang="en-US"/>
          </a:p>
        </p:txBody>
      </p:sp>
    </p:spTree>
    <p:extLst>
      <p:ext uri="{BB962C8B-B14F-4D97-AF65-F5344CB8AC3E}">
        <p14:creationId xmlns:p14="http://schemas.microsoft.com/office/powerpoint/2010/main" val="882335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F1EFC6-E9AC-4ED2-AB65-72E8BCAA0F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ECE321-28EB-45B0-80DD-54ACEEA93B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22E2F2-DE66-4DEF-AD39-0EC1A10CE276}"/>
              </a:ext>
            </a:extLst>
          </p:cNvPr>
          <p:cNvSpPr>
            <a:spLocks noGrp="1" noChangeArrowheads="1"/>
          </p:cNvSpPr>
          <p:nvPr>
            <p:ph type="sldNum" sz="quarter" idx="12"/>
          </p:nvPr>
        </p:nvSpPr>
        <p:spPr>
          <a:ln/>
        </p:spPr>
        <p:txBody>
          <a:bodyPr/>
          <a:lstStyle>
            <a:lvl1pPr>
              <a:defRPr/>
            </a:lvl1pPr>
          </a:lstStyle>
          <a:p>
            <a:fld id="{A9B249EC-7E4F-41C9-A8EE-E358CB714BBB}" type="slidenum">
              <a:rPr lang="en-US" altLang="en-US"/>
              <a:pPr/>
              <a:t>‹#›</a:t>
            </a:fld>
            <a:endParaRPr lang="en-US" altLang="en-US"/>
          </a:p>
        </p:txBody>
      </p:sp>
    </p:spTree>
    <p:extLst>
      <p:ext uri="{BB962C8B-B14F-4D97-AF65-F5344CB8AC3E}">
        <p14:creationId xmlns:p14="http://schemas.microsoft.com/office/powerpoint/2010/main" val="393519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5BD6-E911-4685-93BD-253BCAA52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938852-5336-4D03-AA58-04B3D87F19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37D3ED-9233-4C04-A889-EBAED6399C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895F17-1966-4F49-96CA-82A1F528B6A2}"/>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6" name="Footer Placeholder 5">
            <a:extLst>
              <a:ext uri="{FF2B5EF4-FFF2-40B4-BE49-F238E27FC236}">
                <a16:creationId xmlns:a16="http://schemas.microsoft.com/office/drawing/2014/main" id="{805BDA3B-1777-46CE-8A16-27AE50E7B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8F98D-7E9B-44AB-AF87-A62B0E355A6C}"/>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045100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58CF-B26E-41B1-9D4B-DD1EB4D6BA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497BAC-376B-446B-9CE3-086AA3F4F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B853D5-28B3-40CC-877B-BC861EFE77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5FC4FD-711F-4A41-8B5F-F934503BA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5FC3AC-EDEA-4FC3-88FD-827953143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38E63-55ED-4432-9C42-3ADCFF1AC3D0}"/>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8" name="Footer Placeholder 7">
            <a:extLst>
              <a:ext uri="{FF2B5EF4-FFF2-40B4-BE49-F238E27FC236}">
                <a16:creationId xmlns:a16="http://schemas.microsoft.com/office/drawing/2014/main" id="{D33E5B98-BFE0-481B-A8CB-9457D7ED85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9EF35B-AB49-4AF1-9AF5-AB8FA38D97B1}"/>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29368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7862-12A2-4E02-83C7-EC27D0DBEA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18DA8-465A-4934-9C47-ECFCC4B7CAEF}"/>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4" name="Footer Placeholder 3">
            <a:extLst>
              <a:ext uri="{FF2B5EF4-FFF2-40B4-BE49-F238E27FC236}">
                <a16:creationId xmlns:a16="http://schemas.microsoft.com/office/drawing/2014/main" id="{F64A77E0-D736-4FF5-A1A5-4565F1A572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D15585-CDD7-4851-9B0C-D953D921E092}"/>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066193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5CCDE-C47E-40FB-90D4-4DC4A175C13C}"/>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3" name="Footer Placeholder 2">
            <a:extLst>
              <a:ext uri="{FF2B5EF4-FFF2-40B4-BE49-F238E27FC236}">
                <a16:creationId xmlns:a16="http://schemas.microsoft.com/office/drawing/2014/main" id="{3C6E7BA9-A4CD-42F9-AC57-005D39B6D1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9F81B0-801B-4B5B-B152-DA9BEA320C49}"/>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230624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9BD9-87F6-4462-8909-5D1BCEFBD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3199F-5FD9-4391-B532-DDC596E2EB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15F8D0-C783-447C-8706-6738C0112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3D482-9822-4D0C-8936-3ADBED5E697E}"/>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6" name="Footer Placeholder 5">
            <a:extLst>
              <a:ext uri="{FF2B5EF4-FFF2-40B4-BE49-F238E27FC236}">
                <a16:creationId xmlns:a16="http://schemas.microsoft.com/office/drawing/2014/main" id="{C599EEB0-15F6-473D-97E9-ADDE29D2C5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B3BEF-FBFB-446C-8ADC-4A671F5D74A4}"/>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2469918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97A7-CC1A-484C-A1E3-512E8ADEC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C9AC9-B0C7-424B-AA51-152537261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B36F3A-1820-4C8D-B1A2-11155A5A0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002DA-9A22-400A-AEF4-19C561069ECE}"/>
              </a:ext>
            </a:extLst>
          </p:cNvPr>
          <p:cNvSpPr>
            <a:spLocks noGrp="1"/>
          </p:cNvSpPr>
          <p:nvPr>
            <p:ph type="dt" sz="half" idx="10"/>
          </p:nvPr>
        </p:nvSpPr>
        <p:spPr/>
        <p:txBody>
          <a:bodyPr/>
          <a:lstStyle/>
          <a:p>
            <a:fld id="{2004C3D1-B1D4-4055-8840-DBF1580FCAA7}" type="datetimeFigureOut">
              <a:rPr lang="en-US" smtClean="0"/>
              <a:t>11/27/2021</a:t>
            </a:fld>
            <a:endParaRPr lang="en-US"/>
          </a:p>
        </p:txBody>
      </p:sp>
      <p:sp>
        <p:nvSpPr>
          <p:cNvPr id="6" name="Footer Placeholder 5">
            <a:extLst>
              <a:ext uri="{FF2B5EF4-FFF2-40B4-BE49-F238E27FC236}">
                <a16:creationId xmlns:a16="http://schemas.microsoft.com/office/drawing/2014/main" id="{57CE1A25-DA4F-4121-BD30-FD42237B7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2EF3D-2085-444E-A4A0-8C5DE34CD228}"/>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89119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6.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ED7D19-047F-478B-8622-3BF4C97FA6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A68701-2EA5-4399-9CD7-2A3E78C50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90E02-B3CF-457A-9D13-EED9F169D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4C3D1-B1D4-4055-8840-DBF1580FCAA7}" type="datetimeFigureOut">
              <a:rPr lang="en-US" smtClean="0"/>
              <a:t>11/27/2021</a:t>
            </a:fld>
            <a:endParaRPr lang="en-US"/>
          </a:p>
        </p:txBody>
      </p:sp>
      <p:sp>
        <p:nvSpPr>
          <p:cNvPr id="5" name="Footer Placeholder 4">
            <a:extLst>
              <a:ext uri="{FF2B5EF4-FFF2-40B4-BE49-F238E27FC236}">
                <a16:creationId xmlns:a16="http://schemas.microsoft.com/office/drawing/2014/main" id="{C9F31A91-7580-4299-8E41-0BBAA1F17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7D315B-46B6-46E7-9121-1318AD1E96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53DE8-A814-48B1-99E7-BE6D3DEA31C9}" type="slidenum">
              <a:rPr lang="en-US" smtClean="0"/>
              <a:t>‹#›</a:t>
            </a:fld>
            <a:endParaRPr lang="en-US"/>
          </a:p>
        </p:txBody>
      </p:sp>
    </p:spTree>
    <p:extLst>
      <p:ext uri="{BB962C8B-B14F-4D97-AF65-F5344CB8AC3E}">
        <p14:creationId xmlns:p14="http://schemas.microsoft.com/office/powerpoint/2010/main" val="3987068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11/27/2021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86389643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ctr" defTabSz="1219170" rtl="0" eaLnBrk="1" latinLnBrk="0" hangingPunct="1">
        <a:spcBef>
          <a:spcPct val="0"/>
        </a:spcBef>
        <a:buNone/>
        <a:defRPr sz="5867" kern="1200">
          <a:solidFill>
            <a:srgbClr val="F4F4FA"/>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4F4FA"/>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F4FA"/>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346027094"/>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31C1079-0F74-4070-AF52-3CDF3E0C4393}"/>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0B0A5422-509B-4B73-A6FA-EDCA956854D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798833E7-45A5-4740-BF35-E1E2CA6B2692}"/>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9A11990-0803-43CC-B114-272E5790381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804E24D-6DC0-4F1E-9FF4-BB233015B64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186D8DAA-32E8-4621-BFB2-4D3E165B99C0}" type="slidenum">
              <a:rPr lang="en-US" altLang="en-US"/>
              <a:pPr/>
              <a:t>‹#›</a:t>
            </a:fld>
            <a:endParaRPr lang="en-US" altLang="en-US"/>
          </a:p>
        </p:txBody>
      </p:sp>
    </p:spTree>
    <p:extLst>
      <p:ext uri="{BB962C8B-B14F-4D97-AF65-F5344CB8AC3E}">
        <p14:creationId xmlns:p14="http://schemas.microsoft.com/office/powerpoint/2010/main" val="24553206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7FE46D1-AF03-4C83-AE23-4FECE3608FF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Shine Jesus Shine</a:t>
            </a:r>
            <a:endParaRPr lang="en-US">
              <a:ea typeface="+mj-ea"/>
            </a:endParaRPr>
          </a:p>
        </p:txBody>
      </p:sp>
      <p:pic>
        <p:nvPicPr>
          <p:cNvPr id="2" name="Picture 21" descr="Shine Jesus Shine-Young SFP-pp">
            <a:extLst>
              <a:ext uri="{FF2B5EF4-FFF2-40B4-BE49-F238E27FC236}">
                <a16:creationId xmlns:a16="http://schemas.microsoft.com/office/drawing/2014/main" id="{F018B531-DAEE-4EB6-9D0D-B33270537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31E5EF1D-0E02-488C-9D3E-23C2DFFD4B40}"/>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40FAF190-AA03-4DF2-A348-4595CB93B0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56319C6-2778-44C9-9EA5-95A57FA0D84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11266" name="Picture 3" descr="Shine Jesus Shine-Young SFP-pp">
            <a:extLst>
              <a:ext uri="{FF2B5EF4-FFF2-40B4-BE49-F238E27FC236}">
                <a16:creationId xmlns:a16="http://schemas.microsoft.com/office/drawing/2014/main" id="{5AB5024A-8283-47FC-9184-5D3F37118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82AA806F-CE47-4375-A2BF-CD9171CBCAF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CAE00181-2A9E-42ED-93B7-EF262C9759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D8667B4-C688-442B-A310-BEBF2B4C67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Have You Seen Jesus My Lord</a:t>
            </a:r>
            <a:endParaRPr lang="en-US">
              <a:ea typeface="+mj-ea"/>
            </a:endParaRPr>
          </a:p>
        </p:txBody>
      </p:sp>
      <p:pic>
        <p:nvPicPr>
          <p:cNvPr id="3074" name="Picture 28" descr="Have You Seen Jesus-pp">
            <a:extLst>
              <a:ext uri="{FF2B5EF4-FFF2-40B4-BE49-F238E27FC236}">
                <a16:creationId xmlns:a16="http://schemas.microsoft.com/office/drawing/2014/main" id="{2DAAFC97-0D32-4FD9-9001-DA31663A3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A8ADCD89-CCF5-4D73-B21B-56D5B367C233}"/>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8F78E7FC-CC6F-420D-A7D9-EA6CE8A6CF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DA3E8BD5-87D7-48C1-9433-91A1E3FDDC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Have You Seen Jesus My Lord</a:t>
            </a:r>
            <a:endParaRPr lang="en-US">
              <a:ea typeface="+mj-ea"/>
            </a:endParaRPr>
          </a:p>
        </p:txBody>
      </p:sp>
      <p:pic>
        <p:nvPicPr>
          <p:cNvPr id="5122" name="Picture 3" descr="Have You Seen Jesus-pp">
            <a:extLst>
              <a:ext uri="{FF2B5EF4-FFF2-40B4-BE49-F238E27FC236}">
                <a16:creationId xmlns:a16="http://schemas.microsoft.com/office/drawing/2014/main" id="{5570B43D-84BA-4849-BAF1-4101DF9BC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3B65E30F-1BB9-4C29-BF35-9B618B81F7EC}"/>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85713F72-520C-49B5-B2B6-472A35F365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898B5149-075A-4A8F-BF19-A1A2DFF7ED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Seen Jesus My Lord</a:t>
            </a:r>
            <a:endParaRPr lang="en-US">
              <a:ea typeface="+mj-ea"/>
            </a:endParaRPr>
          </a:p>
        </p:txBody>
      </p:sp>
      <p:pic>
        <p:nvPicPr>
          <p:cNvPr id="7170" name="Picture 3" descr="Have You Seen Jesus-ch-pp">
            <a:extLst>
              <a:ext uri="{FF2B5EF4-FFF2-40B4-BE49-F238E27FC236}">
                <a16:creationId xmlns:a16="http://schemas.microsoft.com/office/drawing/2014/main" id="{A88985AC-3213-421F-8D09-16E21A202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78C47D71-F78B-467A-9A15-B4C0EC884F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AC631B0C-72DF-4267-995D-C1267B516F5A}"/>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0DA3C89-FD08-4693-94CE-928AA72F3A3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Seen Jesus My Lord</a:t>
            </a:r>
            <a:endParaRPr lang="en-US">
              <a:ea typeface="+mj-ea"/>
            </a:endParaRPr>
          </a:p>
        </p:txBody>
      </p:sp>
      <p:pic>
        <p:nvPicPr>
          <p:cNvPr id="9218" name="Picture 3" descr="Have You Seen Jesus-ch-pp">
            <a:extLst>
              <a:ext uri="{FF2B5EF4-FFF2-40B4-BE49-F238E27FC236}">
                <a16:creationId xmlns:a16="http://schemas.microsoft.com/office/drawing/2014/main" id="{476DB3B7-C357-4228-8BD3-144F0F51F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A224754A-1E57-480C-B304-DED3B0A94E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2057B2CA-439A-443F-878E-4FFD490EEC3F}"/>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A9757F9-958C-4E35-8FD0-2B518EA532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Have You Seen Jesus My Lord</a:t>
            </a:r>
            <a:endParaRPr lang="en-US">
              <a:ea typeface="+mj-ea"/>
            </a:endParaRPr>
          </a:p>
        </p:txBody>
      </p:sp>
      <p:pic>
        <p:nvPicPr>
          <p:cNvPr id="11266" name="Picture 3" descr="Have You Seen Jesus-pp">
            <a:extLst>
              <a:ext uri="{FF2B5EF4-FFF2-40B4-BE49-F238E27FC236}">
                <a16:creationId xmlns:a16="http://schemas.microsoft.com/office/drawing/2014/main" id="{A137BEFF-1E64-4323-8B2C-55C3FF6B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C0258BED-643F-47C3-8DFB-D1F7C497F077}"/>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FF58C406-A8AC-44CC-83A4-A366146FC4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3A0013C-A825-4120-8FBF-921C6B55B3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Have You Seen Jesus My Lord</a:t>
            </a:r>
            <a:endParaRPr lang="en-US">
              <a:ea typeface="+mj-ea"/>
            </a:endParaRPr>
          </a:p>
        </p:txBody>
      </p:sp>
      <p:pic>
        <p:nvPicPr>
          <p:cNvPr id="13314" name="Picture 3" descr="Have You Seen Jesus-pp">
            <a:extLst>
              <a:ext uri="{FF2B5EF4-FFF2-40B4-BE49-F238E27FC236}">
                <a16:creationId xmlns:a16="http://schemas.microsoft.com/office/drawing/2014/main" id="{E2FE21F4-3D7E-4BA7-BE55-9A6A761AB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44DD2E92-2AD5-4720-80A4-63C1F71EE1CB}"/>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F9729461-3782-49A1-B882-8CEEBBA055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1AEAE327-5C29-4E9C-A32A-A94B7C2C99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Seen Jesus My Lord</a:t>
            </a:r>
            <a:endParaRPr lang="en-US">
              <a:ea typeface="+mj-ea"/>
            </a:endParaRPr>
          </a:p>
        </p:txBody>
      </p:sp>
      <p:pic>
        <p:nvPicPr>
          <p:cNvPr id="15362" name="Picture 3" descr="Have You Seen Jesus-ch-pp">
            <a:extLst>
              <a:ext uri="{FF2B5EF4-FFF2-40B4-BE49-F238E27FC236}">
                <a16:creationId xmlns:a16="http://schemas.microsoft.com/office/drawing/2014/main" id="{0C8DA80E-1F09-41FC-B410-5E40E5BB7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F59ABB98-A8D9-4CA8-B201-2155017F41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00C0977F-FF96-415F-B6A6-931CC5B7FDCB}"/>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D9D6A429-3C77-42B6-8858-43829B6BEA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Seen Jesus My Lord</a:t>
            </a:r>
            <a:endParaRPr lang="en-US">
              <a:ea typeface="+mj-ea"/>
            </a:endParaRPr>
          </a:p>
        </p:txBody>
      </p:sp>
      <p:pic>
        <p:nvPicPr>
          <p:cNvPr id="17410" name="Picture 3" descr="Have You Seen Jesus-ch-pp">
            <a:extLst>
              <a:ext uri="{FF2B5EF4-FFF2-40B4-BE49-F238E27FC236}">
                <a16:creationId xmlns:a16="http://schemas.microsoft.com/office/drawing/2014/main" id="{945A56BB-72A1-4129-AC45-1731B9E7A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a:extLst>
              <a:ext uri="{FF2B5EF4-FFF2-40B4-BE49-F238E27FC236}">
                <a16:creationId xmlns:a16="http://schemas.microsoft.com/office/drawing/2014/main" id="{33B679C5-9C87-42BF-8978-6C33B1F72A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41317" name="Text Box 5">
            <a:extLst>
              <a:ext uri="{FF2B5EF4-FFF2-40B4-BE49-F238E27FC236}">
                <a16:creationId xmlns:a16="http://schemas.microsoft.com/office/drawing/2014/main" id="{0B937540-8D2A-4B4E-B863-43372822552C}"/>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460C586-B4EE-4B67-BB17-FA1E35B768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Have You Seen Jesus My Lord</a:t>
            </a:r>
            <a:endParaRPr lang="en-US">
              <a:ea typeface="+mj-ea"/>
            </a:endParaRPr>
          </a:p>
        </p:txBody>
      </p:sp>
      <p:pic>
        <p:nvPicPr>
          <p:cNvPr id="19458" name="Picture 3" descr="Have You Seen Jesus-pp">
            <a:extLst>
              <a:ext uri="{FF2B5EF4-FFF2-40B4-BE49-F238E27FC236}">
                <a16:creationId xmlns:a16="http://schemas.microsoft.com/office/drawing/2014/main" id="{4DBCD30D-38BC-4FBE-9AD1-BB1E3B610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E2F621AD-EBA5-4508-A60C-51E5543AE4E2}"/>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C4FA29C2-C896-4A4A-A9E1-BC9EE715A8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79EDE05-B736-436A-9FFA-BCF7C0CECE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Have You Seen Jesus My Lord</a:t>
            </a:r>
            <a:endParaRPr lang="en-US">
              <a:ea typeface="+mj-ea"/>
            </a:endParaRPr>
          </a:p>
        </p:txBody>
      </p:sp>
      <p:pic>
        <p:nvPicPr>
          <p:cNvPr id="21506" name="Picture 3" descr="Have You Seen Jesus-pp">
            <a:extLst>
              <a:ext uri="{FF2B5EF4-FFF2-40B4-BE49-F238E27FC236}">
                <a16:creationId xmlns:a16="http://schemas.microsoft.com/office/drawing/2014/main" id="{84762302-5F56-4F6E-9BE6-05E932FE6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D16D4F5C-45D0-429B-98F1-4164262430C7}"/>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E6E35D02-706B-4269-9052-33AA8CC35C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453C64C-E24B-402C-9DFA-8F65E177A50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12290" name="Picture 3" descr="Shine Jesus Shine-Young SFP-pp">
            <a:extLst>
              <a:ext uri="{FF2B5EF4-FFF2-40B4-BE49-F238E27FC236}">
                <a16:creationId xmlns:a16="http://schemas.microsoft.com/office/drawing/2014/main" id="{758CE631-6E91-4A60-AB21-2B5E414FB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1ADEAA4B-6FDF-44EB-AFBB-43AB422CC02D}"/>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20D1DC2E-C211-41E8-84B2-4C4C62F997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02A6A86-EBAB-436F-8B52-76A647C714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Seen Jesus My Lord</a:t>
            </a:r>
            <a:endParaRPr lang="en-US">
              <a:ea typeface="+mj-ea"/>
            </a:endParaRPr>
          </a:p>
        </p:txBody>
      </p:sp>
      <p:pic>
        <p:nvPicPr>
          <p:cNvPr id="23554" name="Picture 3" descr="Have You Seen Jesus-ch-pp">
            <a:extLst>
              <a:ext uri="{FF2B5EF4-FFF2-40B4-BE49-F238E27FC236}">
                <a16:creationId xmlns:a16="http://schemas.microsoft.com/office/drawing/2014/main" id="{62371986-3A37-48A1-8641-B735FDB83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A321A0A7-8A45-4B71-91F5-C8A4D117F4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43365" name="Text Box 5">
            <a:extLst>
              <a:ext uri="{FF2B5EF4-FFF2-40B4-BE49-F238E27FC236}">
                <a16:creationId xmlns:a16="http://schemas.microsoft.com/office/drawing/2014/main" id="{03216936-FE3D-43F4-A0B3-9A7BAC2DF468}"/>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62985DA2-BFB1-4EC5-911B-7FC1C0941B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Seen Jesus My Lord</a:t>
            </a:r>
            <a:endParaRPr lang="en-US">
              <a:ea typeface="+mj-ea"/>
            </a:endParaRPr>
          </a:p>
        </p:txBody>
      </p:sp>
      <p:pic>
        <p:nvPicPr>
          <p:cNvPr id="25602" name="Picture 3" descr="Have You Seen Jesus-ch-pp">
            <a:extLst>
              <a:ext uri="{FF2B5EF4-FFF2-40B4-BE49-F238E27FC236}">
                <a16:creationId xmlns:a16="http://schemas.microsoft.com/office/drawing/2014/main" id="{45BCE499-0CF7-4775-AF95-77F23139E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a:extLst>
              <a:ext uri="{FF2B5EF4-FFF2-40B4-BE49-F238E27FC236}">
                <a16:creationId xmlns:a16="http://schemas.microsoft.com/office/drawing/2014/main" id="{D35C592D-926D-4720-B7B1-B3CCC125BF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45413" name="Text Box 5">
            <a:extLst>
              <a:ext uri="{FF2B5EF4-FFF2-40B4-BE49-F238E27FC236}">
                <a16:creationId xmlns:a16="http://schemas.microsoft.com/office/drawing/2014/main" id="{7200995C-245F-4D28-8C05-1EFC028A0571}"/>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CB588A0-750E-4278-8999-DED1076E58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Have You Seen Jesus My Lord</a:t>
            </a:r>
            <a:endParaRPr lang="en-US">
              <a:ea typeface="+mj-ea"/>
            </a:endParaRPr>
          </a:p>
        </p:txBody>
      </p:sp>
      <p:pic>
        <p:nvPicPr>
          <p:cNvPr id="27650" name="Picture 3" descr="Have You Seen Jesus-pp">
            <a:extLst>
              <a:ext uri="{FF2B5EF4-FFF2-40B4-BE49-F238E27FC236}">
                <a16:creationId xmlns:a16="http://schemas.microsoft.com/office/drawing/2014/main" id="{E6AE56DA-3437-462B-B5E5-E2B7D659B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53A4F528-2C5E-438D-8EDB-FAE6104231C0}"/>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F301B5C1-25AB-4396-85BA-F8CB929314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704BE728-04BC-43DE-94EC-86B678B962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Have You Seen Jesus My Lord</a:t>
            </a:r>
            <a:endParaRPr lang="en-US">
              <a:ea typeface="+mj-ea"/>
            </a:endParaRPr>
          </a:p>
        </p:txBody>
      </p:sp>
      <p:pic>
        <p:nvPicPr>
          <p:cNvPr id="29698" name="Picture 3" descr="Have You Seen Jesus-pp">
            <a:extLst>
              <a:ext uri="{FF2B5EF4-FFF2-40B4-BE49-F238E27FC236}">
                <a16:creationId xmlns:a16="http://schemas.microsoft.com/office/drawing/2014/main" id="{FD848A70-4DB8-4BAE-9F8E-9B4E58A12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FB159F77-B473-46BE-B194-5AF10DC70EA1}"/>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D97D0FE3-5B54-4D52-B87E-39298D418D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BA82092-5E77-4CD3-9E53-1A35EFD466A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Seen Jesus My Lord</a:t>
            </a:r>
            <a:endParaRPr lang="en-US">
              <a:ea typeface="+mj-ea"/>
            </a:endParaRPr>
          </a:p>
        </p:txBody>
      </p:sp>
      <p:pic>
        <p:nvPicPr>
          <p:cNvPr id="31746" name="Picture 6" descr="Have You Seen Jesus-ch-pp">
            <a:extLst>
              <a:ext uri="{FF2B5EF4-FFF2-40B4-BE49-F238E27FC236}">
                <a16:creationId xmlns:a16="http://schemas.microsoft.com/office/drawing/2014/main" id="{079026B1-B6D7-48CE-BAC7-891A464C3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7">
            <a:extLst>
              <a:ext uri="{FF2B5EF4-FFF2-40B4-BE49-F238E27FC236}">
                <a16:creationId xmlns:a16="http://schemas.microsoft.com/office/drawing/2014/main" id="{B015AD5F-82CA-4F57-9473-B1C9C7EBB0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21864" name="Text Box 8">
            <a:extLst>
              <a:ext uri="{FF2B5EF4-FFF2-40B4-BE49-F238E27FC236}">
                <a16:creationId xmlns:a16="http://schemas.microsoft.com/office/drawing/2014/main" id="{D2E001A3-675A-40A6-8E7C-F3A7F6E49869}"/>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F1575EA-DC60-4D51-8118-A18A95B719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Seen Jesus My Lord</a:t>
            </a:r>
            <a:endParaRPr lang="en-US">
              <a:ea typeface="+mj-ea"/>
            </a:endParaRPr>
          </a:p>
        </p:txBody>
      </p:sp>
      <p:pic>
        <p:nvPicPr>
          <p:cNvPr id="33794" name="Picture 3" descr="Have You Seen Jesus-ch-pp">
            <a:extLst>
              <a:ext uri="{FF2B5EF4-FFF2-40B4-BE49-F238E27FC236}">
                <a16:creationId xmlns:a16="http://schemas.microsoft.com/office/drawing/2014/main" id="{A82B9036-7CC8-4EA6-B4EE-7EA4EDA89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E2CACE53-0C62-4E4E-B154-5B490AE1EC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E9369252-A117-4133-86C1-D28EBAC8E4E0}"/>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251490" y="721368"/>
            <a:ext cx="7815512" cy="5738069"/>
          </a:xfrm>
        </p:spPr>
        <p:txBody>
          <a:bodyPr/>
          <a:lstStyle/>
          <a:p>
            <a:r>
              <a:rPr lang="en-US" sz="10666" b="1" dirty="0">
                <a:latin typeface="Heritage" panose="02000503000000020003" pitchFamily="2" charset="0"/>
              </a:rPr>
              <a:t>The Lord’s Supper</a:t>
            </a:r>
          </a:p>
          <a:p>
            <a:r>
              <a:rPr lang="en-US" dirty="0">
                <a:latin typeface="Gotham Narrow Bold" pitchFamily="50" charset="0"/>
              </a:rPr>
              <a:t>Acts 20:7</a:t>
            </a:r>
          </a:p>
        </p:txBody>
      </p:sp>
    </p:spTree>
    <p:extLst>
      <p:ext uri="{BB962C8B-B14F-4D97-AF65-F5344CB8AC3E}">
        <p14:creationId xmlns:p14="http://schemas.microsoft.com/office/powerpoint/2010/main" val="39820585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694548" y="604008"/>
            <a:ext cx="7202079" cy="5738069"/>
          </a:xfrm>
        </p:spPr>
        <p:txBody>
          <a:bodyPr>
            <a:noAutofit/>
          </a:bodyPr>
          <a:lstStyle/>
          <a:p>
            <a:pPr fontAlgn="base"/>
            <a:r>
              <a:rPr lang="en-US" sz="4400" u="sng" dirty="0">
                <a:solidFill>
                  <a:schemeClr val="tx1"/>
                </a:solidFill>
                <a:latin typeface="Gotham Narrow Bold" pitchFamily="50" charset="0"/>
              </a:rPr>
              <a:t>Hebrews 4:14-16</a:t>
            </a:r>
          </a:p>
          <a:p>
            <a:pPr algn="just" fontAlgn="base"/>
            <a:r>
              <a:rPr lang="en-US" sz="3200" dirty="0">
                <a:solidFill>
                  <a:schemeClr val="tx1"/>
                </a:solidFill>
                <a:latin typeface="Gotham Narrow Bold" pitchFamily="50" charset="0"/>
              </a:rPr>
              <a:t>“Seeing then that we have a great High Priest who has passed through the heavens, Jesus the Son of God, </a:t>
            </a:r>
            <a:r>
              <a:rPr lang="en-US" sz="3200" dirty="0" err="1">
                <a:solidFill>
                  <a:schemeClr val="tx1"/>
                </a:solidFill>
                <a:latin typeface="Gotham Narrow Bold" pitchFamily="50" charset="0"/>
              </a:rPr>
              <a:t>olet</a:t>
            </a:r>
            <a:r>
              <a:rPr lang="en-US" sz="3200" dirty="0">
                <a:solidFill>
                  <a:schemeClr val="tx1"/>
                </a:solidFill>
                <a:latin typeface="Gotham Narrow Bold" pitchFamily="50" charset="0"/>
              </a:rPr>
              <a:t> us hold fast our confession. For </a:t>
            </a:r>
            <a:r>
              <a:rPr lang="en-US" sz="3200" dirty="0" err="1">
                <a:solidFill>
                  <a:schemeClr val="tx1"/>
                </a:solidFill>
                <a:latin typeface="Gotham Narrow Bold" pitchFamily="50" charset="0"/>
              </a:rPr>
              <a:t>pwe</a:t>
            </a:r>
            <a:r>
              <a:rPr lang="en-US" sz="3200" dirty="0">
                <a:solidFill>
                  <a:schemeClr val="tx1"/>
                </a:solidFill>
                <a:latin typeface="Gotham Narrow Bold" pitchFamily="50" charset="0"/>
              </a:rPr>
              <a:t> do not have a High Priest who cannot sympathize with our weaknesses, but </a:t>
            </a:r>
            <a:r>
              <a:rPr lang="en-US" sz="3200" dirty="0" err="1">
                <a:solidFill>
                  <a:schemeClr val="tx1"/>
                </a:solidFill>
                <a:latin typeface="Gotham Narrow Bold" pitchFamily="50" charset="0"/>
              </a:rPr>
              <a:t>qwas</a:t>
            </a:r>
            <a:r>
              <a:rPr lang="en-US" sz="3200" dirty="0">
                <a:solidFill>
                  <a:schemeClr val="tx1"/>
                </a:solidFill>
                <a:latin typeface="Gotham Narrow Bold" pitchFamily="50" charset="0"/>
              </a:rPr>
              <a:t> in all points tempted as we are, </a:t>
            </a:r>
            <a:r>
              <a:rPr lang="en-US" sz="3200" dirty="0" err="1">
                <a:solidFill>
                  <a:schemeClr val="tx1"/>
                </a:solidFill>
                <a:latin typeface="Gotham Narrow Bold" pitchFamily="50" charset="0"/>
              </a:rPr>
              <a:t>ryet</a:t>
            </a:r>
            <a:r>
              <a:rPr lang="en-US" sz="3200" dirty="0">
                <a:solidFill>
                  <a:schemeClr val="tx1"/>
                </a:solidFill>
                <a:latin typeface="Gotham Narrow Bold" pitchFamily="50" charset="0"/>
              </a:rPr>
              <a:t> without sin. Let us therefore come boldly to the throne of grace, that we may obtain mercy and find grace to help in time of need.”</a:t>
            </a: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Unleavened</a:t>
            </a:r>
            <a:br>
              <a:rPr lang="en-US" sz="7200" b="1" dirty="0">
                <a:latin typeface="Heritage" panose="02000503000000020003" pitchFamily="2" charset="0"/>
              </a:rPr>
            </a:br>
            <a:r>
              <a:rPr lang="en-US" sz="7200" b="1" dirty="0">
                <a:latin typeface="Heritage" panose="02000503000000020003" pitchFamily="2" charset="0"/>
              </a:rPr>
              <a:t>Bread</a:t>
            </a:r>
          </a:p>
        </p:txBody>
      </p:sp>
    </p:spTree>
    <p:extLst>
      <p:ext uri="{BB962C8B-B14F-4D97-AF65-F5344CB8AC3E}">
        <p14:creationId xmlns:p14="http://schemas.microsoft.com/office/powerpoint/2010/main" val="2370767899"/>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Autofit/>
          </a:bodyPr>
          <a:lstStyle/>
          <a:p>
            <a:r>
              <a:rPr lang="en-US" sz="4400" u="sng" dirty="0">
                <a:latin typeface="Gotham Narrow Bold" pitchFamily="50" charset="0"/>
              </a:rPr>
              <a:t>Hebrews 9:11-12</a:t>
            </a:r>
          </a:p>
          <a:p>
            <a:pPr algn="just"/>
            <a:r>
              <a:rPr lang="en-US" sz="3200" dirty="0">
                <a:latin typeface="Gotham Narrow Bold" pitchFamily="50" charset="0"/>
              </a:rPr>
              <a:t>“But Christ came as High Priest of the good things to come, with the greater and more perfect tabernacle not made with hands, that is, not of this creation. Not with the blood of goats and calves, but with His own blood He entered the Most Holy Place once for all, having obtained eternal redemption.”</a:t>
            </a: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Fruit of the Vine</a:t>
            </a:r>
          </a:p>
        </p:txBody>
      </p:sp>
    </p:spTree>
    <p:extLst>
      <p:ext uri="{BB962C8B-B14F-4D97-AF65-F5344CB8AC3E}">
        <p14:creationId xmlns:p14="http://schemas.microsoft.com/office/powerpoint/2010/main" val="224671783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Closing Prayer</a:t>
            </a:r>
            <a:endParaRPr lang="en-US" dirty="0">
              <a:latin typeface="Gotham Narrow Bold" pitchFamily="50" charset="0"/>
            </a:endParaRPr>
          </a:p>
        </p:txBody>
      </p:sp>
    </p:spTree>
    <p:extLst>
      <p:ext uri="{BB962C8B-B14F-4D97-AF65-F5344CB8AC3E}">
        <p14:creationId xmlns:p14="http://schemas.microsoft.com/office/powerpoint/2010/main" val="280389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97711D1B-1434-48CD-81D4-994D336050B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13314" name="Picture 3" descr="Shine Jesus Shine-Young SFP-pp">
            <a:extLst>
              <a:ext uri="{FF2B5EF4-FFF2-40B4-BE49-F238E27FC236}">
                <a16:creationId xmlns:a16="http://schemas.microsoft.com/office/drawing/2014/main" id="{B4840C6F-5504-4E9A-930D-E9CBF5E97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CADCDA88-286D-4511-9169-7EF50BF6E1F8}"/>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90F6C85C-5707-40CD-8A68-466845668D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Victory In Jesus</a:t>
            </a:r>
          </a:p>
          <a:p>
            <a:r>
              <a:rPr lang="en-US" sz="4800" dirty="0">
                <a:latin typeface="Gotham Narrow Bold" pitchFamily="50" charset="0"/>
              </a:rPr>
              <a:t>#470</a:t>
            </a:r>
            <a:endParaRPr lang="en-US" sz="12800" b="1" dirty="0">
              <a:latin typeface="Heritage" panose="02000503000000020003" pitchFamily="2"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13406755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F62A42A-77E4-4442-8BDD-F7FE458CA61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Victory in Jesus</a:t>
            </a:r>
            <a:endParaRPr lang="en-US" dirty="0">
              <a:ea typeface="+mj-ea"/>
            </a:endParaRPr>
          </a:p>
        </p:txBody>
      </p:sp>
      <p:pic>
        <p:nvPicPr>
          <p:cNvPr id="2" name="Picture 46" descr="Victory in Jesus-SFP-pp">
            <a:extLst>
              <a:ext uri="{FF2B5EF4-FFF2-40B4-BE49-F238E27FC236}">
                <a16:creationId xmlns:a16="http://schemas.microsoft.com/office/drawing/2014/main" id="{57E75586-A23B-426D-8499-733F05830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6C2B995-8AB7-4AB9-8C2D-C9E6A60EBD3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5EBA21BA-283A-494D-BFDE-8C3CDD53EA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E70089C-82C2-466D-83DA-24FAD43A99A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Victory in Jesus</a:t>
            </a:r>
            <a:endParaRPr lang="en-US" dirty="0">
              <a:ea typeface="+mj-ea"/>
            </a:endParaRPr>
          </a:p>
        </p:txBody>
      </p:sp>
      <p:pic>
        <p:nvPicPr>
          <p:cNvPr id="3074" name="Picture 3" descr="Victory in Jesus-SFP-pp">
            <a:extLst>
              <a:ext uri="{FF2B5EF4-FFF2-40B4-BE49-F238E27FC236}">
                <a16:creationId xmlns:a16="http://schemas.microsoft.com/office/drawing/2014/main" id="{F6BF2819-4CA1-47C8-BBE6-A66118322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F711FC21-9ECD-4F1B-BAE5-76B69DA0BFF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521A3B48-C0C5-4F02-B905-34E9D4D4E5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F01108C-BD8E-4137-9914-4BCDDDC91AD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Victory in Jesus</a:t>
            </a:r>
            <a:endParaRPr lang="en-US">
              <a:ea typeface="+mj-ea"/>
            </a:endParaRPr>
          </a:p>
        </p:txBody>
      </p:sp>
      <p:pic>
        <p:nvPicPr>
          <p:cNvPr id="4098" name="Picture 3" descr="Victory in Jesus-SFP-pp">
            <a:extLst>
              <a:ext uri="{FF2B5EF4-FFF2-40B4-BE49-F238E27FC236}">
                <a16:creationId xmlns:a16="http://schemas.microsoft.com/office/drawing/2014/main" id="{A12089AF-8F2D-4CC3-B44B-1332B3725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F74E130-4735-4353-BF0E-9CADACFBEA1B}"/>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FB057C61-4ACE-4CD0-9E28-8C33761BAB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4AE39B8A-0DAD-44FD-B9FD-2F9F1EA3AC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5122" name="Picture 3" descr="Victory in Jesus-SFP-pp">
            <a:extLst>
              <a:ext uri="{FF2B5EF4-FFF2-40B4-BE49-F238E27FC236}">
                <a16:creationId xmlns:a16="http://schemas.microsoft.com/office/drawing/2014/main" id="{95E12EFD-598C-4A1F-90D1-D01D31147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62BFA60C-7266-4D41-ABF8-E44BBD5157C0}"/>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1FAB379A-88FD-4AD8-9F2A-9E669CB092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2D8800BD-B15E-4DCE-8639-7E70EB0A25E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6146" name="Picture 3" descr="Victory in Jesus-SFP-pp">
            <a:extLst>
              <a:ext uri="{FF2B5EF4-FFF2-40B4-BE49-F238E27FC236}">
                <a16:creationId xmlns:a16="http://schemas.microsoft.com/office/drawing/2014/main" id="{C6F22928-64BE-466D-BAEB-06D1D0EE5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6AD202AA-B0EE-497F-95FC-1539295EFAD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E604EC43-DEE0-4E1A-8DDD-72C498EB82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B37D1B80-7647-4506-A24F-34F66B6626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7170" name="Picture 3" descr="Victory in Jesus-SFP-pp">
            <a:extLst>
              <a:ext uri="{FF2B5EF4-FFF2-40B4-BE49-F238E27FC236}">
                <a16:creationId xmlns:a16="http://schemas.microsoft.com/office/drawing/2014/main" id="{47308CD1-9957-49DC-85EF-7CC6C0BB3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BC31A7FD-7A83-457F-9808-A18C16B0CA9F}"/>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F7CC8CC4-05DD-4B8B-913F-FEA0F25F6F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3F2B269-E24A-43B9-B37F-FE7F7F04B5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Victory in Jesus</a:t>
            </a:r>
            <a:endParaRPr lang="en-US">
              <a:ea typeface="+mj-ea"/>
            </a:endParaRPr>
          </a:p>
        </p:txBody>
      </p:sp>
      <p:pic>
        <p:nvPicPr>
          <p:cNvPr id="8194" name="Picture 3" descr="Victory in Jesus-SFP-pp">
            <a:extLst>
              <a:ext uri="{FF2B5EF4-FFF2-40B4-BE49-F238E27FC236}">
                <a16:creationId xmlns:a16="http://schemas.microsoft.com/office/drawing/2014/main" id="{6D34DB6C-EB20-4934-B9A0-CA34DD6EA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B1FCBAD2-96F6-4B1E-A32B-F5AF25E087F1}"/>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0A77FBFC-65E8-44CB-AEA1-74A4B7EF46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A0358E1-B8D4-4F0A-9375-142A7E3F90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Victory in Jesus</a:t>
            </a:r>
            <a:endParaRPr lang="en-US">
              <a:ea typeface="+mj-ea"/>
            </a:endParaRPr>
          </a:p>
        </p:txBody>
      </p:sp>
      <p:pic>
        <p:nvPicPr>
          <p:cNvPr id="9218" name="Picture 3" descr="Victory in Jesus-SFP-pp">
            <a:extLst>
              <a:ext uri="{FF2B5EF4-FFF2-40B4-BE49-F238E27FC236}">
                <a16:creationId xmlns:a16="http://schemas.microsoft.com/office/drawing/2014/main" id="{845617E6-5C38-44BB-9A51-BB5C5E57F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A587223A-586E-4663-B144-29BB0EC6F92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2DB027D5-3B49-4C92-8F5E-FEC62BA316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ED138464-6383-4B2E-8AA4-E8287C3866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Victory in Jesus</a:t>
            </a:r>
            <a:endParaRPr lang="en-US">
              <a:ea typeface="+mj-ea"/>
            </a:endParaRPr>
          </a:p>
        </p:txBody>
      </p:sp>
      <p:pic>
        <p:nvPicPr>
          <p:cNvPr id="10242" name="Picture 3" descr="Victory in Jesus-SFP-pp">
            <a:extLst>
              <a:ext uri="{FF2B5EF4-FFF2-40B4-BE49-F238E27FC236}">
                <a16:creationId xmlns:a16="http://schemas.microsoft.com/office/drawing/2014/main" id="{6AE39A91-B1B8-4C63-AC56-BBD41D341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303AA0D6-4E36-4043-9288-2F9B89EA408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5924938B-CEF1-4CBC-A8E6-596BBDBA5C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211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CB04CF20-ED4A-4A7B-8B7D-E5962B9033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1266" name="Picture 3" descr="Victory in Jesus-SFP-pp">
            <a:extLst>
              <a:ext uri="{FF2B5EF4-FFF2-40B4-BE49-F238E27FC236}">
                <a16:creationId xmlns:a16="http://schemas.microsoft.com/office/drawing/2014/main" id="{2DA58C5A-8022-4CFA-A2D4-DE4CB7E53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6AD547D1-0E74-44DD-B7A9-7913674CAEDB}"/>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B0AE6FC7-8489-4E0B-B1B7-B5F7CFF4AD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F87151F-408A-4097-A691-C6C7F4ABD0D1}"/>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2290" name="Picture 3" descr="Victory in Jesus-SFP-pp">
            <a:extLst>
              <a:ext uri="{FF2B5EF4-FFF2-40B4-BE49-F238E27FC236}">
                <a16:creationId xmlns:a16="http://schemas.microsoft.com/office/drawing/2014/main" id="{2FC423E2-421D-45A7-9B7F-E414CB4B3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1F4C06CA-6BDD-40BD-B8A5-7117F120BC1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68AC9FE5-DCB3-4FE1-9DD5-8F2F6DFE34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F80F0666-ABF3-45B8-835B-751E86D11C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3314" name="Picture 3" descr="Victory in Jesus-SFP-pp">
            <a:extLst>
              <a:ext uri="{FF2B5EF4-FFF2-40B4-BE49-F238E27FC236}">
                <a16:creationId xmlns:a16="http://schemas.microsoft.com/office/drawing/2014/main" id="{48D64A4B-94FC-4CC1-B2DA-261C22D25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18A06D2E-8B84-4368-9F0A-51C507772961}"/>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05F137CB-5CE1-4A79-A4CD-9C3C650211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03DE693-61D7-45DE-99E8-8F08D1E79A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Victory in Jesus</a:t>
            </a:r>
            <a:endParaRPr lang="en-US">
              <a:ea typeface="+mj-ea"/>
            </a:endParaRPr>
          </a:p>
        </p:txBody>
      </p:sp>
      <p:pic>
        <p:nvPicPr>
          <p:cNvPr id="14338" name="Picture 3" descr="Victory in Jesus-SFP-pp">
            <a:extLst>
              <a:ext uri="{FF2B5EF4-FFF2-40B4-BE49-F238E27FC236}">
                <a16:creationId xmlns:a16="http://schemas.microsoft.com/office/drawing/2014/main" id="{439B9F4B-6931-4A55-A98B-19F955216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846A1FC1-1DD9-427B-BA52-1B2291FC277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7D68D4F0-4C97-493E-8F8D-31C02495E3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C8AD743-3A73-4390-9C0E-91646D44D6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Victory in Jesus</a:t>
            </a:r>
            <a:endParaRPr lang="en-US">
              <a:ea typeface="+mj-ea"/>
            </a:endParaRPr>
          </a:p>
        </p:txBody>
      </p:sp>
      <p:pic>
        <p:nvPicPr>
          <p:cNvPr id="15362" name="Picture 3" descr="Victory in Jesus-SFP-pp">
            <a:extLst>
              <a:ext uri="{FF2B5EF4-FFF2-40B4-BE49-F238E27FC236}">
                <a16:creationId xmlns:a16="http://schemas.microsoft.com/office/drawing/2014/main" id="{9988D3B3-C424-4D0B-A08B-1A78B1241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268EE6C5-6363-4F9A-8479-82D840ACB5A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D5594397-0A4C-4DE3-A25D-EC149379F4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A81D1D0E-66E5-4F48-B5EE-DABAC23925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Victory in Jesus</a:t>
            </a:r>
            <a:endParaRPr lang="en-US">
              <a:ea typeface="+mj-ea"/>
            </a:endParaRPr>
          </a:p>
        </p:txBody>
      </p:sp>
      <p:pic>
        <p:nvPicPr>
          <p:cNvPr id="16386" name="Picture 3" descr="Victory in Jesus-SFP-pp">
            <a:extLst>
              <a:ext uri="{FF2B5EF4-FFF2-40B4-BE49-F238E27FC236}">
                <a16:creationId xmlns:a16="http://schemas.microsoft.com/office/drawing/2014/main" id="{8CE4C087-A437-478C-A6D2-2F12CE25A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7F9483B2-1E92-4C59-BB72-6560F0A0BC2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34B74CCE-B7A9-407E-9534-CB7875E533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FEC3936-EDEE-45A0-810F-A76E1F8901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7410" name="Picture 3" descr="Victory in Jesus-SFP-pp">
            <a:extLst>
              <a:ext uri="{FF2B5EF4-FFF2-40B4-BE49-F238E27FC236}">
                <a16:creationId xmlns:a16="http://schemas.microsoft.com/office/drawing/2014/main" id="{91C6A329-B27F-4A46-BDE2-B8B5FED50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2BE825D8-6DD5-4449-B26E-1507908705DF}"/>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F3B39107-D212-4F65-83BD-CD7F7187F2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588BD9E-71AC-480D-909D-2BDF480FA28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8434" name="Picture 3" descr="Victory in Jesus-SFP-pp">
            <a:extLst>
              <a:ext uri="{FF2B5EF4-FFF2-40B4-BE49-F238E27FC236}">
                <a16:creationId xmlns:a16="http://schemas.microsoft.com/office/drawing/2014/main" id="{2301A23D-7846-43C7-9C1E-3A856EA71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03CCF881-F79C-4E47-94E7-DEB68BBF4C8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DC2EBEEE-C75E-479F-8839-484AC7DB1D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D00C3C97-B205-49FB-81D2-E936674122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9458" name="Picture 3" descr="Victory in Jesus-SFP-pp">
            <a:extLst>
              <a:ext uri="{FF2B5EF4-FFF2-40B4-BE49-F238E27FC236}">
                <a16:creationId xmlns:a16="http://schemas.microsoft.com/office/drawing/2014/main" id="{0797C57A-164B-4647-BFA6-D96F25BF1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EBF6FE8D-7A2E-44C9-BA99-C9CE8293826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2CAF1899-CC5F-4701-8E6B-8BF514D7CA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610466" y="-1407967"/>
            <a:ext cx="8427563" cy="8006730"/>
          </a:xfrm>
        </p:spPr>
        <p:txBody>
          <a:bodyPr>
            <a:normAutofit/>
          </a:bodyPr>
          <a:lstStyle/>
          <a:p>
            <a:pPr>
              <a:lnSpc>
                <a:spcPct val="150000"/>
              </a:lnSpc>
            </a:pPr>
            <a:r>
              <a:rPr lang="en-US" sz="9600" b="1" dirty="0">
                <a:latin typeface="Heritage" panose="02000503000000020003" pitchFamily="2" charset="0"/>
              </a:rPr>
              <a:t>Tonight:</a:t>
            </a:r>
            <a:endParaRPr lang="en-US" sz="6600" b="1" dirty="0">
              <a:latin typeface="Heritage" panose="02000503000000020003" pitchFamily="2" charset="0"/>
            </a:endParaRPr>
          </a:p>
          <a:p>
            <a:pPr>
              <a:lnSpc>
                <a:spcPct val="150000"/>
              </a:lnSpc>
            </a:pPr>
            <a:r>
              <a:rPr lang="en-US" sz="8000" b="1" dirty="0">
                <a:latin typeface="Heritage" panose="02000503000000020003" pitchFamily="2" charset="0"/>
              </a:rPr>
              <a:t>Worship  @  6:00pm</a:t>
            </a:r>
          </a:p>
        </p:txBody>
      </p:sp>
      <p:sp>
        <p:nvSpPr>
          <p:cNvPr id="8" name="Title 7"/>
          <p:cNvSpPr>
            <a:spLocks noGrp="1"/>
          </p:cNvSpPr>
          <p:nvPr>
            <p:ph type="title"/>
          </p:nvPr>
        </p:nvSpPr>
        <p:spPr>
          <a:xfrm rot="20748094">
            <a:off x="76789" y="747406"/>
            <a:ext cx="3436909" cy="1054177"/>
          </a:xfrm>
        </p:spPr>
        <p:txBody>
          <a:bodyPr>
            <a:noAutofit/>
          </a:bodyPr>
          <a:lstStyle/>
          <a:p>
            <a:r>
              <a:rPr lang="en-US" sz="8000" b="1" dirty="0">
                <a:latin typeface="Heritage" panose="02000503000000020003" pitchFamily="2" charset="0"/>
              </a:rPr>
              <a:t>Reminders</a:t>
            </a:r>
          </a:p>
        </p:txBody>
      </p:sp>
    </p:spTree>
    <p:extLst>
      <p:ext uri="{BB962C8B-B14F-4D97-AF65-F5344CB8AC3E}">
        <p14:creationId xmlns:p14="http://schemas.microsoft.com/office/powerpoint/2010/main" val="169599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dirty="0">
                <a:latin typeface="Heritage" panose="02000503000000020003" pitchFamily="2" charset="0"/>
              </a:rPr>
              <a:t>My Hope Is Built</a:t>
            </a:r>
          </a:p>
          <a:p>
            <a:r>
              <a:rPr lang="en-US" sz="4400" dirty="0">
                <a:latin typeface="Gotham Narrow Bold" pitchFamily="50" charset="0"/>
              </a:rPr>
              <a:t>#538</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34942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860AD2F-69BB-40BA-B74E-E9299DF013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My Hope is Built</a:t>
            </a:r>
            <a:endParaRPr lang="en-US">
              <a:ea typeface="+mj-ea"/>
            </a:endParaRPr>
          </a:p>
        </p:txBody>
      </p:sp>
      <p:pic>
        <p:nvPicPr>
          <p:cNvPr id="2" name="Picture 53" descr="My Hope is built on Noth-pp">
            <a:extLst>
              <a:ext uri="{FF2B5EF4-FFF2-40B4-BE49-F238E27FC236}">
                <a16:creationId xmlns:a16="http://schemas.microsoft.com/office/drawing/2014/main" id="{A52965E6-F171-420E-B062-ED162E19D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FA1F9821-F7E6-4C75-A998-81E5B4C2EB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5C42602C-225C-43F3-9A0D-14B43206307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2482DD0-E3F9-4AC2-B5F6-091C20D8BD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My Hope is Built</a:t>
            </a:r>
            <a:endParaRPr lang="en-US">
              <a:ea typeface="+mj-ea"/>
            </a:endParaRPr>
          </a:p>
        </p:txBody>
      </p:sp>
      <p:pic>
        <p:nvPicPr>
          <p:cNvPr id="3074" name="Picture 3" descr="My Hope is built on Noth-pp">
            <a:extLst>
              <a:ext uri="{FF2B5EF4-FFF2-40B4-BE49-F238E27FC236}">
                <a16:creationId xmlns:a16="http://schemas.microsoft.com/office/drawing/2014/main" id="{F8F265D2-16A8-4755-8521-0505AC97D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AE7A1B4-3042-4487-895F-D815129A6A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E55C48D4-04E7-4CAB-890A-319C2A2043C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7CC619E3-4F49-4D8B-99FE-0724287A23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4098" name="Picture 3" descr="My Hope is built on Noth-pp">
            <a:extLst>
              <a:ext uri="{FF2B5EF4-FFF2-40B4-BE49-F238E27FC236}">
                <a16:creationId xmlns:a16="http://schemas.microsoft.com/office/drawing/2014/main" id="{AB4F57A9-C6EF-4FB5-8105-A3FF34864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61D33C7C-8942-427D-845F-410F91347E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EF330B55-6A43-4A28-A8E7-D283A48F56F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B724AAC-62F5-4F7D-9C5D-BFED32CA25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My Hope is Built</a:t>
            </a:r>
            <a:endParaRPr lang="en-US">
              <a:ea typeface="+mj-ea"/>
            </a:endParaRPr>
          </a:p>
        </p:txBody>
      </p:sp>
      <p:pic>
        <p:nvPicPr>
          <p:cNvPr id="5122" name="Picture 3" descr="My Hope is built on Noth-pp">
            <a:extLst>
              <a:ext uri="{FF2B5EF4-FFF2-40B4-BE49-F238E27FC236}">
                <a16:creationId xmlns:a16="http://schemas.microsoft.com/office/drawing/2014/main" id="{7CB36026-B8EA-4924-A25E-E0DC0BF2E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B40AA604-F1D6-4227-B933-43139511B2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EE0F87D4-0B76-4856-8B5C-E0D7DF41752C}"/>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0AEF77B5-BF30-46CA-9C34-0A264440F8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My Hope is Built</a:t>
            </a:r>
            <a:endParaRPr lang="en-US">
              <a:ea typeface="+mj-ea"/>
            </a:endParaRPr>
          </a:p>
        </p:txBody>
      </p:sp>
      <p:pic>
        <p:nvPicPr>
          <p:cNvPr id="6146" name="Picture 3" descr="My Hope is built on Noth-pp">
            <a:extLst>
              <a:ext uri="{FF2B5EF4-FFF2-40B4-BE49-F238E27FC236}">
                <a16:creationId xmlns:a16="http://schemas.microsoft.com/office/drawing/2014/main" id="{005D7FED-6950-4954-B375-41C5868F3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3D1FDA72-1F6F-47C0-86B1-D1A65058F6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38C18BF7-5EAE-4570-A793-CD7BA41B61AC}"/>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F14F042-D533-472D-AEB4-E094327AB3C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Shine Jesus Shine</a:t>
            </a:r>
            <a:endParaRPr lang="en-US">
              <a:ea typeface="+mj-ea"/>
            </a:endParaRPr>
          </a:p>
        </p:txBody>
      </p:sp>
      <p:pic>
        <p:nvPicPr>
          <p:cNvPr id="3074" name="Picture 3" descr="Shine Jesus Shine-Young SFP-pp">
            <a:extLst>
              <a:ext uri="{FF2B5EF4-FFF2-40B4-BE49-F238E27FC236}">
                <a16:creationId xmlns:a16="http://schemas.microsoft.com/office/drawing/2014/main" id="{9F64DB4C-7B5F-4DAC-8F0F-1A71DCCCA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E5E66517-D01F-41B3-990F-BAA211943F91}"/>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40E84BB8-B885-491B-BF49-F8EDE4C6A5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BCEDC187-4263-4773-9589-9AD14F0FD6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7170" name="Picture 3" descr="My Hope is built on Noth-pp">
            <a:extLst>
              <a:ext uri="{FF2B5EF4-FFF2-40B4-BE49-F238E27FC236}">
                <a16:creationId xmlns:a16="http://schemas.microsoft.com/office/drawing/2014/main" id="{65D8683F-4DFE-4E6B-A48E-DB0F60607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33DE0C57-6BE0-4518-8CB8-6819CEFDCA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AB81AA23-FBFE-4AD5-81AA-97AAC50F424D}"/>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09868682-36B2-4272-9093-AF54B2D52B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My Hope is Built</a:t>
            </a:r>
            <a:endParaRPr lang="en-US">
              <a:ea typeface="+mj-ea"/>
            </a:endParaRPr>
          </a:p>
        </p:txBody>
      </p:sp>
      <p:pic>
        <p:nvPicPr>
          <p:cNvPr id="8194" name="Picture 3" descr="My Hope is built on Noth-pp">
            <a:extLst>
              <a:ext uri="{FF2B5EF4-FFF2-40B4-BE49-F238E27FC236}">
                <a16:creationId xmlns:a16="http://schemas.microsoft.com/office/drawing/2014/main" id="{E60261F5-A8D1-40D3-BA66-796A1B2A1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76CF9768-0677-4FD6-A522-47657A1C1F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E9935488-FA24-4632-9B32-0E746B95F40C}"/>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AC912329-392D-43AC-A3F1-381098C103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My Hope is Built</a:t>
            </a:r>
            <a:endParaRPr lang="en-US">
              <a:ea typeface="+mj-ea"/>
            </a:endParaRPr>
          </a:p>
        </p:txBody>
      </p:sp>
      <p:pic>
        <p:nvPicPr>
          <p:cNvPr id="9218" name="Picture 3" descr="My Hope is built on Noth-pp">
            <a:extLst>
              <a:ext uri="{FF2B5EF4-FFF2-40B4-BE49-F238E27FC236}">
                <a16:creationId xmlns:a16="http://schemas.microsoft.com/office/drawing/2014/main" id="{E65ED1BA-8C90-430F-B42A-518025D14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6121773E-976C-41B0-93B7-6321C1A38D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11C57364-3A54-41B7-99B9-3D2096FD942F}"/>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70945E1-54E0-4796-B343-5B153436DC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0242" name="Picture 3" descr="My Hope is built on Noth-pp">
            <a:extLst>
              <a:ext uri="{FF2B5EF4-FFF2-40B4-BE49-F238E27FC236}">
                <a16:creationId xmlns:a16="http://schemas.microsoft.com/office/drawing/2014/main" id="{2972F6D7-2CDF-4553-9EE1-E72496E37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18238D7E-32B5-4D1C-B48E-302C183897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A3F97DF1-EA89-47C6-A0AA-F5836D80F161}"/>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783AF970-C98C-4099-9616-250D99761E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My Hope is Built</a:t>
            </a:r>
            <a:endParaRPr lang="en-US">
              <a:ea typeface="+mj-ea"/>
            </a:endParaRPr>
          </a:p>
        </p:txBody>
      </p:sp>
      <p:pic>
        <p:nvPicPr>
          <p:cNvPr id="11266" name="Picture 3" descr="My Hope is built on Noth-pp">
            <a:extLst>
              <a:ext uri="{FF2B5EF4-FFF2-40B4-BE49-F238E27FC236}">
                <a16:creationId xmlns:a16="http://schemas.microsoft.com/office/drawing/2014/main" id="{6CE7C82E-1DB4-4E1D-916C-C486F1B06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BAC49BA6-4D4D-447A-9EC9-4BB1B7C553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903E3392-C9D5-4118-9B64-9F5FDE402CFA}"/>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12380B7-D847-40A6-B949-F6C757F3AF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My Hope is Built</a:t>
            </a:r>
            <a:endParaRPr lang="en-US">
              <a:ea typeface="+mj-ea"/>
            </a:endParaRPr>
          </a:p>
        </p:txBody>
      </p:sp>
      <p:pic>
        <p:nvPicPr>
          <p:cNvPr id="12290" name="Picture 3" descr="My Hope is built on Noth-pp">
            <a:extLst>
              <a:ext uri="{FF2B5EF4-FFF2-40B4-BE49-F238E27FC236}">
                <a16:creationId xmlns:a16="http://schemas.microsoft.com/office/drawing/2014/main" id="{DAE64759-9562-4FD5-A231-BA76735D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9153DA9F-00C1-43DF-99D5-FE57331EF7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5B90ECB7-D219-40F2-B7D4-895814FB7EF2}"/>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B5208ED-D6E4-492D-B291-AD87AEA839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3314" name="Picture 3" descr="My Hope is built on Noth-pp">
            <a:extLst>
              <a:ext uri="{FF2B5EF4-FFF2-40B4-BE49-F238E27FC236}">
                <a16:creationId xmlns:a16="http://schemas.microsoft.com/office/drawing/2014/main" id="{84FA38AD-1229-4A03-A4E8-FDC501D61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6A229095-6AE0-4DAE-A699-7EC14EA7B3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F7809C3B-9A58-46B5-B022-AB315C0A09D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a:bodyPr>
          <a:lstStyle/>
          <a:p>
            <a:r>
              <a:rPr lang="en-US" sz="8800" b="1" dirty="0">
                <a:latin typeface="Heritage" panose="02000503000000020003" pitchFamily="2" charset="0"/>
              </a:rPr>
              <a:t>Just A Little Talk With Jesus</a:t>
            </a:r>
          </a:p>
          <a:p>
            <a:r>
              <a:rPr lang="en-US" sz="4400" dirty="0">
                <a:latin typeface="Gotham Narrow Black" pitchFamily="50" charset="0"/>
              </a:rPr>
              <a:t>#959</a:t>
            </a:r>
            <a:endParaRPr lang="en-US" sz="3600" dirty="0">
              <a:latin typeface="Gotham Narrow Black"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641664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B258E95-D625-48F8-B941-342280D3A4F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3686C4C0-FFA5-4DCF-81B4-89B90A47E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3336ADC1-90B3-4DE4-9236-3EBDFF17D85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ABE0E73A-F0E0-41C2-8120-31E95AD43F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63533DA8-01B5-40A8-8B33-AE4679AAC9B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A58E84A1-2896-401C-85DD-A64428CF7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2BD5219A-6703-43B3-8480-C19E49F847C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45F04352-9B13-4105-BFF6-27FE95C5C9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D48E728-7243-43CB-A3B0-195BA9B8D71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Shine Jesus Shine</a:t>
            </a:r>
            <a:endParaRPr lang="en-US">
              <a:ea typeface="+mj-ea"/>
            </a:endParaRPr>
          </a:p>
        </p:txBody>
      </p:sp>
      <p:pic>
        <p:nvPicPr>
          <p:cNvPr id="4098" name="Picture 3" descr="Shine Jesus Shine-Young SFP-pp">
            <a:extLst>
              <a:ext uri="{FF2B5EF4-FFF2-40B4-BE49-F238E27FC236}">
                <a16:creationId xmlns:a16="http://schemas.microsoft.com/office/drawing/2014/main" id="{AE7E0C10-A618-4C00-9443-2A7B505D7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56B4A649-9C73-4D56-9F4C-720F2F1257D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CAA7C258-C0ED-4EAE-B66A-9D70954AB3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2DDA2E2-EE85-4FDD-9838-E69E41AB683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C8CE63A8-C549-4741-A8C3-E25CC5293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1FEF5B6D-B3D8-46FA-B3FE-6A5312BD8FB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072203F1-7FCB-4D08-AEBB-AD8D82122A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4EC5D97-8896-4949-9D46-7488700CAA4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BFF66BAC-9514-4951-9FC4-17511C8AC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9D292C65-B937-4002-B14F-9619A790633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ED5924D8-EC70-4D00-9887-F878BD9525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453B69F-FDD0-488C-9AC7-4E0D7D302BB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BD4AF864-0056-4D5C-B5C3-95A27CED9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799E536B-68E5-4D99-8543-6E8DCAFDEC9B}"/>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211946FE-2995-46A7-9C0B-80F84FA4D6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5490F815-4C65-41FA-82E1-BEAF7D501CA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Just A Little Talk With Jesus</a:t>
            </a:r>
            <a:endParaRPr lang="en-US">
              <a:ea typeface="+mj-ea"/>
            </a:endParaRPr>
          </a:p>
        </p:txBody>
      </p:sp>
      <p:pic>
        <p:nvPicPr>
          <p:cNvPr id="13314" name="Picture 8" descr="Just A Little Talk -pp">
            <a:extLst>
              <a:ext uri="{FF2B5EF4-FFF2-40B4-BE49-F238E27FC236}">
                <a16:creationId xmlns:a16="http://schemas.microsoft.com/office/drawing/2014/main" id="{828B0CCE-9479-4748-9DE6-BE96361CF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5F859B48-FCD1-4816-901C-3D26FD773B45}"/>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C61FFC37-BAAE-4F6C-9A2C-AB85B6FA51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191C7FC-B722-48DB-9C9B-58A4EECF721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Just A Little Talk With Jesus</a:t>
            </a:r>
            <a:endParaRPr lang="en-US">
              <a:ea typeface="+mj-ea"/>
            </a:endParaRPr>
          </a:p>
        </p:txBody>
      </p:sp>
      <p:pic>
        <p:nvPicPr>
          <p:cNvPr id="15362" name="Picture 8" descr="Just A Little Talk -pp">
            <a:extLst>
              <a:ext uri="{FF2B5EF4-FFF2-40B4-BE49-F238E27FC236}">
                <a16:creationId xmlns:a16="http://schemas.microsoft.com/office/drawing/2014/main" id="{7B4AB8A0-D63B-4A54-B207-D538E8A87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1DB937DE-4D0A-4D8C-9F51-2A6FD4BA904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9E8FC9A2-073F-494E-B3B6-AEA0922957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4E8C89C-8BD6-45D7-B60A-A53BA34C28A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17410" name="Picture 3" descr="Just A Little Talk -pp">
            <a:extLst>
              <a:ext uri="{FF2B5EF4-FFF2-40B4-BE49-F238E27FC236}">
                <a16:creationId xmlns:a16="http://schemas.microsoft.com/office/drawing/2014/main" id="{29E2EE71-77D0-4CED-9394-2741037DB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E0D882DE-6435-4322-B857-C8161DD20A5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3A8AA57F-3AB7-4ED4-9463-E9072944BA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9A8ECD43-ADFC-4AB6-8266-C0D4673B52D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19458" name="Picture 3" descr="Just A Little Talk -pp">
            <a:extLst>
              <a:ext uri="{FF2B5EF4-FFF2-40B4-BE49-F238E27FC236}">
                <a16:creationId xmlns:a16="http://schemas.microsoft.com/office/drawing/2014/main" id="{507DEC85-19FE-485A-B6BE-A6D83A099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68CA1FD0-08C1-4C8A-987E-3A8D58DBE0F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4DBF2BBF-C2E4-453A-853A-486435E1AC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3ED30F8-DE96-4F5B-9C8F-B36CDDA7FC2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21506" name="Picture 3" descr="Just A Little Talk -pp">
            <a:extLst>
              <a:ext uri="{FF2B5EF4-FFF2-40B4-BE49-F238E27FC236}">
                <a16:creationId xmlns:a16="http://schemas.microsoft.com/office/drawing/2014/main" id="{099ED6EE-C302-4943-B1C2-395C4D102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5D0799F3-A234-488B-941D-227D0F2CBD45}"/>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FE679004-2D48-4D9C-AF85-6AD5D6F56C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A7A87C1A-ED4F-440D-919D-B1037C806CC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AE0F8F2A-75F9-4730-A146-73CCDBACB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1C2B9EC4-EA6D-4725-AD77-3F97D868C1C5}"/>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6C01EF18-74DD-427F-A71E-A708D23900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DD86E6C-E73E-4096-99EA-F9EA3B41375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9055A313-3AF3-4523-99A4-625D6ECD2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543AF080-37C7-4343-8D1E-3A6CA47E1BEB}"/>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2E263FE9-ADE7-473B-AEFD-BCAAE5BC4D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EE8BC7E-F07A-4547-8DF3-5ADC1FA34CC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5122" name="Picture 3" descr="Shine Jesus Shine-Young SFP-pp">
            <a:extLst>
              <a:ext uri="{FF2B5EF4-FFF2-40B4-BE49-F238E27FC236}">
                <a16:creationId xmlns:a16="http://schemas.microsoft.com/office/drawing/2014/main" id="{44D4F00D-9CDD-4E81-BA95-132F39708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77C36FAC-05A1-4B17-A249-B715916186F8}"/>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4D9B538A-B67D-4CD1-A9EA-C78F927242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FFBFAEB-0CE8-4C05-BEFB-D772EDF86D8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88159C92-C87E-44D2-8A7A-24A2AB95B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AB7978AA-82EF-4882-8103-B0B374B5735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D655D55D-516D-4A7E-8ED0-4AF640EC15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E7B36DD-5885-4AB8-9773-57BD8349328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BDD6554A-0238-46E9-96AF-21714F784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F98BA53E-2E66-4EFA-87DB-13A6EAC476E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21C1B20E-3C06-4EEA-B3F5-D9A30B3AB7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E983F3EF-A1F1-4048-B80D-8F4B5B386DD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E317E58E-CEF8-42FD-9507-651FF0D3E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23949266-63C2-4025-A7CD-064C864792AE}"/>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B0472DDF-EF3F-4D01-9780-EC14B3155A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Opening Prayer</a:t>
            </a:r>
            <a:endParaRPr lang="en-US" dirty="0">
              <a:latin typeface="Gotham Narrow Bold" pitchFamily="50" charset="0"/>
            </a:endParaRPr>
          </a:p>
        </p:txBody>
      </p:sp>
    </p:spTree>
    <p:extLst>
      <p:ext uri="{BB962C8B-B14F-4D97-AF65-F5344CB8AC3E}">
        <p14:creationId xmlns:p14="http://schemas.microsoft.com/office/powerpoint/2010/main" val="2596632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9600" b="1" dirty="0">
                <a:latin typeface="Heritage" panose="02000503000000020003" pitchFamily="2" charset="0"/>
              </a:rPr>
              <a:t>The Battle Belongs To The Lord</a:t>
            </a:r>
          </a:p>
          <a:p>
            <a:r>
              <a:rPr lang="en-US" sz="4400" dirty="0">
                <a:latin typeface="Gotham Narrow Bold" pitchFamily="50" charset="0"/>
              </a:rPr>
              <a:t>#749</a:t>
            </a:r>
            <a:endParaRPr lang="en-US" dirty="0">
              <a:latin typeface="Gotham Narrow Bold"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1623666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E3A6B69-E4CC-417E-B26E-6F0298DE16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Battle Belongs to the Lord</a:t>
            </a:r>
            <a:endParaRPr lang="en-US">
              <a:ea typeface="+mj-ea"/>
            </a:endParaRPr>
          </a:p>
        </p:txBody>
      </p:sp>
      <p:pic>
        <p:nvPicPr>
          <p:cNvPr id="2" name="Picture 57" descr="The Battle Belongs-pp">
            <a:extLst>
              <a:ext uri="{FF2B5EF4-FFF2-40B4-BE49-F238E27FC236}">
                <a16:creationId xmlns:a16="http://schemas.microsoft.com/office/drawing/2014/main" id="{46D3832C-4899-4F9D-BF55-B5B40A2AC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8D3D80FB-B1E7-4924-9B55-5BF5D62F3D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8F878627-1745-48C9-80B6-0D6301E52DC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B90479E-2D31-468E-A987-FF6C52DB58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Battle Belongs to the Lord</a:t>
            </a:r>
            <a:endParaRPr lang="en-US">
              <a:ea typeface="+mj-ea"/>
            </a:endParaRPr>
          </a:p>
        </p:txBody>
      </p:sp>
      <p:pic>
        <p:nvPicPr>
          <p:cNvPr id="3074" name="Picture 3" descr="The Battle Belongs-pp">
            <a:extLst>
              <a:ext uri="{FF2B5EF4-FFF2-40B4-BE49-F238E27FC236}">
                <a16:creationId xmlns:a16="http://schemas.microsoft.com/office/drawing/2014/main" id="{316CFD90-D8C2-437A-BCA1-FD0E7F9FF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B0DBEF0-3F6A-4D57-B0BA-DAEB93B5D7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C3CB5983-4948-44F9-9C62-CB3C8647650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3D5AACCD-1135-48B9-BC3C-6CF85EA965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4098" name="Picture 3" descr="The Battle Belongs-pp">
            <a:extLst>
              <a:ext uri="{FF2B5EF4-FFF2-40B4-BE49-F238E27FC236}">
                <a16:creationId xmlns:a16="http://schemas.microsoft.com/office/drawing/2014/main" id="{2B5A542E-E455-4A34-9641-2B627F99F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B1F1B93-D3CD-4E79-92BC-0204C862EA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293ABF90-5EF9-4896-9FA0-FE8D0CBCF35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3EE0C28E-0FAB-4BF6-AA61-AEF7AF49DD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5122" name="Picture 3" descr="The Battle Belongs-pp">
            <a:extLst>
              <a:ext uri="{FF2B5EF4-FFF2-40B4-BE49-F238E27FC236}">
                <a16:creationId xmlns:a16="http://schemas.microsoft.com/office/drawing/2014/main" id="{2E68D02A-6FBE-4B64-BE49-9CF171F14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344A0DC2-D545-4763-AFAB-0563386DC3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6CE0EC04-F55D-4F4A-B1A0-8EB32EF69A5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ADF557E-828D-4E38-A44F-F14D7B1556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Battle Belongs to the Lord</a:t>
            </a:r>
            <a:endParaRPr lang="en-US">
              <a:ea typeface="+mj-ea"/>
            </a:endParaRPr>
          </a:p>
        </p:txBody>
      </p:sp>
      <p:pic>
        <p:nvPicPr>
          <p:cNvPr id="6146" name="Picture 3" descr="The Battle Belongs-pp">
            <a:extLst>
              <a:ext uri="{FF2B5EF4-FFF2-40B4-BE49-F238E27FC236}">
                <a16:creationId xmlns:a16="http://schemas.microsoft.com/office/drawing/2014/main" id="{D96DAFDC-15D5-4EDB-B667-30453B928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B4719790-5880-4988-A401-44ED9F0B9F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02EB20B7-3299-4D2F-B303-CC23153F506B}"/>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97C7DDF3-40B7-4404-A60D-3776BF116C4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6146" name="Picture 3" descr="Shine Jesus Shine-Young SFP-pp">
            <a:extLst>
              <a:ext uri="{FF2B5EF4-FFF2-40B4-BE49-F238E27FC236}">
                <a16:creationId xmlns:a16="http://schemas.microsoft.com/office/drawing/2014/main" id="{7137D97C-8CCB-4905-9E42-DAC4F1C88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55B13F61-3395-482C-9F8F-B2EC219EA5B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E0120A49-EF5A-4B24-A72C-78F386BB57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65DE53C-2BAE-48D3-AA9C-528ABEF12B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Battle Belongs to the Lord</a:t>
            </a:r>
            <a:endParaRPr lang="en-US">
              <a:ea typeface="+mj-ea"/>
            </a:endParaRPr>
          </a:p>
        </p:txBody>
      </p:sp>
      <p:pic>
        <p:nvPicPr>
          <p:cNvPr id="7170" name="Picture 3" descr="The Battle Belongs-pp">
            <a:extLst>
              <a:ext uri="{FF2B5EF4-FFF2-40B4-BE49-F238E27FC236}">
                <a16:creationId xmlns:a16="http://schemas.microsoft.com/office/drawing/2014/main" id="{A21CDECB-4F2D-4C82-B8C1-48DD767A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A6C54DF2-EF03-479B-8AB3-895236AAFC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EDBDA310-5FD5-4FE8-B268-F218478CD43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42101D38-987A-40AC-842D-BF5C7378B5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8194" name="Picture 3" descr="The Battle Belongs-pp">
            <a:extLst>
              <a:ext uri="{FF2B5EF4-FFF2-40B4-BE49-F238E27FC236}">
                <a16:creationId xmlns:a16="http://schemas.microsoft.com/office/drawing/2014/main" id="{C16A604A-FCE5-405F-9C0D-3EB84362D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7E4F559B-E586-4326-B920-3CBBC06C2F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372EFA7E-2016-4AD0-87AA-5A9D6CAD0F3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DFC3347D-0600-43EB-8F76-C5E41F7625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9218" name="Picture 3" descr="The Battle Belongs-pp">
            <a:extLst>
              <a:ext uri="{FF2B5EF4-FFF2-40B4-BE49-F238E27FC236}">
                <a16:creationId xmlns:a16="http://schemas.microsoft.com/office/drawing/2014/main" id="{971DAF65-33B8-4C2C-913A-A6E93BFAC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A007B389-3182-46AC-8478-43F0209DA1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C17D72D5-2360-406A-A50A-082DA27F5B56}"/>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2D7B71CB-65A0-4EFE-B922-FBFED79C83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Battle Belongs to the Lord</a:t>
            </a:r>
            <a:endParaRPr lang="en-US">
              <a:ea typeface="+mj-ea"/>
            </a:endParaRPr>
          </a:p>
        </p:txBody>
      </p:sp>
      <p:pic>
        <p:nvPicPr>
          <p:cNvPr id="10242" name="Picture 3" descr="The Battle Belongs-pp">
            <a:extLst>
              <a:ext uri="{FF2B5EF4-FFF2-40B4-BE49-F238E27FC236}">
                <a16:creationId xmlns:a16="http://schemas.microsoft.com/office/drawing/2014/main" id="{6DF60554-CBC3-483A-831E-7DA7EA6F2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542B2007-0481-442B-B983-3B0DFCA5C0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54B1F271-58D7-48EE-A295-50A2EDF6E83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85163D8F-4CEF-4FA9-96E5-07470D057F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Battle Belongs to the Lord</a:t>
            </a:r>
            <a:endParaRPr lang="en-US">
              <a:ea typeface="+mj-ea"/>
            </a:endParaRPr>
          </a:p>
        </p:txBody>
      </p:sp>
      <p:pic>
        <p:nvPicPr>
          <p:cNvPr id="11266" name="Picture 3" descr="The Battle Belongs-pp">
            <a:extLst>
              <a:ext uri="{FF2B5EF4-FFF2-40B4-BE49-F238E27FC236}">
                <a16:creationId xmlns:a16="http://schemas.microsoft.com/office/drawing/2014/main" id="{85162829-789A-48DD-B341-6CB8E2C32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29875ABE-A960-4B2E-A618-087B8D4845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C1076488-085D-4F00-B70C-961C74E11EA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F14CCAF-71F1-483D-9D42-7A07B46158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12290" name="Picture 3" descr="The Battle Belongs-pp">
            <a:extLst>
              <a:ext uri="{FF2B5EF4-FFF2-40B4-BE49-F238E27FC236}">
                <a16:creationId xmlns:a16="http://schemas.microsoft.com/office/drawing/2014/main" id="{D64AE321-D4CB-4E59-A429-64EE24D14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0EA67752-7A37-4DEF-9353-867576BF2A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F0178F53-E96B-4852-B42C-62FB4260DA6A}"/>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6E1E4D4-E778-4BBA-BE84-7DC144CCA7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13314" name="Picture 3" descr="The Battle Belongs-pp">
            <a:extLst>
              <a:ext uri="{FF2B5EF4-FFF2-40B4-BE49-F238E27FC236}">
                <a16:creationId xmlns:a16="http://schemas.microsoft.com/office/drawing/2014/main" id="{A690DBB1-34BE-4AA6-99B9-16047FD7C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718E763A-D893-42B7-85E6-22E168B90B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A2B9FA6F-03AD-49B1-8960-A8073E8866E8}"/>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773206" y="679423"/>
            <a:ext cx="6929393" cy="5738069"/>
          </a:xfrm>
        </p:spPr>
        <p:txBody>
          <a:bodyPr>
            <a:normAutofit/>
          </a:bodyPr>
          <a:lstStyle/>
          <a:p>
            <a:r>
              <a:rPr lang="en-US" sz="9600" b="1" dirty="0">
                <a:latin typeface="Heritage" panose="02000503000000020003" pitchFamily="2" charset="0"/>
              </a:rPr>
              <a:t>Light The Fire</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782957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BF0434-4F44-49B2-B902-A5EA9BA72A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Light The Fire</a:t>
            </a:r>
            <a:endParaRPr lang="en-US">
              <a:ea typeface="+mj-ea"/>
            </a:endParaRPr>
          </a:p>
        </p:txBody>
      </p:sp>
      <p:pic>
        <p:nvPicPr>
          <p:cNvPr id="2" name="Picture 23" descr="Light the Fire-pp">
            <a:extLst>
              <a:ext uri="{FF2B5EF4-FFF2-40B4-BE49-F238E27FC236}">
                <a16:creationId xmlns:a16="http://schemas.microsoft.com/office/drawing/2014/main" id="{FEACB966-4243-48B9-8EBE-02034601B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2" name="Text Box 24">
            <a:extLst>
              <a:ext uri="{FF2B5EF4-FFF2-40B4-BE49-F238E27FC236}">
                <a16:creationId xmlns:a16="http://schemas.microsoft.com/office/drawing/2014/main" id="{9B99C00C-9439-44EC-8CD6-7D6A9FDD1924}"/>
              </a:ext>
            </a:extLst>
          </p:cNvPr>
          <p:cNvSpPr txBox="1">
            <a:spLocks noChangeArrowheads="1"/>
          </p:cNvSpPr>
          <p:nvPr/>
        </p:nvSpPr>
        <p:spPr bwMode="auto">
          <a:xfrm>
            <a:off x="101600" y="76201"/>
            <a:ext cx="2745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Light The Fire</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A1BBA08-EA6B-4963-A6E9-46838DA258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Light The Fire</a:t>
            </a:r>
            <a:endParaRPr lang="en-US">
              <a:ea typeface="+mj-ea"/>
            </a:endParaRPr>
          </a:p>
        </p:txBody>
      </p:sp>
      <p:pic>
        <p:nvPicPr>
          <p:cNvPr id="3074" name="Picture 3" descr="Light the Fire-pp">
            <a:extLst>
              <a:ext uri="{FF2B5EF4-FFF2-40B4-BE49-F238E27FC236}">
                <a16:creationId xmlns:a16="http://schemas.microsoft.com/office/drawing/2014/main" id="{3754100E-30BE-4851-9729-6EE9A84F4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3E149AF1-8B1C-4ADA-82D6-E9AF36061DCE}"/>
              </a:ext>
            </a:extLst>
          </p:cNvPr>
          <p:cNvSpPr txBox="1">
            <a:spLocks noChangeArrowheads="1"/>
          </p:cNvSpPr>
          <p:nvPr/>
        </p:nvSpPr>
        <p:spPr bwMode="auto">
          <a:xfrm>
            <a:off x="101600" y="76201"/>
            <a:ext cx="2745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Light The Fire</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D224731-C1D0-409E-9D6D-5647E5833FD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7170" name="Picture 3" descr="Shine Jesus Shine-Young SFP-pp">
            <a:extLst>
              <a:ext uri="{FF2B5EF4-FFF2-40B4-BE49-F238E27FC236}">
                <a16:creationId xmlns:a16="http://schemas.microsoft.com/office/drawing/2014/main" id="{6B3825C5-58D1-4B8C-83C3-F41EB8635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C81EE820-25E8-44EE-AA26-5F72B08E929F}"/>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1CEFA1CE-8F79-48F4-9B0D-9A9B7C07BB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3D6E5B1-E60F-4F03-A604-BA0204245F5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Light The Fire</a:t>
            </a:r>
            <a:endParaRPr lang="en-US">
              <a:ea typeface="+mj-ea"/>
            </a:endParaRPr>
          </a:p>
        </p:txBody>
      </p:sp>
      <p:pic>
        <p:nvPicPr>
          <p:cNvPr id="4098" name="Picture 3" descr="Light the Fire-pp">
            <a:extLst>
              <a:ext uri="{FF2B5EF4-FFF2-40B4-BE49-F238E27FC236}">
                <a16:creationId xmlns:a16="http://schemas.microsoft.com/office/drawing/2014/main" id="{175F0E44-CD11-487B-9727-9CC13C1F9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AAB83D6B-38C4-4783-96CD-962ED8F82EA1}"/>
              </a:ext>
            </a:extLst>
          </p:cNvPr>
          <p:cNvSpPr txBox="1">
            <a:spLocks noChangeArrowheads="1"/>
          </p:cNvSpPr>
          <p:nvPr/>
        </p:nvSpPr>
        <p:spPr bwMode="auto">
          <a:xfrm>
            <a:off x="101600" y="76201"/>
            <a:ext cx="2745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Light The Fire</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754D1CF-27AB-4297-9524-4C80E96FE3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Light The Fire</a:t>
            </a:r>
            <a:endParaRPr lang="en-US">
              <a:ea typeface="+mj-ea"/>
            </a:endParaRPr>
          </a:p>
        </p:txBody>
      </p:sp>
      <p:pic>
        <p:nvPicPr>
          <p:cNvPr id="5122" name="Picture 3" descr="Light the Fire-pp">
            <a:extLst>
              <a:ext uri="{FF2B5EF4-FFF2-40B4-BE49-F238E27FC236}">
                <a16:creationId xmlns:a16="http://schemas.microsoft.com/office/drawing/2014/main" id="{6B7EB065-6FFC-4A71-93AE-1883673EA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F8772C51-30CE-4140-BADE-43E54C99A272}"/>
              </a:ext>
            </a:extLst>
          </p:cNvPr>
          <p:cNvSpPr txBox="1">
            <a:spLocks noChangeArrowheads="1"/>
          </p:cNvSpPr>
          <p:nvPr/>
        </p:nvSpPr>
        <p:spPr bwMode="auto">
          <a:xfrm>
            <a:off x="101600" y="76201"/>
            <a:ext cx="2745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Light The Fire</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D79B63C-335A-435C-B1E9-8C68FEC9D4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Light The Fire</a:t>
            </a:r>
            <a:endParaRPr lang="en-US">
              <a:ea typeface="+mj-ea"/>
            </a:endParaRPr>
          </a:p>
        </p:txBody>
      </p:sp>
      <p:pic>
        <p:nvPicPr>
          <p:cNvPr id="6146" name="Picture 5" descr="Light the Fire-pp">
            <a:extLst>
              <a:ext uri="{FF2B5EF4-FFF2-40B4-BE49-F238E27FC236}">
                <a16:creationId xmlns:a16="http://schemas.microsoft.com/office/drawing/2014/main" id="{1E08655F-649A-4B44-9126-39B499CEF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 Box 6">
            <a:extLst>
              <a:ext uri="{FF2B5EF4-FFF2-40B4-BE49-F238E27FC236}">
                <a16:creationId xmlns:a16="http://schemas.microsoft.com/office/drawing/2014/main" id="{48B5EFC8-533C-43A6-AF84-79C47AC9FA54}"/>
              </a:ext>
            </a:extLst>
          </p:cNvPr>
          <p:cNvSpPr txBox="1">
            <a:spLocks noChangeArrowheads="1"/>
          </p:cNvSpPr>
          <p:nvPr/>
        </p:nvSpPr>
        <p:spPr bwMode="auto">
          <a:xfrm>
            <a:off x="101600" y="76201"/>
            <a:ext cx="2745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Light The Fire</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366BA61-5272-480B-B04D-E7287762F8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Light The Fire</a:t>
            </a:r>
            <a:endParaRPr lang="en-US">
              <a:ea typeface="+mj-ea"/>
            </a:endParaRPr>
          </a:p>
        </p:txBody>
      </p:sp>
      <p:pic>
        <p:nvPicPr>
          <p:cNvPr id="7170" name="Picture 3" descr="Light the Fire-pp">
            <a:extLst>
              <a:ext uri="{FF2B5EF4-FFF2-40B4-BE49-F238E27FC236}">
                <a16:creationId xmlns:a16="http://schemas.microsoft.com/office/drawing/2014/main" id="{D6D0DA78-A3A3-420B-92C3-A013631C8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95150AAE-1681-4FA6-B16A-5F90BCB4B092}"/>
              </a:ext>
            </a:extLst>
          </p:cNvPr>
          <p:cNvSpPr txBox="1">
            <a:spLocks noChangeArrowheads="1"/>
          </p:cNvSpPr>
          <p:nvPr/>
        </p:nvSpPr>
        <p:spPr bwMode="auto">
          <a:xfrm>
            <a:off x="101600" y="76201"/>
            <a:ext cx="2745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Light The Fire</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C3B6FC9-6785-4EDD-9DD3-106EEA4FC4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Light The Fire</a:t>
            </a:r>
            <a:endParaRPr lang="en-US">
              <a:ea typeface="+mj-ea"/>
            </a:endParaRPr>
          </a:p>
        </p:txBody>
      </p:sp>
      <p:pic>
        <p:nvPicPr>
          <p:cNvPr id="8194" name="Picture 3" descr="Light the Fire-pp">
            <a:extLst>
              <a:ext uri="{FF2B5EF4-FFF2-40B4-BE49-F238E27FC236}">
                <a16:creationId xmlns:a16="http://schemas.microsoft.com/office/drawing/2014/main" id="{56F60B32-2352-4BBA-9877-EC90C1888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906C09DE-C28A-4B0B-A7E1-021450BB9D81}"/>
              </a:ext>
            </a:extLst>
          </p:cNvPr>
          <p:cNvSpPr txBox="1">
            <a:spLocks noChangeArrowheads="1"/>
          </p:cNvSpPr>
          <p:nvPr/>
        </p:nvSpPr>
        <p:spPr bwMode="auto">
          <a:xfrm>
            <a:off x="101600" y="76201"/>
            <a:ext cx="2745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Light The Fire</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u="sng" dirty="0">
                <a:latin typeface="Heritage" panose="02000503000000020003" pitchFamily="2" charset="0"/>
              </a:rPr>
              <a:t>Scripture Reading:</a:t>
            </a:r>
            <a:endParaRPr lang="en-US" sz="10666" b="1" u="sng" dirty="0">
              <a:latin typeface="Heritage" panose="02000503000000020003" pitchFamily="2" charset="0"/>
            </a:endParaRPr>
          </a:p>
          <a:p>
            <a:r>
              <a:rPr lang="en-US" sz="7200" b="1" dirty="0">
                <a:latin typeface="Heritage" panose="02000503000000020003" pitchFamily="2" charset="0"/>
              </a:rPr>
              <a:t>Matthew 22:1-10</a:t>
            </a:r>
            <a:endParaRPr lang="en-US" sz="8800" b="1" dirty="0">
              <a:latin typeface="Heritage" panose="02000503000000020003" pitchFamily="2" charset="0"/>
            </a:endParaRPr>
          </a:p>
        </p:txBody>
      </p:sp>
    </p:spTree>
    <p:extLst>
      <p:ext uri="{BB962C8B-B14F-4D97-AF65-F5344CB8AC3E}">
        <p14:creationId xmlns:p14="http://schemas.microsoft.com/office/powerpoint/2010/main" val="830040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STAND</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3048785" y="4245932"/>
            <a:ext cx="60944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BADEC"/>
                </a:solidFill>
                <a:effectLst/>
                <a:uLnTx/>
                <a:uFillTx/>
                <a:latin typeface="Gotham XNarrow Light" pitchFamily="50" charset="0"/>
                <a:ea typeface="+mn-ea"/>
                <a:cs typeface="+mn-cs"/>
              </a:rPr>
              <a:t>IN GOOD STEAD</a:t>
            </a:r>
          </a:p>
        </p:txBody>
      </p:sp>
    </p:spTree>
    <p:extLst>
      <p:ext uri="{BB962C8B-B14F-4D97-AF65-F5344CB8AC3E}">
        <p14:creationId xmlns:p14="http://schemas.microsoft.com/office/powerpoint/2010/main" val="660126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WHY</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1814944" y="4278444"/>
            <a:ext cx="856211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Gotham XNarrow Light" pitchFamily="50" charset="0"/>
              </a:rPr>
              <a:t>OFFER 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Gotham XNarrow Light" pitchFamily="50" charset="0"/>
              </a:rPr>
              <a:t>INVITATION?</a:t>
            </a:r>
            <a:endParaRPr kumimoji="0" lang="en-US" sz="6600" b="1" i="0" u="none" strike="noStrike" kern="1200" cap="none" spc="0" normalizeH="0" baseline="0" noProof="0" dirty="0">
              <a:ln>
                <a:noFill/>
              </a:ln>
              <a:solidFill>
                <a:prstClr val="white"/>
              </a:solidFill>
              <a:effectLst/>
              <a:uLnTx/>
              <a:uFillTx/>
              <a:latin typeface="Gotham XNarrow Light" pitchFamily="50" charset="0"/>
              <a:ea typeface="+mn-ea"/>
              <a:cs typeface="+mn-cs"/>
            </a:endParaRPr>
          </a:p>
        </p:txBody>
      </p:sp>
    </p:spTree>
    <p:extLst>
      <p:ext uri="{BB962C8B-B14F-4D97-AF65-F5344CB8AC3E}">
        <p14:creationId xmlns:p14="http://schemas.microsoft.com/office/powerpoint/2010/main" val="1750704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571500" indent="-571500">
              <a:lnSpc>
                <a:spcPct val="150000"/>
              </a:lnSpc>
              <a:buFont typeface="Arial" panose="020B0604020202020204" pitchFamily="34" charset="0"/>
              <a:buChar char="•"/>
            </a:pPr>
            <a:r>
              <a:rPr lang="en-US" b="1" dirty="0">
                <a:latin typeface="Gotham XNarrow Light" pitchFamily="50" charset="0"/>
              </a:rPr>
              <a:t>Not Seen in the Early Church</a:t>
            </a:r>
          </a:p>
          <a:p>
            <a:pPr marL="571500" indent="-571500">
              <a:lnSpc>
                <a:spcPct val="150000"/>
              </a:lnSpc>
              <a:buFont typeface="Arial" panose="020B0604020202020204" pitchFamily="34" charset="0"/>
              <a:buChar char="•"/>
            </a:pPr>
            <a:r>
              <a:rPr lang="en-US" b="1" dirty="0">
                <a:latin typeface="Gotham XNarrow Light" pitchFamily="50" charset="0"/>
              </a:rPr>
              <a:t>Brought About in the 1800s</a:t>
            </a:r>
          </a:p>
        </p:txBody>
      </p:sp>
      <p:sp>
        <p:nvSpPr>
          <p:cNvPr id="2" name="TextBox 1">
            <a:extLst>
              <a:ext uri="{FF2B5EF4-FFF2-40B4-BE49-F238E27FC236}">
                <a16:creationId xmlns:a16="http://schemas.microsoft.com/office/drawing/2014/main" id="{838D5A70-EBDD-49C8-8E23-73A9A5616CF2}"/>
              </a:ext>
            </a:extLst>
          </p:cNvPr>
          <p:cNvSpPr txBox="1"/>
          <p:nvPr/>
        </p:nvSpPr>
        <p:spPr>
          <a:xfrm>
            <a:off x="2744120" y="227840"/>
            <a:ext cx="87023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 BRIEF HISTORY</a:t>
            </a:r>
          </a:p>
        </p:txBody>
      </p:sp>
    </p:spTree>
    <p:extLst>
      <p:ext uri="{BB962C8B-B14F-4D97-AF65-F5344CB8AC3E}">
        <p14:creationId xmlns:p14="http://schemas.microsoft.com/office/powerpoint/2010/main" val="616921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64E84B-E922-4C26-80CC-7FCEF818AE0C}"/>
              </a:ext>
            </a:extLst>
          </p:cNvPr>
          <p:cNvSpPr/>
          <p:nvPr/>
        </p:nvSpPr>
        <p:spPr>
          <a:xfrm>
            <a:off x="1009349" y="709938"/>
            <a:ext cx="11657577" cy="6042379"/>
          </a:xfrm>
          <a:prstGeom prst="roundRect">
            <a:avLst/>
          </a:prstGeom>
          <a:gradFill flip="none" rotWithShape="1">
            <a:gsLst>
              <a:gs pos="0">
                <a:srgbClr val="9DEAFD">
                  <a:alpha val="70000"/>
                </a:srgbClr>
              </a:gs>
              <a:gs pos="100000">
                <a:srgbClr val="656DD8">
                  <a:alpha val="80000"/>
                </a:srgbClr>
              </a:gs>
            </a:gsLst>
            <a:lin ang="2700000" scaled="1"/>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Text Placeholder 2"/>
          <p:cNvSpPr>
            <a:spLocks noGrp="1"/>
          </p:cNvSpPr>
          <p:nvPr>
            <p:ph type="body" sz="quarter" idx="13"/>
          </p:nvPr>
        </p:nvSpPr>
        <p:spPr/>
        <p:txBody>
          <a:bodyPr>
            <a:noAutofit/>
          </a:bodyPr>
          <a:lstStyle/>
          <a:p>
            <a:pPr>
              <a:lnSpc>
                <a:spcPct val="150000"/>
              </a:lnSpc>
            </a:pPr>
            <a:r>
              <a:rPr lang="en-US" sz="3600" b="1" dirty="0">
                <a:latin typeface="Gotham XNarrow Light" pitchFamily="50" charset="0"/>
              </a:rPr>
              <a:t>“At first, [it] was used as an efficient way to gather spiritually interested people together for counseling after a sermon. Rather than searching out penitent seekers one by one, a preacher would call them up to the front, or into another room, for conversation and prayer.”</a:t>
            </a:r>
          </a:p>
        </p:txBody>
      </p:sp>
      <p:sp>
        <p:nvSpPr>
          <p:cNvPr id="2" name="TextBox 1">
            <a:extLst>
              <a:ext uri="{FF2B5EF4-FFF2-40B4-BE49-F238E27FC236}">
                <a16:creationId xmlns:a16="http://schemas.microsoft.com/office/drawing/2014/main" id="{838D5A70-EBDD-49C8-8E23-73A9A5616CF2}"/>
              </a:ext>
            </a:extLst>
          </p:cNvPr>
          <p:cNvSpPr txBox="1"/>
          <p:nvPr/>
        </p:nvSpPr>
        <p:spPr>
          <a:xfrm>
            <a:off x="2744120" y="227840"/>
            <a:ext cx="87023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 BRIEF HISTORY</a:t>
            </a:r>
          </a:p>
        </p:txBody>
      </p:sp>
    </p:spTree>
    <p:extLst>
      <p:ext uri="{BB962C8B-B14F-4D97-AF65-F5344CB8AC3E}">
        <p14:creationId xmlns:p14="http://schemas.microsoft.com/office/powerpoint/2010/main" val="72466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0EE3550-4A7E-4599-BF90-0A15AE4EA22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Shine Jesus Shine</a:t>
            </a:r>
            <a:endParaRPr lang="en-US">
              <a:ea typeface="+mj-ea"/>
            </a:endParaRPr>
          </a:p>
        </p:txBody>
      </p:sp>
      <p:pic>
        <p:nvPicPr>
          <p:cNvPr id="8194" name="Picture 3" descr="Shine Jesus Shine-Young SFP-pp">
            <a:extLst>
              <a:ext uri="{FF2B5EF4-FFF2-40B4-BE49-F238E27FC236}">
                <a16:creationId xmlns:a16="http://schemas.microsoft.com/office/drawing/2014/main" id="{0C9939CD-E730-4106-9E76-70E1C7F20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3C17FCA5-CB43-4E80-8DCE-1481199F659D}"/>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E1B898B1-9EF1-4821-9F16-DB0BBB5378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WHAT</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1814944" y="4278444"/>
            <a:ext cx="856211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Gotham XNarrow Light" pitchFamily="50" charset="0"/>
              </a:rPr>
              <a:t>IS THE LORD’S INVITATION?</a:t>
            </a:r>
            <a:endParaRPr kumimoji="0" lang="en-US" sz="6600" b="1" i="0" u="none" strike="noStrike" kern="1200" cap="none" spc="0" normalizeH="0" baseline="0" noProof="0" dirty="0">
              <a:ln>
                <a:noFill/>
              </a:ln>
              <a:solidFill>
                <a:prstClr val="white"/>
              </a:solidFill>
              <a:effectLst/>
              <a:uLnTx/>
              <a:uFillTx/>
              <a:latin typeface="Gotham XNarrow Light" pitchFamily="50" charset="0"/>
              <a:ea typeface="+mn-ea"/>
              <a:cs typeface="+mn-cs"/>
            </a:endParaRPr>
          </a:p>
        </p:txBody>
      </p:sp>
    </p:spTree>
    <p:extLst>
      <p:ext uri="{BB962C8B-B14F-4D97-AF65-F5344CB8AC3E}">
        <p14:creationId xmlns:p14="http://schemas.microsoft.com/office/powerpoint/2010/main" val="2064693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742950" indent="-742950" algn="l">
              <a:lnSpc>
                <a:spcPct val="150000"/>
              </a:lnSpc>
              <a:buAutoNum type="arabicPeriod"/>
            </a:pPr>
            <a:r>
              <a:rPr lang="en-US" sz="4800" b="1" dirty="0">
                <a:latin typeface="Gotham XNarrow Light" pitchFamily="50" charset="0"/>
              </a:rPr>
              <a:t>Matt. 11:28-30</a:t>
            </a:r>
          </a:p>
          <a:p>
            <a:pPr marL="742950" indent="-742950" algn="l">
              <a:lnSpc>
                <a:spcPct val="150000"/>
              </a:lnSpc>
              <a:buFont typeface="Arial"/>
              <a:buAutoNum type="arabicPeriod"/>
            </a:pPr>
            <a:r>
              <a:rPr lang="en-US" sz="4800" b="1" dirty="0">
                <a:latin typeface="Gotham XNarrow Light" pitchFamily="50" charset="0"/>
              </a:rPr>
              <a:t>Matt. 22:1-14</a:t>
            </a:r>
          </a:p>
          <a:p>
            <a:pPr marL="742950" indent="-742950" algn="l">
              <a:lnSpc>
                <a:spcPct val="150000"/>
              </a:lnSpc>
              <a:buFont typeface="Arial"/>
              <a:buAutoNum type="arabicPeriod"/>
            </a:pPr>
            <a:r>
              <a:rPr lang="en-US" sz="4800" b="1" dirty="0">
                <a:latin typeface="Gotham XNarrow Light" pitchFamily="50" charset="0"/>
              </a:rPr>
              <a:t>Rev. 22:17</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915495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742950" indent="-742950" algn="l">
              <a:lnSpc>
                <a:spcPct val="150000"/>
              </a:lnSpc>
              <a:buAutoNum type="arabicPeriod"/>
            </a:pPr>
            <a:r>
              <a:rPr lang="en-US" sz="4800" b="1" dirty="0">
                <a:latin typeface="Gotham XNarrow Light" pitchFamily="50" charset="0"/>
              </a:rPr>
              <a:t>Matt. 11:28-30</a:t>
            </a:r>
          </a:p>
          <a:p>
            <a:pPr marL="742950" indent="-742950" algn="l">
              <a:lnSpc>
                <a:spcPct val="150000"/>
              </a:lnSpc>
              <a:buAutoNum type="arabicPeriod"/>
            </a:pPr>
            <a:endParaRPr lang="en-US" sz="4800" b="1" dirty="0">
              <a:latin typeface="Gotham XNarrow Light" pitchFamily="50" charset="0"/>
            </a:endParaRPr>
          </a:p>
          <a:p>
            <a:pPr marL="742950" indent="-742950" algn="l">
              <a:lnSpc>
                <a:spcPct val="150000"/>
              </a:lnSpc>
              <a:buAutoNum type="arabicPeriod"/>
            </a:pPr>
            <a:endParaRPr lang="en-US" sz="4800"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2019977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742950" indent="-742950" algn="l">
              <a:lnSpc>
                <a:spcPct val="150000"/>
              </a:lnSpc>
              <a:buAutoNum type="arabicPeriod"/>
            </a:pPr>
            <a:r>
              <a:rPr lang="en-US" sz="4800" b="1" dirty="0">
                <a:latin typeface="Gotham XNarrow Light" pitchFamily="50" charset="0"/>
              </a:rPr>
              <a:t>Matt. 11:28-30</a:t>
            </a:r>
          </a:p>
          <a:p>
            <a:pPr marL="742950" indent="-742950" algn="l">
              <a:lnSpc>
                <a:spcPct val="150000"/>
              </a:lnSpc>
              <a:buFont typeface="Arial"/>
              <a:buAutoNum type="arabicPeriod"/>
            </a:pPr>
            <a:r>
              <a:rPr lang="en-US" sz="4800" b="1" dirty="0">
                <a:latin typeface="Gotham XNarrow Light" pitchFamily="50" charset="0"/>
              </a:rPr>
              <a:t>Matt. 22:1-14</a:t>
            </a:r>
          </a:p>
          <a:p>
            <a:pPr marL="742950" indent="-742950" algn="l">
              <a:lnSpc>
                <a:spcPct val="150000"/>
              </a:lnSpc>
              <a:buFont typeface="Arial"/>
              <a:buAutoNum type="arabicPeriod"/>
            </a:pPr>
            <a:endParaRPr lang="en-US" sz="4800"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458640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nSpc>
                <a:spcPct val="150000"/>
              </a:lnSpc>
            </a:pPr>
            <a:r>
              <a:rPr lang="en-US" sz="4800" b="1" u="sng" dirty="0">
                <a:latin typeface="Gotham XNarrow Light" pitchFamily="50" charset="0"/>
              </a:rPr>
              <a:t>Matt. 22:1-14 – The Wedding Feast</a:t>
            </a:r>
          </a:p>
          <a:p>
            <a:pPr marL="685800" indent="-685800" algn="l">
              <a:lnSpc>
                <a:spcPct val="150000"/>
              </a:lnSpc>
              <a:buFont typeface="Arial" panose="020B0604020202020204" pitchFamily="34" charset="0"/>
              <a:buChar char="•"/>
            </a:pPr>
            <a:r>
              <a:rPr lang="en-US" sz="4400" b="1" dirty="0">
                <a:latin typeface="Gotham XNarrow Light" pitchFamily="50" charset="0"/>
              </a:rPr>
              <a:t>Place: Jesus in the Temple (21:23)</a:t>
            </a:r>
          </a:p>
          <a:p>
            <a:pPr marL="685800" indent="-685800" algn="l">
              <a:lnSpc>
                <a:spcPct val="150000"/>
              </a:lnSpc>
              <a:buFont typeface="Arial" panose="020B0604020202020204" pitchFamily="34" charset="0"/>
              <a:buChar char="•"/>
            </a:pPr>
            <a:endParaRPr lang="en-US" sz="4400" b="1" dirty="0">
              <a:latin typeface="Gotham XNarrow Light" pitchFamily="50" charset="0"/>
            </a:endParaRPr>
          </a:p>
          <a:p>
            <a:pPr marL="685800" indent="-685800" algn="l">
              <a:lnSpc>
                <a:spcPct val="150000"/>
              </a:lnSpc>
              <a:buFont typeface="Arial" panose="020B0604020202020204" pitchFamily="34" charset="0"/>
              <a:buChar char="•"/>
            </a:pPr>
            <a:endParaRPr lang="en-US" sz="4400"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4081845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nSpc>
                <a:spcPct val="150000"/>
              </a:lnSpc>
            </a:pPr>
            <a:r>
              <a:rPr lang="en-US" sz="4800" b="1" u="sng" dirty="0">
                <a:latin typeface="Gotham XNarrow Light" pitchFamily="50" charset="0"/>
              </a:rPr>
              <a:t>Matt. 22:1-14 – The Wedding Feast</a:t>
            </a:r>
          </a:p>
          <a:p>
            <a:pPr marL="685800" indent="-685800" algn="l">
              <a:lnSpc>
                <a:spcPct val="150000"/>
              </a:lnSpc>
              <a:buFont typeface="Arial" panose="020B0604020202020204" pitchFamily="34" charset="0"/>
              <a:buChar char="•"/>
            </a:pPr>
            <a:r>
              <a:rPr lang="en-US" sz="4400" b="1" dirty="0">
                <a:latin typeface="Gotham XNarrow Light" pitchFamily="50" charset="0"/>
              </a:rPr>
              <a:t>Place: Jesus in the Temple (21:23)</a:t>
            </a:r>
          </a:p>
          <a:p>
            <a:pPr marL="685800" indent="-685800" algn="l">
              <a:lnSpc>
                <a:spcPct val="150000"/>
              </a:lnSpc>
              <a:buFont typeface="Arial" panose="020B0604020202020204" pitchFamily="34" charset="0"/>
              <a:buChar char="•"/>
            </a:pPr>
            <a:r>
              <a:rPr lang="en-US" sz="4400" b="1" dirty="0">
                <a:latin typeface="Gotham XNarrow Light" pitchFamily="50" charset="0"/>
              </a:rPr>
              <a:t>Parallel: “The Kingdom of Heaven”</a:t>
            </a:r>
          </a:p>
          <a:p>
            <a:pPr marL="685800" indent="-685800" algn="l">
              <a:lnSpc>
                <a:spcPct val="150000"/>
              </a:lnSpc>
              <a:buFont typeface="Arial" panose="020B0604020202020204" pitchFamily="34" charset="0"/>
              <a:buChar char="•"/>
            </a:pPr>
            <a:endParaRPr lang="en-US" sz="4400"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968375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nSpc>
                <a:spcPct val="150000"/>
              </a:lnSpc>
            </a:pPr>
            <a:r>
              <a:rPr lang="en-US" sz="4800" b="1" u="sng" dirty="0">
                <a:latin typeface="Gotham XNarrow Light" pitchFamily="50" charset="0"/>
              </a:rPr>
              <a:t>Matt. 22:1-14 – The Wedding Feast</a:t>
            </a:r>
          </a:p>
          <a:p>
            <a:pPr marL="685800" indent="-685800" algn="l">
              <a:lnSpc>
                <a:spcPct val="150000"/>
              </a:lnSpc>
              <a:buFont typeface="Arial" panose="020B0604020202020204" pitchFamily="34" charset="0"/>
              <a:buChar char="•"/>
            </a:pPr>
            <a:r>
              <a:rPr lang="en-US" sz="4400" b="1" dirty="0">
                <a:latin typeface="Gotham XNarrow Light" pitchFamily="50" charset="0"/>
              </a:rPr>
              <a:t>Place: Jesus in the Temple (21:23)</a:t>
            </a:r>
          </a:p>
          <a:p>
            <a:pPr marL="685800" indent="-685800" algn="l">
              <a:lnSpc>
                <a:spcPct val="150000"/>
              </a:lnSpc>
              <a:buFont typeface="Arial" panose="020B0604020202020204" pitchFamily="34" charset="0"/>
              <a:buChar char="•"/>
            </a:pPr>
            <a:r>
              <a:rPr lang="en-US" sz="4400" b="1" dirty="0">
                <a:latin typeface="Gotham XNarrow Light" pitchFamily="50" charset="0"/>
              </a:rPr>
              <a:t>Parallel: “The Kingdom of Heaven”</a:t>
            </a:r>
          </a:p>
          <a:p>
            <a:pPr marL="685800" indent="-685800" algn="l">
              <a:lnSpc>
                <a:spcPct val="150000"/>
              </a:lnSpc>
              <a:buFont typeface="Arial" panose="020B0604020202020204" pitchFamily="34" charset="0"/>
              <a:buChar char="•"/>
            </a:pPr>
            <a:r>
              <a:rPr lang="en-US" sz="4400" b="1" dirty="0">
                <a:latin typeface="Gotham XNarrow Light" pitchFamily="50" charset="0"/>
              </a:rPr>
              <a:t>Principle: God Invites All To Him</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3413885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742950" indent="-742950" algn="l">
              <a:lnSpc>
                <a:spcPct val="150000"/>
              </a:lnSpc>
              <a:buAutoNum type="arabicPeriod"/>
            </a:pPr>
            <a:r>
              <a:rPr lang="en-US" sz="4800" b="1" dirty="0">
                <a:latin typeface="Gotham XNarrow Light" pitchFamily="50" charset="0"/>
              </a:rPr>
              <a:t>Matt. 11:28-30</a:t>
            </a:r>
          </a:p>
          <a:p>
            <a:pPr marL="742950" indent="-742950" algn="l">
              <a:lnSpc>
                <a:spcPct val="150000"/>
              </a:lnSpc>
              <a:buFont typeface="Arial"/>
              <a:buAutoNum type="arabicPeriod"/>
            </a:pPr>
            <a:r>
              <a:rPr lang="en-US" sz="4800" b="1" dirty="0">
                <a:latin typeface="Gotham XNarrow Light" pitchFamily="50" charset="0"/>
              </a:rPr>
              <a:t>Matt. 22:1-14</a:t>
            </a:r>
          </a:p>
          <a:p>
            <a:pPr marL="742950" indent="-742950" algn="l">
              <a:lnSpc>
                <a:spcPct val="150000"/>
              </a:lnSpc>
              <a:buFont typeface="Arial"/>
              <a:buAutoNum type="arabicPeriod"/>
            </a:pPr>
            <a:r>
              <a:rPr lang="en-US" sz="4800" b="1" dirty="0">
                <a:latin typeface="Gotham XNarrow Light" pitchFamily="50" charset="0"/>
              </a:rPr>
              <a:t>Rev. 22:17</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31339559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nSpc>
                <a:spcPct val="150000"/>
              </a:lnSpc>
            </a:pPr>
            <a:r>
              <a:rPr lang="en-US" sz="4800" b="1" u="sng" dirty="0">
                <a:latin typeface="Gotham XNarrow Light" pitchFamily="50" charset="0"/>
              </a:rPr>
              <a:t>Rev. 22:17 – The Invitation</a:t>
            </a:r>
          </a:p>
          <a:p>
            <a:pPr>
              <a:lnSpc>
                <a:spcPct val="150000"/>
              </a:lnSpc>
            </a:pPr>
            <a:endParaRPr lang="en-US" sz="4800" b="1" u="sng" dirty="0">
              <a:latin typeface="Gotham XNarrow Light" pitchFamily="50" charset="0"/>
            </a:endParaRPr>
          </a:p>
          <a:p>
            <a:pPr>
              <a:lnSpc>
                <a:spcPct val="150000"/>
              </a:lnSpc>
            </a:pPr>
            <a:endParaRPr lang="en-US" sz="4800" b="1" u="sng"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179323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nSpc>
                <a:spcPct val="150000"/>
              </a:lnSpc>
            </a:pPr>
            <a:r>
              <a:rPr lang="en-US" sz="4800" b="1" u="sng" dirty="0">
                <a:latin typeface="Gotham XNarrow Light" pitchFamily="50" charset="0"/>
              </a:rPr>
              <a:t>Rev. 22:17 – The Invitation</a:t>
            </a:r>
          </a:p>
          <a:p>
            <a:pPr marL="685800" indent="-685800" algn="l">
              <a:lnSpc>
                <a:spcPct val="150000"/>
              </a:lnSpc>
              <a:buFont typeface="Arial" panose="020B0604020202020204" pitchFamily="34" charset="0"/>
              <a:buChar char="•"/>
            </a:pPr>
            <a:r>
              <a:rPr lang="en-US" sz="4400" b="1" dirty="0">
                <a:latin typeface="Gotham XNarrow Light" pitchFamily="50" charset="0"/>
              </a:rPr>
              <a:t>The Bride = The Church</a:t>
            </a:r>
          </a:p>
          <a:p>
            <a:pPr marL="685800" indent="-685800" algn="l">
              <a:lnSpc>
                <a:spcPct val="150000"/>
              </a:lnSpc>
              <a:buFont typeface="Arial" panose="020B0604020202020204" pitchFamily="34" charset="0"/>
              <a:buChar char="•"/>
            </a:pPr>
            <a:r>
              <a:rPr lang="en-US" sz="4400" b="1" dirty="0">
                <a:latin typeface="Gotham XNarrow Light" pitchFamily="50" charset="0"/>
              </a:rPr>
              <a:t>Invite all to be a part!</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THE LORD’S INVITATION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280919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818A2E4-E29B-4ECE-A883-F7E9FE93CAE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Shine Jesus Shine</a:t>
            </a:r>
            <a:endParaRPr lang="en-US">
              <a:ea typeface="+mj-ea"/>
            </a:endParaRPr>
          </a:p>
        </p:txBody>
      </p:sp>
      <p:pic>
        <p:nvPicPr>
          <p:cNvPr id="9218" name="Picture 3" descr="Shine Jesus Shine-Young SFP-pp">
            <a:extLst>
              <a:ext uri="{FF2B5EF4-FFF2-40B4-BE49-F238E27FC236}">
                <a16:creationId xmlns:a16="http://schemas.microsoft.com/office/drawing/2014/main" id="{001CF71C-4167-4CF4-A967-D5BE0A9DA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3FD4958D-388A-4A5E-9A59-7E78F75AF00C}"/>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CF3355A4-2BBC-4F71-A62C-E5548D2DD2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TWO COMMON QUESTIONS:</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25296763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914400" indent="-914400" algn="l">
              <a:lnSpc>
                <a:spcPct val="150000"/>
              </a:lnSpc>
              <a:buFont typeface="+mj-lt"/>
              <a:buAutoNum type="arabicPeriod"/>
            </a:pPr>
            <a:r>
              <a:rPr lang="en-US" sz="4800" b="1" dirty="0">
                <a:latin typeface="Gotham XNarrow Light" pitchFamily="50" charset="0"/>
              </a:rPr>
              <a:t>Do I Have To Go To The Front?</a:t>
            </a:r>
          </a:p>
          <a:p>
            <a:pPr marL="914400" indent="-914400" algn="l">
              <a:lnSpc>
                <a:spcPct val="150000"/>
              </a:lnSpc>
              <a:buFont typeface="+mj-lt"/>
              <a:buAutoNum type="arabicPeriod"/>
            </a:pPr>
            <a:endParaRPr lang="en-US" sz="4800"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TWO COMMON QUESTIONS:</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3435992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914400" indent="-914400" algn="l">
              <a:lnSpc>
                <a:spcPct val="150000"/>
              </a:lnSpc>
              <a:buFont typeface="+mj-lt"/>
              <a:buAutoNum type="arabicPeriod"/>
            </a:pPr>
            <a:r>
              <a:rPr lang="en-US" sz="4800" b="1" dirty="0">
                <a:latin typeface="Gotham XNarrow Light" pitchFamily="50" charset="0"/>
              </a:rPr>
              <a:t>Do I Have To Go To The Front?</a:t>
            </a:r>
          </a:p>
          <a:p>
            <a:pPr marL="914400" indent="-914400" algn="l">
              <a:lnSpc>
                <a:spcPct val="150000"/>
              </a:lnSpc>
              <a:buFont typeface="+mj-lt"/>
              <a:buAutoNum type="arabicPeriod"/>
            </a:pPr>
            <a:r>
              <a:rPr lang="en-US" sz="4800" b="1" dirty="0">
                <a:latin typeface="Gotham XNarrow Light" pitchFamily="50" charset="0"/>
              </a:rPr>
              <a:t>Do I Have To Have Sinned?</a:t>
            </a:r>
            <a:endParaRPr lang="en-US" sz="4400"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TWO COMMON QUESTIONS:</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3971358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914400" indent="-914400" algn="l">
              <a:lnSpc>
                <a:spcPct val="150000"/>
              </a:lnSpc>
              <a:buFont typeface="+mj-lt"/>
              <a:buAutoNum type="arabicPeriod"/>
            </a:pPr>
            <a:r>
              <a:rPr lang="en-US" sz="4800" b="1" dirty="0">
                <a:latin typeface="Gotham XNarrow Light" pitchFamily="50" charset="0"/>
              </a:rPr>
              <a:t>Do I Have To Go To The Front?</a:t>
            </a:r>
          </a:p>
          <a:p>
            <a:pPr marL="914400" indent="-914400" algn="l">
              <a:lnSpc>
                <a:spcPct val="150000"/>
              </a:lnSpc>
              <a:buFont typeface="+mj-lt"/>
              <a:buAutoNum type="arabicPeriod"/>
            </a:pPr>
            <a:r>
              <a:rPr lang="en-US" sz="4800" b="1" dirty="0">
                <a:latin typeface="Gotham XNarrow Light" pitchFamily="50" charset="0"/>
              </a:rPr>
              <a:t>Do I Have To Have Sinned?</a:t>
            </a:r>
          </a:p>
        </p:txBody>
      </p:sp>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TWO COMMON QUESTIONS:</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
        <p:nvSpPr>
          <p:cNvPr id="4" name="Text Placeholder 2">
            <a:extLst>
              <a:ext uri="{FF2B5EF4-FFF2-40B4-BE49-F238E27FC236}">
                <a16:creationId xmlns:a16="http://schemas.microsoft.com/office/drawing/2014/main" id="{3BA59443-96A2-4FF5-8133-E6151887A7D3}"/>
              </a:ext>
            </a:extLst>
          </p:cNvPr>
          <p:cNvSpPr txBox="1">
            <a:spLocks/>
          </p:cNvSpPr>
          <p:nvPr/>
        </p:nvSpPr>
        <p:spPr>
          <a:xfrm>
            <a:off x="3203149" y="4300168"/>
            <a:ext cx="7081493" cy="1769613"/>
          </a:xfrm>
          <a:prstGeom prst="rect">
            <a:avLst/>
          </a:prstGeom>
        </p:spPr>
        <p:txBody>
          <a:bodyPr vert="horz" lIns="91440" tIns="45720" rIns="91440" bIns="45720" rtlCol="0" anchor="ctr">
            <a:normAutofit fontScale="92500"/>
          </a:bodyPr>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609585" indent="0" algn="ctr" defTabSz="1219170" rtl="0" eaLnBrk="1" latinLnBrk="0" hangingPunct="1">
              <a:spcBef>
                <a:spcPct val="20000"/>
              </a:spcBef>
              <a:buFont typeface="Arial"/>
              <a:buNone/>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400" indent="-914400" algn="l">
              <a:lnSpc>
                <a:spcPct val="150000"/>
              </a:lnSpc>
              <a:buFont typeface="Arial" panose="020B0604020202020204" pitchFamily="34" charset="0"/>
              <a:buChar char="•"/>
            </a:pPr>
            <a:r>
              <a:rPr lang="en-US" sz="4400" b="1" dirty="0" err="1">
                <a:latin typeface="Gotham XNarrow Light" pitchFamily="50" charset="0"/>
              </a:rPr>
              <a:t>Jms</a:t>
            </a:r>
            <a:r>
              <a:rPr lang="en-US" sz="4400" b="1" dirty="0">
                <a:latin typeface="Gotham XNarrow Light" pitchFamily="50" charset="0"/>
              </a:rPr>
              <a:t>. 5:16, Matt. 11:28, 1 Pet. 5:7</a:t>
            </a:r>
          </a:p>
        </p:txBody>
      </p:sp>
    </p:spTree>
    <p:extLst>
      <p:ext uri="{BB962C8B-B14F-4D97-AF65-F5344CB8AC3E}">
        <p14:creationId xmlns:p14="http://schemas.microsoft.com/office/powerpoint/2010/main" val="30025009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nSpc>
                <a:spcPct val="150000"/>
              </a:lnSpc>
            </a:pPr>
            <a:r>
              <a:rPr lang="en-US" sz="4800" b="1" dirty="0">
                <a:latin typeface="Gotham XNarrow Light" pitchFamily="50" charset="0"/>
              </a:rPr>
              <a:t>The Water is Ready,</a:t>
            </a:r>
          </a:p>
          <a:p>
            <a:pPr>
              <a:lnSpc>
                <a:spcPct val="150000"/>
              </a:lnSpc>
            </a:pPr>
            <a:r>
              <a:rPr lang="en-US" sz="4800" b="1" dirty="0">
                <a:latin typeface="Gotham XNarrow Light" pitchFamily="50" charset="0"/>
              </a:rPr>
              <a:t>God is Ready,</a:t>
            </a:r>
          </a:p>
          <a:p>
            <a:pPr>
              <a:lnSpc>
                <a:spcPct val="150000"/>
              </a:lnSpc>
            </a:pPr>
            <a:r>
              <a:rPr lang="en-US" sz="4800" b="1" dirty="0">
                <a:latin typeface="Gotham XNarrow Light" pitchFamily="50" charset="0"/>
              </a:rPr>
              <a:t>Are you Ready?</a:t>
            </a:r>
          </a:p>
        </p:txBody>
      </p:sp>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THE INVITATION:</a:t>
            </a:r>
          </a:p>
        </p:txBody>
      </p:sp>
    </p:spTree>
    <p:extLst>
      <p:ext uri="{BB962C8B-B14F-4D97-AF65-F5344CB8AC3E}">
        <p14:creationId xmlns:p14="http://schemas.microsoft.com/office/powerpoint/2010/main" val="25933603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dirty="0">
                <a:latin typeface="Heritage" panose="02000503000000020003" pitchFamily="2" charset="0"/>
              </a:rPr>
              <a:t>What A Day</a:t>
            </a:r>
          </a:p>
          <a:p>
            <a:r>
              <a:rPr lang="en-US" sz="8800" b="1" dirty="0">
                <a:latin typeface="Heritage" panose="02000503000000020003" pitchFamily="2" charset="0"/>
              </a:rPr>
              <a:t>That Will Be</a:t>
            </a:r>
          </a:p>
          <a:p>
            <a:r>
              <a:rPr lang="en-US" sz="4800" dirty="0">
                <a:latin typeface="Gotham Narrow Bold" pitchFamily="50" charset="0"/>
              </a:rPr>
              <a:t>#916</a:t>
            </a:r>
            <a:endParaRPr lang="en-US" dirty="0">
              <a:latin typeface="Gotham Narrow Bold" pitchFamily="50" charset="0"/>
            </a:endParaRPr>
          </a:p>
        </p:txBody>
      </p:sp>
      <p:sp>
        <p:nvSpPr>
          <p:cNvPr id="6" name="Title 7">
            <a:extLst>
              <a:ext uri="{FF2B5EF4-FFF2-40B4-BE49-F238E27FC236}">
                <a16:creationId xmlns:a16="http://schemas.microsoft.com/office/drawing/2014/main" id="{AEA630B1-67AE-4DA1-8C5E-DC36BBE815FE}"/>
              </a:ext>
            </a:extLst>
          </p:cNvPr>
          <p:cNvSpPr>
            <a:spLocks noGrp="1"/>
          </p:cNvSpPr>
          <p:nvPr>
            <p:ph type="title"/>
          </p:nvPr>
        </p:nvSpPr>
        <p:spPr>
          <a:xfrm rot="20748094">
            <a:off x="904503" y="803966"/>
            <a:ext cx="3436909" cy="1054177"/>
          </a:xfrm>
        </p:spPr>
        <p:txBody>
          <a:bodyPr>
            <a:noAutofit/>
          </a:bodyPr>
          <a:lstStyle/>
          <a:p>
            <a:r>
              <a:rPr lang="en-US" sz="8000" b="1" dirty="0" err="1">
                <a:latin typeface="Heritage" panose="02000503000000020003" pitchFamily="2" charset="0"/>
              </a:rPr>
              <a:t>InvitationSong</a:t>
            </a:r>
            <a:r>
              <a:rPr lang="en-US" sz="8000" b="1" dirty="0">
                <a:latin typeface="Heritage" panose="02000503000000020003" pitchFamily="2" charset="0"/>
              </a:rPr>
              <a:t>:</a:t>
            </a:r>
          </a:p>
        </p:txBody>
      </p:sp>
    </p:spTree>
    <p:extLst>
      <p:ext uri="{BB962C8B-B14F-4D97-AF65-F5344CB8AC3E}">
        <p14:creationId xmlns:p14="http://schemas.microsoft.com/office/powerpoint/2010/main" val="28013206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095A2FC-FD3C-487A-A951-16F666719BC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1A631FF8-5D58-480B-9C47-C25FCCAF3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7304BD3E-9B38-43ED-B03B-7CC50BF19E3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40FB01E5-80C5-471C-A56A-17A51CEB4C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2DD278D-12CE-40FC-8DDF-D45137A3BDB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0007C5FA-475A-4F6D-ACAC-63B4A18EB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51FFD2C-0604-4719-BF01-F86AA59B29DD}"/>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CD1BCFC-5A4B-4945-BAAF-663F0EFAE2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333338F-5413-4D03-9B10-3DD63EC5C6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AD7DF74B-85D4-41A8-AA5E-62F336F86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FEB91E52-BB90-485D-85D1-CCF805B2BB0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D9587963-A6F2-49C1-A406-1857ACFA7B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2D16D18-A1FB-417C-97CC-7F92436AB2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F75CF5B3-4A04-4230-9CF5-84A479143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331A9D0-26EF-40AC-A2B8-D3CCABE599B0}"/>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7532C75-94B5-4A6D-9CA3-EA4BC2CED6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D97039D-8664-4E4C-849B-CCAEBE7BE2E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Shine Jesus Shine</a:t>
            </a:r>
            <a:endParaRPr lang="en-US">
              <a:ea typeface="+mj-ea"/>
            </a:endParaRPr>
          </a:p>
        </p:txBody>
      </p:sp>
      <p:pic>
        <p:nvPicPr>
          <p:cNvPr id="10242" name="Picture 3" descr="Shine Jesus Shine-Young SFP-pp">
            <a:extLst>
              <a:ext uri="{FF2B5EF4-FFF2-40B4-BE49-F238E27FC236}">
                <a16:creationId xmlns:a16="http://schemas.microsoft.com/office/drawing/2014/main" id="{02881138-0BE1-4B32-AFFE-6198F5098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812DC8EF-AEAD-41E1-B376-C9769F52605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332813EF-0424-4D07-B599-A766C55F45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6D01B5B-DE98-45A3-B93D-A379D25E8E3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064C33C9-4D6D-4E3A-BB73-8F464C597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0EC28FAA-C010-4055-8EDA-133DAF2A0AA2}"/>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B87CA7F9-EF41-4811-AA29-E66CC6A2EB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FC875F5-B2F3-4BEB-A0F6-DBA8663CEC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FFD66413-CE94-4B20-AE52-0D71B0A79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3C18C454-1056-42C8-A9B2-0B17233FFB1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848274C3-15EA-4700-94AC-01394A0324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27559B9-4746-40F6-98C4-F52F51F379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133F7963-04D0-40C3-835D-0980944B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324264D2-5CAB-4170-B42D-1829A3A14F90}"/>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043FF95-FDA9-4EF4-9D84-6CB3933547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A5C46B0-86D0-4FC3-B14A-77E215C889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99353B3D-09A4-4C63-A789-BDA3B6230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F03AF33-526F-4B0F-9179-8AAAAA752CE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39EEEDF1-F292-4001-BD9B-BF657DED68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6601423C-B825-4012-844F-4BDB2E20823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100950D7-21B0-4D23-8C29-1AF35AF5F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E2A55631-423F-4EF9-9979-022D7717C622}"/>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98BDFCD0-D721-4A8F-B522-4A797E7526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F92D3FF-3308-46A1-8B33-171C83F164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FB55FA3D-19C2-4765-976C-9BD5C22AA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EE7D7535-90FB-4723-B0D8-48F8A60DE77A}"/>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2E641C24-9751-452D-8ACC-C5DBA4337C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12B26930-0427-486C-BBA5-A7821C7153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6E2BDBCC-40FB-4E9E-AD27-3CC9A2BC1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AD4877D3-5095-45BC-9680-52A6EC93E9C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95EC0B5A-1312-486A-803E-150C9E9BB3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C672A94-0FA4-4A61-9C08-01AADB8DA7C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90768687-C0EC-4750-87A7-322E9743D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6E6B4B63-AA58-414F-B549-B7050E8E257C}"/>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39BCB68F-681F-489E-802C-75C8D358CB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856187" y="559965"/>
            <a:ext cx="6711193" cy="5738069"/>
          </a:xfrm>
        </p:spPr>
        <p:txBody>
          <a:bodyPr>
            <a:normAutofit lnSpcReduction="10000"/>
          </a:bodyPr>
          <a:lstStyle/>
          <a:p>
            <a:r>
              <a:rPr lang="en-US" dirty="0">
                <a:latin typeface="Gotham Narrow Bold" pitchFamily="50" charset="0"/>
              </a:rPr>
              <a:t>Hebrews 13:15-16</a:t>
            </a:r>
          </a:p>
          <a:p>
            <a:pPr algn="just"/>
            <a:r>
              <a:rPr lang="en-US" dirty="0">
                <a:latin typeface="Gotham Narrow Bold" pitchFamily="50" charset="0"/>
              </a:rPr>
              <a:t>“Therefore by Him let us continually offer the sacrifice of praise to God, that is, the fruit of our lips, giving thanks to His name. But do not forget to do good and to share, for with such sacrifices God is well pleased.”</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The Offering:</a:t>
            </a:r>
          </a:p>
        </p:txBody>
      </p:sp>
    </p:spTree>
    <p:extLst>
      <p:ext uri="{BB962C8B-B14F-4D97-AF65-F5344CB8AC3E}">
        <p14:creationId xmlns:p14="http://schemas.microsoft.com/office/powerpoint/2010/main" val="37361108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a:bodyPr>
          <a:lstStyle/>
          <a:p>
            <a:r>
              <a:rPr lang="en-US" sz="9600" b="1" dirty="0">
                <a:latin typeface="Heritage" panose="02000503000000020003" pitchFamily="2" charset="0"/>
              </a:rPr>
              <a:t>Have You Seen Jesus, My Lord?</a:t>
            </a:r>
          </a:p>
          <a:p>
            <a:r>
              <a:rPr lang="en-US" sz="4800" dirty="0">
                <a:latin typeface="Gotham Narrow Bold" pitchFamily="50" charset="0"/>
              </a:rPr>
              <a:t>#214</a:t>
            </a:r>
            <a:endParaRPr lang="en-US" sz="12800" b="1" dirty="0">
              <a:latin typeface="Heritage" panose="02000503000000020003" pitchFamily="2"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07251238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1853</Words>
  <Application>Microsoft Office PowerPoint</Application>
  <PresentationFormat>Widescreen</PresentationFormat>
  <Paragraphs>432</Paragraphs>
  <Slides>139</Slides>
  <Notes>31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139</vt:i4>
      </vt:variant>
    </vt:vector>
  </HeadingPairs>
  <TitlesOfParts>
    <vt:vector size="155" baseType="lpstr">
      <vt:lpstr>Gotham XNarrow Black</vt:lpstr>
      <vt:lpstr>Trebuchet MS</vt:lpstr>
      <vt:lpstr>Arial</vt:lpstr>
      <vt:lpstr>Gotham Narrow Black</vt:lpstr>
      <vt:lpstr>Times</vt:lpstr>
      <vt:lpstr>Gotham Narrow Bold</vt:lpstr>
      <vt:lpstr>Gotham XNarrow Light</vt:lpstr>
      <vt:lpstr>Calibri</vt:lpstr>
      <vt:lpstr>Heritage</vt:lpstr>
      <vt:lpstr>Calibri Light</vt:lpstr>
      <vt:lpstr>Gotham XNarrow Bold</vt:lpstr>
      <vt:lpstr>MS PGothic</vt:lpstr>
      <vt:lpstr>1_Office Theme</vt:lpstr>
      <vt:lpstr>1_Default</vt:lpstr>
      <vt:lpstr>3_Default</vt:lpstr>
      <vt:lpstr>2_Blank</vt:lpstr>
      <vt:lpstr>1-1 Shine Jesus Shine</vt:lpstr>
      <vt:lpstr>1-2 Shine Jesus Shine</vt:lpstr>
      <vt:lpstr>1-3 Shine Jesus Shine</vt:lpstr>
      <vt:lpstr>C-1 Shine Jesus Shine</vt:lpstr>
      <vt:lpstr>C-2 Shine Jesus Shine</vt:lpstr>
      <vt:lpstr>C-3 Shine Jesus Shine</vt:lpstr>
      <vt:lpstr>2-1 Shine Jesus Shine</vt:lpstr>
      <vt:lpstr>2-2 Shine Jesus Shine</vt:lpstr>
      <vt:lpstr>2-3 Shine Jesus Shine</vt:lpstr>
      <vt:lpstr>C-1 Shine Jesus Shine</vt:lpstr>
      <vt:lpstr>C-2 Shine Jesus Shine</vt:lpstr>
      <vt:lpstr>C-3 Shine Jesus Shine</vt:lpstr>
      <vt:lpstr>PowerPoint Presentation</vt:lpstr>
      <vt:lpstr>Song:</vt:lpstr>
      <vt:lpstr>1-1 My Hope is Built</vt:lpstr>
      <vt:lpstr>1-2 My Hope is Built</vt:lpstr>
      <vt:lpstr>c My Hope is Built</vt:lpstr>
      <vt:lpstr>2-1 My Hope is Built</vt:lpstr>
      <vt:lpstr>2-2 My Hope is Built</vt:lpstr>
      <vt:lpstr>c My Hope is Built</vt:lpstr>
      <vt:lpstr>3-1 My Hope is Built</vt:lpstr>
      <vt:lpstr>3-2 My Hope is Built</vt:lpstr>
      <vt:lpstr>c My Hope is Built</vt:lpstr>
      <vt:lpstr>4-1 My Hope is Built</vt:lpstr>
      <vt:lpstr>4-2 My Hope is Built</vt:lpstr>
      <vt:lpstr>c My Hope is Built</vt:lpstr>
      <vt:lpstr>Song:</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Song:</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Song:</vt:lpstr>
      <vt:lpstr>1 Light The Fire</vt:lpstr>
      <vt:lpstr>C-1 Light The Fire</vt:lpstr>
      <vt:lpstr>C-2 Light The Fire</vt:lpstr>
      <vt:lpstr>2-1 Light The Fire</vt:lpstr>
      <vt:lpstr>2-2 Light The Fire</vt:lpstr>
      <vt:lpstr>C-1 Light The Fire</vt:lpstr>
      <vt:lpstr>C-2 Light The Fire</vt:lpstr>
      <vt:lpstr>PowerPoint Presentation</vt:lpstr>
      <vt:lpstr>STAND</vt:lpstr>
      <vt:lpstr>WHY</vt:lpstr>
      <vt:lpstr>PowerPoint Presentation</vt:lpstr>
      <vt:lpstr>PowerPoint Presentation</vt:lpstr>
      <vt:lpstr>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InvitationSong:</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The Offering:</vt:lpstr>
      <vt:lpstr>Song:</vt:lpstr>
      <vt:lpstr>1-1 Have You Seen Jesus My Lord</vt:lpstr>
      <vt:lpstr>1-2 Have You Seen Jesus My Lord</vt:lpstr>
      <vt:lpstr>C-1 Have You Seen Jesus My Lord</vt:lpstr>
      <vt:lpstr>C-2 Have You Seen Jesus My Lord</vt:lpstr>
      <vt:lpstr>2-1 Have You Seen Jesus My Lord</vt:lpstr>
      <vt:lpstr>2-2 Have You Seen Jesus My Lord</vt:lpstr>
      <vt:lpstr>C-1 Have You Seen Jesus My Lord</vt:lpstr>
      <vt:lpstr>C-2 Have You Seen Jesus My Lord</vt:lpstr>
      <vt:lpstr>3-1 Have You Seen Jesus My Lord</vt:lpstr>
      <vt:lpstr>3-2 Have You Seen Jesus My Lord</vt:lpstr>
      <vt:lpstr>C-1 Have You Seen Jesus My Lord</vt:lpstr>
      <vt:lpstr>C-2 Have You Seen Jesus My Lord</vt:lpstr>
      <vt:lpstr>4-1 Have You Seen Jesus My Lord</vt:lpstr>
      <vt:lpstr>4-2 Have You Seen Jesus My Lord</vt:lpstr>
      <vt:lpstr>C-1 Have You Seen Jesus My Lord</vt:lpstr>
      <vt:lpstr>C-2 Have You Seen Jesus My Lord</vt:lpstr>
      <vt:lpstr>PowerPoint Presentation</vt:lpstr>
      <vt:lpstr>The Unleavened Bread</vt:lpstr>
      <vt:lpstr>The Fruit of the Vine</vt:lpstr>
      <vt:lpstr>PowerPoint Presentation</vt:lpstr>
      <vt:lpstr>Song:</vt:lpstr>
      <vt:lpstr>1-1 Victory in Jesus</vt:lpstr>
      <vt:lpstr>1-2 Victory in Jesus</vt:lpstr>
      <vt:lpstr>1-3 Victory in Jesus</vt:lpstr>
      <vt:lpstr>C-1 Victory in Jesus</vt:lpstr>
      <vt:lpstr>C-2 Victory in Jesus</vt:lpstr>
      <vt:lpstr>C-3 Victory in Jesus</vt:lpstr>
      <vt:lpstr>2-1 Victory in Jesus</vt:lpstr>
      <vt:lpstr>2-2 Victory in Jesus</vt:lpstr>
      <vt:lpstr>2-3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Shine Jesus Shine</dc:title>
  <dc:creator>Wheeler church of Christ</dc:creator>
  <cp:lastModifiedBy>Wheeler church of Christ</cp:lastModifiedBy>
  <cp:revision>14</cp:revision>
  <dcterms:created xsi:type="dcterms:W3CDTF">2021-11-28T03:22:25Z</dcterms:created>
  <dcterms:modified xsi:type="dcterms:W3CDTF">2021-11-28T06:34:52Z</dcterms:modified>
</cp:coreProperties>
</file>