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85" r:id="rId2"/>
    <p:sldMasterId id="2147483691" r:id="rId3"/>
    <p:sldMasterId id="2147483700" r:id="rId4"/>
    <p:sldMasterId id="2147483712" r:id="rId5"/>
  </p:sldMasterIdLst>
  <p:sldIdLst>
    <p:sldId id="256" r:id="rId6"/>
    <p:sldId id="257" r:id="rId7"/>
    <p:sldId id="258" r:id="rId8"/>
    <p:sldId id="259" r:id="rId9"/>
    <p:sldId id="260" r:id="rId10"/>
    <p:sldId id="261" r:id="rId11"/>
    <p:sldId id="4066" r:id="rId12"/>
    <p:sldId id="4068" r:id="rId13"/>
    <p:sldId id="4193" r:id="rId14"/>
    <p:sldId id="4194" r:id="rId15"/>
    <p:sldId id="266" r:id="rId16"/>
    <p:sldId id="267" r:id="rId17"/>
    <p:sldId id="4195" r:id="rId18"/>
    <p:sldId id="4196" r:id="rId19"/>
    <p:sldId id="268" r:id="rId20"/>
    <p:sldId id="269" r:id="rId21"/>
    <p:sldId id="262" r:id="rId22"/>
    <p:sldId id="263" r:id="rId23"/>
    <p:sldId id="264" r:id="rId24"/>
    <p:sldId id="265" r:id="rId25"/>
    <p:sldId id="4197" r:id="rId26"/>
    <p:sldId id="4198" r:id="rId27"/>
    <p:sldId id="4199" r:id="rId28"/>
    <p:sldId id="4200" r:id="rId29"/>
    <p:sldId id="4201" r:id="rId30"/>
    <p:sldId id="4202" r:id="rId31"/>
    <p:sldId id="4069" r:id="rId32"/>
    <p:sldId id="4203" r:id="rId33"/>
    <p:sldId id="4204" r:id="rId34"/>
    <p:sldId id="4205" r:id="rId35"/>
    <p:sldId id="4206" r:id="rId36"/>
    <p:sldId id="4207" r:id="rId37"/>
    <p:sldId id="4208" r:id="rId38"/>
    <p:sldId id="4209" r:id="rId39"/>
    <p:sldId id="4210" r:id="rId40"/>
    <p:sldId id="4071" r:id="rId41"/>
    <p:sldId id="4070" r:id="rId42"/>
    <p:sldId id="4211" r:id="rId43"/>
    <p:sldId id="4212" r:id="rId44"/>
    <p:sldId id="4213" r:id="rId45"/>
    <p:sldId id="4214" r:id="rId46"/>
    <p:sldId id="4215" r:id="rId47"/>
    <p:sldId id="4216" r:id="rId48"/>
    <p:sldId id="4217" r:id="rId49"/>
    <p:sldId id="4218" r:id="rId50"/>
    <p:sldId id="4219" r:id="rId51"/>
    <p:sldId id="4220" r:id="rId52"/>
    <p:sldId id="4221" r:id="rId53"/>
    <p:sldId id="4222" r:id="rId54"/>
    <p:sldId id="4072" r:id="rId55"/>
    <p:sldId id="4223" r:id="rId56"/>
    <p:sldId id="4224" r:id="rId57"/>
    <p:sldId id="4225" r:id="rId58"/>
    <p:sldId id="4226" r:id="rId59"/>
    <p:sldId id="4227" r:id="rId60"/>
    <p:sldId id="4228" r:id="rId61"/>
    <p:sldId id="4229" r:id="rId62"/>
    <p:sldId id="4230" r:id="rId63"/>
    <p:sldId id="4073" r:id="rId64"/>
    <p:sldId id="4097" r:id="rId65"/>
    <p:sldId id="4173" r:id="rId66"/>
    <p:sldId id="4180" r:id="rId67"/>
    <p:sldId id="4192" r:id="rId68"/>
    <p:sldId id="4178" r:id="rId69"/>
    <p:sldId id="4181" r:id="rId70"/>
    <p:sldId id="4182" r:id="rId71"/>
    <p:sldId id="4188" r:id="rId72"/>
    <p:sldId id="4183" r:id="rId73"/>
    <p:sldId id="4189" r:id="rId74"/>
    <p:sldId id="4184" r:id="rId75"/>
    <p:sldId id="4186" r:id="rId76"/>
    <p:sldId id="4187" r:id="rId77"/>
    <p:sldId id="4190" r:id="rId78"/>
    <p:sldId id="4191" r:id="rId79"/>
    <p:sldId id="4074" r:id="rId80"/>
    <p:sldId id="4243" r:id="rId81"/>
    <p:sldId id="4244" r:id="rId82"/>
    <p:sldId id="4245" r:id="rId83"/>
    <p:sldId id="4246" r:id="rId84"/>
    <p:sldId id="4253" r:id="rId85"/>
    <p:sldId id="4254" r:id="rId86"/>
    <p:sldId id="272" r:id="rId87"/>
    <p:sldId id="273" r:id="rId88"/>
    <p:sldId id="4075" r:id="rId89"/>
    <p:sldId id="4076" r:id="rId90"/>
    <p:sldId id="4255" r:id="rId91"/>
    <p:sldId id="4256" r:id="rId92"/>
    <p:sldId id="4257" r:id="rId93"/>
    <p:sldId id="4258" r:id="rId94"/>
    <p:sldId id="4259" r:id="rId95"/>
    <p:sldId id="4260" r:id="rId96"/>
    <p:sldId id="4261" r:id="rId97"/>
    <p:sldId id="4262" r:id="rId98"/>
    <p:sldId id="4263" r:id="rId99"/>
    <p:sldId id="4264" r:id="rId100"/>
    <p:sldId id="4265" r:id="rId101"/>
    <p:sldId id="4266" r:id="rId102"/>
    <p:sldId id="4077" r:id="rId103"/>
    <p:sldId id="4078" r:id="rId104"/>
    <p:sldId id="4079" r:id="rId105"/>
    <p:sldId id="4082" r:id="rId106"/>
    <p:sldId id="4080" r:id="rId107"/>
    <p:sldId id="4231" r:id="rId108"/>
    <p:sldId id="4232" r:id="rId109"/>
    <p:sldId id="4233" r:id="rId110"/>
    <p:sldId id="4234" r:id="rId111"/>
    <p:sldId id="4235" r:id="rId112"/>
    <p:sldId id="4236" r:id="rId113"/>
    <p:sldId id="4237" r:id="rId114"/>
    <p:sldId id="4238" r:id="rId115"/>
    <p:sldId id="4239" r:id="rId116"/>
    <p:sldId id="4240" r:id="rId117"/>
    <p:sldId id="4241" r:id="rId118"/>
    <p:sldId id="4242" r:id="rId119"/>
    <p:sldId id="4172" r:id="rId120"/>
  </p:sldIdLst>
  <p:sldSz cx="12192000" cy="6858000"/>
  <p:notesSz cx="6858000" cy="9144000"/>
  <p:embeddedFontLst>
    <p:embeddedFont>
      <p:font typeface="MS PGothic" panose="020B0600070205080204" pitchFamily="34" charset="-128"/>
      <p:regular r:id="rId121"/>
    </p:embeddedFont>
    <p:embeddedFont>
      <p:font typeface="Calibri" panose="020F0502020204030204" pitchFamily="34" charset="0"/>
      <p:regular r:id="rId122"/>
      <p:bold r:id="rId123"/>
      <p:italic r:id="rId124"/>
      <p:boldItalic r:id="rId125"/>
    </p:embeddedFont>
    <p:embeddedFont>
      <p:font typeface="Calibri Light" panose="020F0302020204030204" pitchFamily="34" charset="0"/>
      <p:regular r:id="rId126"/>
      <p:italic r:id="rId127"/>
    </p:embeddedFont>
    <p:embeddedFont>
      <p:font typeface="Gotham Narrow Black" pitchFamily="50" charset="0"/>
      <p:regular r:id="rId128"/>
      <p:italic r:id="rId129"/>
    </p:embeddedFont>
    <p:embeddedFont>
      <p:font typeface="Gotham Narrow Bold" pitchFamily="50" charset="0"/>
      <p:regular r:id="rId130"/>
      <p:italic r:id="rId131"/>
    </p:embeddedFont>
    <p:embeddedFont>
      <p:font typeface="Gotham XNarrow Black" pitchFamily="50" charset="0"/>
      <p:regular r:id="rId132"/>
      <p:italic r:id="rId133"/>
    </p:embeddedFont>
    <p:embeddedFont>
      <p:font typeface="Gotham XNarrow Bold" pitchFamily="50" charset="0"/>
      <p:regular r:id="rId134"/>
      <p:italic r:id="rId135"/>
    </p:embeddedFont>
    <p:embeddedFont>
      <p:font typeface="Gotham XNarrow Light" pitchFamily="50" charset="0"/>
      <p:regular r:id="rId136"/>
      <p:italic r:id="rId137"/>
    </p:embeddedFont>
    <p:embeddedFont>
      <p:font typeface="Heritage" panose="02000503000000020003" pitchFamily="2" charset="0"/>
      <p:regular r:id="rId138"/>
    </p:embeddedFont>
    <p:embeddedFont>
      <p:font typeface="Times" panose="02020603050405020304" pitchFamily="18" charset="0"/>
      <p:regular r:id="rId139"/>
      <p:bold r:id="rId140"/>
      <p:italic r:id="rId141"/>
      <p:boldItalic r:id="rId142"/>
    </p:embeddedFont>
    <p:embeddedFont>
      <p:font typeface="Trebuchet MS" panose="020B0603020202020204" pitchFamily="34" charset="0"/>
      <p:regular r:id="rId143"/>
      <p:bold r:id="rId144"/>
      <p:italic r:id="rId145"/>
      <p:boldItalic r:id="rId1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51" d="100"/>
          <a:sy n="51" d="100"/>
        </p:scale>
        <p:origin x="39"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font" Target="fonts/font13.fntdata"/><Relationship Id="rId138" Type="http://schemas.openxmlformats.org/officeDocument/2006/relationships/font" Target="fonts/font18.fntdata"/><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font" Target="fonts/font3.fntdata"/><Relationship Id="rId128" Type="http://schemas.openxmlformats.org/officeDocument/2006/relationships/font" Target="fonts/font8.fntdata"/><Relationship Id="rId144" Type="http://schemas.openxmlformats.org/officeDocument/2006/relationships/font" Target="fonts/font24.fntdata"/><Relationship Id="rId149"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font" Target="fonts/font14.fntdata"/><Relationship Id="rId139" Type="http://schemas.openxmlformats.org/officeDocument/2006/relationships/font" Target="fonts/font19.fntdata"/><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font" Target="fonts/font4.fntdata"/><Relationship Id="rId129" Type="http://schemas.openxmlformats.org/officeDocument/2006/relationships/font" Target="fonts/font9.fntdata"/><Relationship Id="rId137" Type="http://schemas.openxmlformats.org/officeDocument/2006/relationships/font" Target="fonts/font17.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font" Target="fonts/font12.fntdata"/><Relationship Id="rId140" Type="http://schemas.openxmlformats.org/officeDocument/2006/relationships/font" Target="fonts/font20.fntdata"/><Relationship Id="rId145"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font" Target="fonts/font7.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font" Target="fonts/font2.fntdata"/><Relationship Id="rId130" Type="http://schemas.openxmlformats.org/officeDocument/2006/relationships/font" Target="fonts/font10.fntdata"/><Relationship Id="rId135" Type="http://schemas.openxmlformats.org/officeDocument/2006/relationships/font" Target="fonts/font15.fntdata"/><Relationship Id="rId143" Type="http://schemas.openxmlformats.org/officeDocument/2006/relationships/font" Target="fonts/font23.fntdata"/><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font" Target="fonts/font5.fntdata"/><Relationship Id="rId141" Type="http://schemas.openxmlformats.org/officeDocument/2006/relationships/font" Target="fonts/font21.fntdata"/><Relationship Id="rId146" Type="http://schemas.openxmlformats.org/officeDocument/2006/relationships/font" Target="fonts/font26.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font" Target="fonts/font11.fntdata"/><Relationship Id="rId136" Type="http://schemas.openxmlformats.org/officeDocument/2006/relationships/font" Target="fonts/font16.fntdata"/><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font" Target="fonts/font6.fntdata"/><Relationship Id="rId14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font" Target="fonts/font1.fntdata"/><Relationship Id="rId142" Type="http://schemas.openxmlformats.org/officeDocument/2006/relationships/font" Target="fonts/font2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1BF1-1E1D-4AF7-950D-4C295F36EF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89BF8C-BE9B-40C9-B678-C37932A52D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F46060-55EE-4896-8B4F-76CD78920622}"/>
              </a:ext>
            </a:extLst>
          </p:cNvPr>
          <p:cNvSpPr>
            <a:spLocks noGrp="1"/>
          </p:cNvSpPr>
          <p:nvPr>
            <p:ph type="dt" sz="half" idx="10"/>
          </p:nvPr>
        </p:nvSpPr>
        <p:spPr/>
        <p:txBody>
          <a:bodyPr/>
          <a:lstStyle/>
          <a:p>
            <a:fld id="{2004C3D1-B1D4-4055-8840-DBF1580FCAA7}" type="datetimeFigureOut">
              <a:rPr lang="en-US" smtClean="0"/>
              <a:t>11/20/2021</a:t>
            </a:fld>
            <a:endParaRPr lang="en-US"/>
          </a:p>
        </p:txBody>
      </p:sp>
      <p:sp>
        <p:nvSpPr>
          <p:cNvPr id="5" name="Footer Placeholder 4">
            <a:extLst>
              <a:ext uri="{FF2B5EF4-FFF2-40B4-BE49-F238E27FC236}">
                <a16:creationId xmlns:a16="http://schemas.microsoft.com/office/drawing/2014/main" id="{6DC0345A-736C-4BC9-8800-7DA3ACD340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D24C0E-84F9-47C7-A2C7-87BF3906DECA}"/>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1313268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EAFD0-0DC3-485E-9ABF-42D088B699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8257CA-031E-4B66-A1F8-FC9596CBFA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55FDF-F1CE-4ABC-BCDB-91400EAEB054}"/>
              </a:ext>
            </a:extLst>
          </p:cNvPr>
          <p:cNvSpPr>
            <a:spLocks noGrp="1"/>
          </p:cNvSpPr>
          <p:nvPr>
            <p:ph type="dt" sz="half" idx="10"/>
          </p:nvPr>
        </p:nvSpPr>
        <p:spPr/>
        <p:txBody>
          <a:bodyPr/>
          <a:lstStyle/>
          <a:p>
            <a:fld id="{2004C3D1-B1D4-4055-8840-DBF1580FCAA7}" type="datetimeFigureOut">
              <a:rPr lang="en-US" smtClean="0"/>
              <a:t>11/20/2021</a:t>
            </a:fld>
            <a:endParaRPr lang="en-US"/>
          </a:p>
        </p:txBody>
      </p:sp>
      <p:sp>
        <p:nvSpPr>
          <p:cNvPr id="5" name="Footer Placeholder 4">
            <a:extLst>
              <a:ext uri="{FF2B5EF4-FFF2-40B4-BE49-F238E27FC236}">
                <a16:creationId xmlns:a16="http://schemas.microsoft.com/office/drawing/2014/main" id="{A93C28B1-1583-469A-9568-A8A8E19F98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DA4A01-A1A4-4037-98D5-F881569AAFE9}"/>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2401676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3940AF-545F-4396-8261-CE7092DE79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EE1C6C-3F27-40E4-B7C7-A847183E9C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4D54AE-280F-41F4-84B3-933ADEAC94BC}"/>
              </a:ext>
            </a:extLst>
          </p:cNvPr>
          <p:cNvSpPr>
            <a:spLocks noGrp="1"/>
          </p:cNvSpPr>
          <p:nvPr>
            <p:ph type="dt" sz="half" idx="10"/>
          </p:nvPr>
        </p:nvSpPr>
        <p:spPr/>
        <p:txBody>
          <a:bodyPr/>
          <a:lstStyle/>
          <a:p>
            <a:fld id="{2004C3D1-B1D4-4055-8840-DBF1580FCAA7}" type="datetimeFigureOut">
              <a:rPr lang="en-US" smtClean="0"/>
              <a:t>11/20/2021</a:t>
            </a:fld>
            <a:endParaRPr lang="en-US"/>
          </a:p>
        </p:txBody>
      </p:sp>
      <p:sp>
        <p:nvSpPr>
          <p:cNvPr id="5" name="Footer Placeholder 4">
            <a:extLst>
              <a:ext uri="{FF2B5EF4-FFF2-40B4-BE49-F238E27FC236}">
                <a16:creationId xmlns:a16="http://schemas.microsoft.com/office/drawing/2014/main" id="{953AC5C1-685B-4773-97A8-67DB35A48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D8676E-A2E4-46DB-AA38-BDC4897AEC86}"/>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1242487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1543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996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585981" y="4395832"/>
            <a:ext cx="2952927" cy="167779"/>
          </a:xfrm>
        </p:spPr>
        <p:txBody>
          <a:bodyPr anchor="ct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1086082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585981" y="4395832"/>
            <a:ext cx="2952927" cy="167779"/>
          </a:xfrm>
        </p:spPr>
        <p:txBody>
          <a:bodyPr anchor="ctr">
            <a:normAutofit/>
          </a:bodyPr>
          <a:lstStyle>
            <a:lvl1pPr>
              <a:defRPr sz="2133"/>
            </a:lvl1pPr>
          </a:lstStyle>
          <a:p>
            <a:pPr lvl="0"/>
            <a:r>
              <a:rPr lang="en-US" dirty="0"/>
              <a:t>Add Your Subtitle</a:t>
            </a:r>
          </a:p>
        </p:txBody>
      </p:sp>
      <p:sp>
        <p:nvSpPr>
          <p:cNvPr id="5" name="Title 1"/>
          <p:cNvSpPr>
            <a:spLocks noGrp="1"/>
          </p:cNvSpPr>
          <p:nvPr>
            <p:ph type="title" hasCustomPrompt="1"/>
          </p:nvPr>
        </p:nvSpPr>
        <p:spPr>
          <a:xfrm>
            <a:off x="2617365" y="2337733"/>
            <a:ext cx="7158605" cy="2013359"/>
          </a:xfrm>
        </p:spPr>
        <p:txBody>
          <a:bodyPr/>
          <a:lstStyle/>
          <a:p>
            <a:r>
              <a:rPr lang="en-US" dirty="0"/>
              <a:t>Add Your Title</a:t>
            </a:r>
          </a:p>
        </p:txBody>
      </p:sp>
    </p:spTree>
    <p:extLst>
      <p:ext uri="{BB962C8B-B14F-4D97-AF65-F5344CB8AC3E}">
        <p14:creationId xmlns:p14="http://schemas.microsoft.com/office/powerpoint/2010/main" val="889419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4865614" y="604008"/>
            <a:ext cx="6711193" cy="573806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4169565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4865614" y="604008"/>
            <a:ext cx="6711193" cy="573806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rot="20748094">
            <a:off x="904503" y="803966"/>
            <a:ext cx="3436909" cy="1054177"/>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1274401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46796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2666622" y="5363957"/>
            <a:ext cx="6711925" cy="520700"/>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1317049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261EA-ED87-4AA6-98A7-1D1B503462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46B567-13D3-409B-B758-D43FB48D77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93379-291D-4C6A-B908-8807411CA071}"/>
              </a:ext>
            </a:extLst>
          </p:cNvPr>
          <p:cNvSpPr>
            <a:spLocks noGrp="1"/>
          </p:cNvSpPr>
          <p:nvPr>
            <p:ph type="dt" sz="half" idx="10"/>
          </p:nvPr>
        </p:nvSpPr>
        <p:spPr/>
        <p:txBody>
          <a:bodyPr/>
          <a:lstStyle/>
          <a:p>
            <a:fld id="{2004C3D1-B1D4-4055-8840-DBF1580FCAA7}" type="datetimeFigureOut">
              <a:rPr lang="en-US" smtClean="0"/>
              <a:t>11/20/2021</a:t>
            </a:fld>
            <a:endParaRPr lang="en-US"/>
          </a:p>
        </p:txBody>
      </p:sp>
      <p:sp>
        <p:nvSpPr>
          <p:cNvPr id="5" name="Footer Placeholder 4">
            <a:extLst>
              <a:ext uri="{FF2B5EF4-FFF2-40B4-BE49-F238E27FC236}">
                <a16:creationId xmlns:a16="http://schemas.microsoft.com/office/drawing/2014/main" id="{076AE350-05E4-49FB-9244-F0DC905E39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793A4B-8F17-4176-A5E3-A817FE00EDA1}"/>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38407276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66622" y="2354929"/>
            <a:ext cx="6711925" cy="2860945"/>
          </a:xfrm>
        </p:spPr>
        <p:txBody>
          <a:bodyPr/>
          <a:lstStyle/>
          <a:p>
            <a:r>
              <a:rPr lang="en-US" dirty="0"/>
              <a:t>Add Your Title</a:t>
            </a:r>
          </a:p>
        </p:txBody>
      </p:sp>
      <p:sp>
        <p:nvSpPr>
          <p:cNvPr id="4" name="Text Placeholder 3"/>
          <p:cNvSpPr>
            <a:spLocks noGrp="1"/>
          </p:cNvSpPr>
          <p:nvPr>
            <p:ph type="body" sz="quarter" idx="12" hasCustomPrompt="1"/>
          </p:nvPr>
        </p:nvSpPr>
        <p:spPr>
          <a:xfrm>
            <a:off x="2666622" y="5363957"/>
            <a:ext cx="6711925" cy="520700"/>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1124543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61648" y="992573"/>
            <a:ext cx="7550621" cy="5519064"/>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23163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361648" y="992573"/>
            <a:ext cx="7550621" cy="5519064"/>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815874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05765" y="1471565"/>
            <a:ext cx="3506435" cy="1447768"/>
          </a:xfrm>
        </p:spPr>
        <p:txBody>
          <a:bodyPr>
            <a:normAutofit/>
          </a:bodyPr>
          <a:lstStyle>
            <a:lvl1pPr>
              <a:defRPr sz="2133"/>
            </a:lvl1pPr>
          </a:lstStyle>
          <a:p>
            <a:r>
              <a:rPr lang="en-US" dirty="0"/>
              <a:t>Add Your Title</a:t>
            </a:r>
          </a:p>
        </p:txBody>
      </p:sp>
      <p:sp>
        <p:nvSpPr>
          <p:cNvPr id="5" name="Text Placeholder 6"/>
          <p:cNvSpPr>
            <a:spLocks noGrp="1"/>
          </p:cNvSpPr>
          <p:nvPr>
            <p:ph type="body" sz="quarter" idx="11" hasCustomPrompt="1"/>
          </p:nvPr>
        </p:nvSpPr>
        <p:spPr>
          <a:xfrm>
            <a:off x="361648" y="992573"/>
            <a:ext cx="7550621" cy="5519064"/>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95910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656889" y="875800"/>
            <a:ext cx="8925511" cy="417284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2657232" y="5430811"/>
            <a:ext cx="8925168" cy="920959"/>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17331558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608227" y="788219"/>
            <a:ext cx="8974172" cy="5579156"/>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29362645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6326E14-EEBA-4DC7-9F12-7FE165EAF1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E4CE90-15E2-41C5-ADA1-0FB80ED79C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0589FC1-36CB-431D-8A5A-E9E576E972A5}"/>
              </a:ext>
            </a:extLst>
          </p:cNvPr>
          <p:cNvSpPr>
            <a:spLocks noGrp="1" noChangeArrowheads="1"/>
          </p:cNvSpPr>
          <p:nvPr>
            <p:ph type="sldNum" sz="quarter" idx="12"/>
          </p:nvPr>
        </p:nvSpPr>
        <p:spPr>
          <a:ln/>
        </p:spPr>
        <p:txBody>
          <a:bodyPr/>
          <a:lstStyle>
            <a:lvl1pPr>
              <a:defRPr/>
            </a:lvl1pPr>
          </a:lstStyle>
          <a:p>
            <a:fld id="{0A6933EA-114B-4B12-925A-3898D5C66FA1}" type="slidenum">
              <a:rPr lang="en-US" altLang="en-US"/>
              <a:pPr/>
              <a:t>‹#›</a:t>
            </a:fld>
            <a:endParaRPr lang="en-US" altLang="en-US"/>
          </a:p>
        </p:txBody>
      </p:sp>
    </p:spTree>
    <p:extLst>
      <p:ext uri="{BB962C8B-B14F-4D97-AF65-F5344CB8AC3E}">
        <p14:creationId xmlns:p14="http://schemas.microsoft.com/office/powerpoint/2010/main" val="18541643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22FDB5-0789-45B6-882D-06CEDE20B0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7C72319-AF3A-4058-AC25-8EF1F3751A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6E80C53-52DB-45BC-9AAD-2828915969C1}"/>
              </a:ext>
            </a:extLst>
          </p:cNvPr>
          <p:cNvSpPr>
            <a:spLocks noGrp="1" noChangeArrowheads="1"/>
          </p:cNvSpPr>
          <p:nvPr>
            <p:ph type="sldNum" sz="quarter" idx="12"/>
          </p:nvPr>
        </p:nvSpPr>
        <p:spPr>
          <a:ln/>
        </p:spPr>
        <p:txBody>
          <a:bodyPr/>
          <a:lstStyle>
            <a:lvl1pPr>
              <a:defRPr/>
            </a:lvl1pPr>
          </a:lstStyle>
          <a:p>
            <a:fld id="{6661132C-4E0F-47FF-986C-E7BB8A1C993E}" type="slidenum">
              <a:rPr lang="en-US" altLang="en-US"/>
              <a:pPr/>
              <a:t>‹#›</a:t>
            </a:fld>
            <a:endParaRPr lang="en-US" altLang="en-US"/>
          </a:p>
        </p:txBody>
      </p:sp>
    </p:spTree>
    <p:extLst>
      <p:ext uri="{BB962C8B-B14F-4D97-AF65-F5344CB8AC3E}">
        <p14:creationId xmlns:p14="http://schemas.microsoft.com/office/powerpoint/2010/main" val="3811984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679BF88A-58A6-43FA-A537-34603ABD5F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B86CCB-A734-4F89-828B-61B5B844B2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722FF3-EEC2-467C-8A66-B373A3A8AC6C}"/>
              </a:ext>
            </a:extLst>
          </p:cNvPr>
          <p:cNvSpPr>
            <a:spLocks noGrp="1" noChangeArrowheads="1"/>
          </p:cNvSpPr>
          <p:nvPr>
            <p:ph type="sldNum" sz="quarter" idx="12"/>
          </p:nvPr>
        </p:nvSpPr>
        <p:spPr>
          <a:ln/>
        </p:spPr>
        <p:txBody>
          <a:bodyPr/>
          <a:lstStyle>
            <a:lvl1pPr>
              <a:defRPr/>
            </a:lvl1pPr>
          </a:lstStyle>
          <a:p>
            <a:fld id="{48BB5181-CB40-420E-ACB3-394A11D4D2BE}" type="slidenum">
              <a:rPr lang="en-US" altLang="en-US"/>
              <a:pPr/>
              <a:t>‹#›</a:t>
            </a:fld>
            <a:endParaRPr lang="en-US" altLang="en-US"/>
          </a:p>
        </p:txBody>
      </p:sp>
    </p:spTree>
    <p:extLst>
      <p:ext uri="{BB962C8B-B14F-4D97-AF65-F5344CB8AC3E}">
        <p14:creationId xmlns:p14="http://schemas.microsoft.com/office/powerpoint/2010/main" val="7400846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D816360-F408-4A74-9879-4EFA59428CC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C2850CE-A978-4A2B-B779-CFFA925459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C6A74BD-DE0C-4C22-B130-745B4B1FDF76}"/>
              </a:ext>
            </a:extLst>
          </p:cNvPr>
          <p:cNvSpPr>
            <a:spLocks noGrp="1" noChangeArrowheads="1"/>
          </p:cNvSpPr>
          <p:nvPr>
            <p:ph type="sldNum" sz="quarter" idx="12"/>
          </p:nvPr>
        </p:nvSpPr>
        <p:spPr>
          <a:ln/>
        </p:spPr>
        <p:txBody>
          <a:bodyPr/>
          <a:lstStyle>
            <a:lvl1pPr>
              <a:defRPr/>
            </a:lvl1pPr>
          </a:lstStyle>
          <a:p>
            <a:fld id="{D9191810-C197-4C50-95CE-855462FD796F}" type="slidenum">
              <a:rPr lang="en-US" altLang="en-US"/>
              <a:pPr/>
              <a:t>‹#›</a:t>
            </a:fld>
            <a:endParaRPr lang="en-US" altLang="en-US"/>
          </a:p>
        </p:txBody>
      </p:sp>
    </p:spTree>
    <p:extLst>
      <p:ext uri="{BB962C8B-B14F-4D97-AF65-F5344CB8AC3E}">
        <p14:creationId xmlns:p14="http://schemas.microsoft.com/office/powerpoint/2010/main" val="3587254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F1DDF-FE8D-45D1-916D-232E0AF229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82769A-1BDD-49B5-A0CA-AEE5C293FD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26FED5-BEDC-479C-B7FD-2865B6DFF612}"/>
              </a:ext>
            </a:extLst>
          </p:cNvPr>
          <p:cNvSpPr>
            <a:spLocks noGrp="1"/>
          </p:cNvSpPr>
          <p:nvPr>
            <p:ph type="dt" sz="half" idx="10"/>
          </p:nvPr>
        </p:nvSpPr>
        <p:spPr/>
        <p:txBody>
          <a:bodyPr/>
          <a:lstStyle/>
          <a:p>
            <a:fld id="{2004C3D1-B1D4-4055-8840-DBF1580FCAA7}" type="datetimeFigureOut">
              <a:rPr lang="en-US" smtClean="0"/>
              <a:t>11/20/2021</a:t>
            </a:fld>
            <a:endParaRPr lang="en-US"/>
          </a:p>
        </p:txBody>
      </p:sp>
      <p:sp>
        <p:nvSpPr>
          <p:cNvPr id="5" name="Footer Placeholder 4">
            <a:extLst>
              <a:ext uri="{FF2B5EF4-FFF2-40B4-BE49-F238E27FC236}">
                <a16:creationId xmlns:a16="http://schemas.microsoft.com/office/drawing/2014/main" id="{ABDEE2CD-AA09-4D96-99C8-FF79D58AC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E62E8F-87AB-46BC-B436-E2F7D8351DBE}"/>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36245942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18DECC2-41D9-4F4E-8EF6-4AA4DB6C47A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2A83290-239A-49D6-8E41-81FFFAE8E5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D35B708-D7AB-40A2-B84B-03FBB4FBF143}"/>
              </a:ext>
            </a:extLst>
          </p:cNvPr>
          <p:cNvSpPr>
            <a:spLocks noGrp="1" noChangeArrowheads="1"/>
          </p:cNvSpPr>
          <p:nvPr>
            <p:ph type="sldNum" sz="quarter" idx="12"/>
          </p:nvPr>
        </p:nvSpPr>
        <p:spPr>
          <a:ln/>
        </p:spPr>
        <p:txBody>
          <a:bodyPr/>
          <a:lstStyle>
            <a:lvl1pPr>
              <a:defRPr/>
            </a:lvl1pPr>
          </a:lstStyle>
          <a:p>
            <a:fld id="{A3AB0126-30AF-4D03-9C60-1E33B00352D6}" type="slidenum">
              <a:rPr lang="en-US" altLang="en-US"/>
              <a:pPr/>
              <a:t>‹#›</a:t>
            </a:fld>
            <a:endParaRPr lang="en-US" altLang="en-US"/>
          </a:p>
        </p:txBody>
      </p:sp>
    </p:spTree>
    <p:extLst>
      <p:ext uri="{BB962C8B-B14F-4D97-AF65-F5344CB8AC3E}">
        <p14:creationId xmlns:p14="http://schemas.microsoft.com/office/powerpoint/2010/main" val="31172066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9EDEC9C-81CF-4F8E-BA21-9D21FEB2898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0B3E0A5-43B3-48C9-A3C2-2BB9F8DB44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AA4E0DD-C360-4A27-86A3-2CD497A4BE99}"/>
              </a:ext>
            </a:extLst>
          </p:cNvPr>
          <p:cNvSpPr>
            <a:spLocks noGrp="1" noChangeArrowheads="1"/>
          </p:cNvSpPr>
          <p:nvPr>
            <p:ph type="sldNum" sz="quarter" idx="12"/>
          </p:nvPr>
        </p:nvSpPr>
        <p:spPr>
          <a:ln/>
        </p:spPr>
        <p:txBody>
          <a:bodyPr/>
          <a:lstStyle>
            <a:lvl1pPr>
              <a:defRPr/>
            </a:lvl1pPr>
          </a:lstStyle>
          <a:p>
            <a:fld id="{E420D24F-24CF-4ED6-B6CD-90FA2F4AEE37}" type="slidenum">
              <a:rPr lang="en-US" altLang="en-US"/>
              <a:pPr/>
              <a:t>‹#›</a:t>
            </a:fld>
            <a:endParaRPr lang="en-US" altLang="en-US"/>
          </a:p>
        </p:txBody>
      </p:sp>
    </p:spTree>
    <p:extLst>
      <p:ext uri="{BB962C8B-B14F-4D97-AF65-F5344CB8AC3E}">
        <p14:creationId xmlns:p14="http://schemas.microsoft.com/office/powerpoint/2010/main" val="26414157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7CED746-682F-4848-9F82-98D803C07CE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9CAE26A-2125-405B-980C-2B72903839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EF98832-F94C-468F-B7A6-A6EFC3C571B0}"/>
              </a:ext>
            </a:extLst>
          </p:cNvPr>
          <p:cNvSpPr>
            <a:spLocks noGrp="1" noChangeArrowheads="1"/>
          </p:cNvSpPr>
          <p:nvPr>
            <p:ph type="sldNum" sz="quarter" idx="12"/>
          </p:nvPr>
        </p:nvSpPr>
        <p:spPr>
          <a:ln/>
        </p:spPr>
        <p:txBody>
          <a:bodyPr/>
          <a:lstStyle>
            <a:lvl1pPr>
              <a:defRPr/>
            </a:lvl1pPr>
          </a:lstStyle>
          <a:p>
            <a:fld id="{14C98D3B-52B2-410F-84C7-96D54733AAD8}" type="slidenum">
              <a:rPr lang="en-US" altLang="en-US"/>
              <a:pPr/>
              <a:t>‹#›</a:t>
            </a:fld>
            <a:endParaRPr lang="en-US" altLang="en-US"/>
          </a:p>
        </p:txBody>
      </p:sp>
    </p:spTree>
    <p:extLst>
      <p:ext uri="{BB962C8B-B14F-4D97-AF65-F5344CB8AC3E}">
        <p14:creationId xmlns:p14="http://schemas.microsoft.com/office/powerpoint/2010/main" val="15448818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02234AA2-21EE-4A83-ADDB-5DCC67F7B49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CD29E2A-845B-4DBC-AAD3-D1F2214C8B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8576FB9-3168-4025-A4D9-B39629BBF5F0}"/>
              </a:ext>
            </a:extLst>
          </p:cNvPr>
          <p:cNvSpPr>
            <a:spLocks noGrp="1" noChangeArrowheads="1"/>
          </p:cNvSpPr>
          <p:nvPr>
            <p:ph type="sldNum" sz="quarter" idx="12"/>
          </p:nvPr>
        </p:nvSpPr>
        <p:spPr>
          <a:ln/>
        </p:spPr>
        <p:txBody>
          <a:bodyPr/>
          <a:lstStyle>
            <a:lvl1pPr>
              <a:defRPr/>
            </a:lvl1pPr>
          </a:lstStyle>
          <a:p>
            <a:fld id="{97B4D508-FF94-4ED6-8289-860FB315ED48}" type="slidenum">
              <a:rPr lang="en-US" altLang="en-US"/>
              <a:pPr/>
              <a:t>‹#›</a:t>
            </a:fld>
            <a:endParaRPr lang="en-US" altLang="en-US"/>
          </a:p>
        </p:txBody>
      </p:sp>
    </p:spTree>
    <p:extLst>
      <p:ext uri="{BB962C8B-B14F-4D97-AF65-F5344CB8AC3E}">
        <p14:creationId xmlns:p14="http://schemas.microsoft.com/office/powerpoint/2010/main" val="3691906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2512938E-757C-464E-8C64-9DBFE858D20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19556DD-7430-4E99-B017-6477DD6E0A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58AFC72-881E-4E44-B93A-6B9D1391D27A}"/>
              </a:ext>
            </a:extLst>
          </p:cNvPr>
          <p:cNvSpPr>
            <a:spLocks noGrp="1" noChangeArrowheads="1"/>
          </p:cNvSpPr>
          <p:nvPr>
            <p:ph type="sldNum" sz="quarter" idx="12"/>
          </p:nvPr>
        </p:nvSpPr>
        <p:spPr>
          <a:ln/>
        </p:spPr>
        <p:txBody>
          <a:bodyPr/>
          <a:lstStyle>
            <a:lvl1pPr>
              <a:defRPr/>
            </a:lvl1pPr>
          </a:lstStyle>
          <a:p>
            <a:fld id="{97A60C21-564F-47DE-ACC2-455617FA60B2}" type="slidenum">
              <a:rPr lang="en-US" altLang="en-US"/>
              <a:pPr/>
              <a:t>‹#›</a:t>
            </a:fld>
            <a:endParaRPr lang="en-US" altLang="en-US"/>
          </a:p>
        </p:txBody>
      </p:sp>
    </p:spTree>
    <p:extLst>
      <p:ext uri="{BB962C8B-B14F-4D97-AF65-F5344CB8AC3E}">
        <p14:creationId xmlns:p14="http://schemas.microsoft.com/office/powerpoint/2010/main" val="20849829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2DA0A4-6428-415B-8032-D3058D5BB9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1F73B3-E511-44F9-AC2C-A7B57941BF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165A9B-0F19-4698-802D-7E0689D3986F}"/>
              </a:ext>
            </a:extLst>
          </p:cNvPr>
          <p:cNvSpPr>
            <a:spLocks noGrp="1" noChangeArrowheads="1"/>
          </p:cNvSpPr>
          <p:nvPr>
            <p:ph type="sldNum" sz="quarter" idx="12"/>
          </p:nvPr>
        </p:nvSpPr>
        <p:spPr>
          <a:ln/>
        </p:spPr>
        <p:txBody>
          <a:bodyPr/>
          <a:lstStyle>
            <a:lvl1pPr>
              <a:defRPr/>
            </a:lvl1pPr>
          </a:lstStyle>
          <a:p>
            <a:fld id="{86EBFCEB-5DD5-4582-82C0-DAFC825AA6C4}" type="slidenum">
              <a:rPr lang="en-US" altLang="en-US"/>
              <a:pPr/>
              <a:t>‹#›</a:t>
            </a:fld>
            <a:endParaRPr lang="en-US" altLang="en-US"/>
          </a:p>
        </p:txBody>
      </p:sp>
    </p:spTree>
    <p:extLst>
      <p:ext uri="{BB962C8B-B14F-4D97-AF65-F5344CB8AC3E}">
        <p14:creationId xmlns:p14="http://schemas.microsoft.com/office/powerpoint/2010/main" val="31160269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3DDE04A-2374-4846-BE09-3A382CBB1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C6E520D-8F97-4911-B88B-0B594705FF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6522B8-DBEA-474E-9A1D-A81F07617024}"/>
              </a:ext>
            </a:extLst>
          </p:cNvPr>
          <p:cNvSpPr>
            <a:spLocks noGrp="1" noChangeArrowheads="1"/>
          </p:cNvSpPr>
          <p:nvPr>
            <p:ph type="sldNum" sz="quarter" idx="12"/>
          </p:nvPr>
        </p:nvSpPr>
        <p:spPr>
          <a:ln/>
        </p:spPr>
        <p:txBody>
          <a:bodyPr/>
          <a:lstStyle>
            <a:lvl1pPr>
              <a:defRPr/>
            </a:lvl1pPr>
          </a:lstStyle>
          <a:p>
            <a:fld id="{FC847425-E144-4D6F-AD24-628F65BF0782}" type="slidenum">
              <a:rPr lang="en-US" altLang="en-US"/>
              <a:pPr/>
              <a:t>‹#›</a:t>
            </a:fld>
            <a:endParaRPr lang="en-US" altLang="en-US"/>
          </a:p>
        </p:txBody>
      </p:sp>
    </p:spTree>
    <p:extLst>
      <p:ext uri="{BB962C8B-B14F-4D97-AF65-F5344CB8AC3E}">
        <p14:creationId xmlns:p14="http://schemas.microsoft.com/office/powerpoint/2010/main" val="37596464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F4EAE3D-5D5B-44C2-B8C5-39336A2FDE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7AAE9C-2935-4D6E-8304-600CFA9DFC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29633E-AD82-4C93-952A-C80A1B0598F4}"/>
              </a:ext>
            </a:extLst>
          </p:cNvPr>
          <p:cNvSpPr>
            <a:spLocks noGrp="1" noChangeArrowheads="1"/>
          </p:cNvSpPr>
          <p:nvPr>
            <p:ph type="sldNum" sz="quarter" idx="12"/>
          </p:nvPr>
        </p:nvSpPr>
        <p:spPr>
          <a:ln/>
        </p:spPr>
        <p:txBody>
          <a:bodyPr/>
          <a:lstStyle>
            <a:lvl1pPr>
              <a:defRPr/>
            </a:lvl1pPr>
          </a:lstStyle>
          <a:p>
            <a:fld id="{D055E956-7643-419F-8AAC-C04FB11F369C}" type="slidenum">
              <a:rPr lang="en-US" altLang="en-US"/>
              <a:pPr/>
              <a:t>‹#›</a:t>
            </a:fld>
            <a:endParaRPr lang="en-US" altLang="en-US"/>
          </a:p>
        </p:txBody>
      </p:sp>
    </p:spTree>
    <p:extLst>
      <p:ext uri="{BB962C8B-B14F-4D97-AF65-F5344CB8AC3E}">
        <p14:creationId xmlns:p14="http://schemas.microsoft.com/office/powerpoint/2010/main" val="32074690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D85A0D-0D33-4F84-BE41-3244AFCD5B5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29EF38D-F96D-4FF2-B3E4-2284723FBA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3FA0EAC-4A29-4F9F-B06E-27C32524CDAB}"/>
              </a:ext>
            </a:extLst>
          </p:cNvPr>
          <p:cNvSpPr>
            <a:spLocks noGrp="1" noChangeArrowheads="1"/>
          </p:cNvSpPr>
          <p:nvPr>
            <p:ph type="sldNum" sz="quarter" idx="12"/>
          </p:nvPr>
        </p:nvSpPr>
        <p:spPr>
          <a:ln/>
        </p:spPr>
        <p:txBody>
          <a:bodyPr/>
          <a:lstStyle>
            <a:lvl1pPr>
              <a:defRPr/>
            </a:lvl1pPr>
          </a:lstStyle>
          <a:p>
            <a:fld id="{86287D9D-30FD-44CC-B0D5-8E81FBECE0DF}" type="slidenum">
              <a:rPr lang="en-US" altLang="en-US"/>
              <a:pPr/>
              <a:t>‹#›</a:t>
            </a:fld>
            <a:endParaRPr lang="en-US" altLang="en-US"/>
          </a:p>
        </p:txBody>
      </p:sp>
    </p:spTree>
    <p:extLst>
      <p:ext uri="{BB962C8B-B14F-4D97-AF65-F5344CB8AC3E}">
        <p14:creationId xmlns:p14="http://schemas.microsoft.com/office/powerpoint/2010/main" val="2717077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FD544DBD-4789-4B65-BB1D-2CE9061C47C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370C091-4FC8-46B6-A39B-0E4BC7E885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F26824-2D2E-4787-AF59-BA7771B38EDE}"/>
              </a:ext>
            </a:extLst>
          </p:cNvPr>
          <p:cNvSpPr>
            <a:spLocks noGrp="1" noChangeArrowheads="1"/>
          </p:cNvSpPr>
          <p:nvPr>
            <p:ph type="sldNum" sz="quarter" idx="12"/>
          </p:nvPr>
        </p:nvSpPr>
        <p:spPr>
          <a:ln/>
        </p:spPr>
        <p:txBody>
          <a:bodyPr/>
          <a:lstStyle>
            <a:lvl1pPr>
              <a:defRPr/>
            </a:lvl1pPr>
          </a:lstStyle>
          <a:p>
            <a:fld id="{2DDC819F-6269-4B18-8834-70544C35F093}" type="slidenum">
              <a:rPr lang="en-US" altLang="en-US"/>
              <a:pPr/>
              <a:t>‹#›</a:t>
            </a:fld>
            <a:endParaRPr lang="en-US" altLang="en-US"/>
          </a:p>
        </p:txBody>
      </p:sp>
    </p:spTree>
    <p:extLst>
      <p:ext uri="{BB962C8B-B14F-4D97-AF65-F5344CB8AC3E}">
        <p14:creationId xmlns:p14="http://schemas.microsoft.com/office/powerpoint/2010/main" val="1450024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85BD6-E911-4685-93BD-253BCAA523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938852-5336-4D03-AA58-04B3D87F19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37D3ED-9233-4C04-A889-EBAED6399C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895F17-1966-4F49-96CA-82A1F528B6A2}"/>
              </a:ext>
            </a:extLst>
          </p:cNvPr>
          <p:cNvSpPr>
            <a:spLocks noGrp="1"/>
          </p:cNvSpPr>
          <p:nvPr>
            <p:ph type="dt" sz="half" idx="10"/>
          </p:nvPr>
        </p:nvSpPr>
        <p:spPr/>
        <p:txBody>
          <a:bodyPr/>
          <a:lstStyle/>
          <a:p>
            <a:fld id="{2004C3D1-B1D4-4055-8840-DBF1580FCAA7}" type="datetimeFigureOut">
              <a:rPr lang="en-US" smtClean="0"/>
              <a:t>11/20/2021</a:t>
            </a:fld>
            <a:endParaRPr lang="en-US"/>
          </a:p>
        </p:txBody>
      </p:sp>
      <p:sp>
        <p:nvSpPr>
          <p:cNvPr id="6" name="Footer Placeholder 5">
            <a:extLst>
              <a:ext uri="{FF2B5EF4-FFF2-40B4-BE49-F238E27FC236}">
                <a16:creationId xmlns:a16="http://schemas.microsoft.com/office/drawing/2014/main" id="{805BDA3B-1777-46CE-8A16-27AE50E7B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E8F98D-7E9B-44AB-AF87-A62B0E355A6C}"/>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20926825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43A1D13-DB09-4BE5-9A9C-FEFFD9EE75D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7969C8-C95C-4F72-B6FE-892408D046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E697490-3D91-4170-A24A-5B8C7DE2D7FD}"/>
              </a:ext>
            </a:extLst>
          </p:cNvPr>
          <p:cNvSpPr>
            <a:spLocks noGrp="1" noChangeArrowheads="1"/>
          </p:cNvSpPr>
          <p:nvPr>
            <p:ph type="sldNum" sz="quarter" idx="12"/>
          </p:nvPr>
        </p:nvSpPr>
        <p:spPr>
          <a:ln/>
        </p:spPr>
        <p:txBody>
          <a:bodyPr/>
          <a:lstStyle>
            <a:lvl1pPr>
              <a:defRPr/>
            </a:lvl1pPr>
          </a:lstStyle>
          <a:p>
            <a:fld id="{196902C8-1804-4E43-8B5C-6947DDCEF214}" type="slidenum">
              <a:rPr lang="en-US" altLang="en-US"/>
              <a:pPr/>
              <a:t>‹#›</a:t>
            </a:fld>
            <a:endParaRPr lang="en-US" altLang="en-US"/>
          </a:p>
        </p:txBody>
      </p:sp>
    </p:spTree>
    <p:extLst>
      <p:ext uri="{BB962C8B-B14F-4D97-AF65-F5344CB8AC3E}">
        <p14:creationId xmlns:p14="http://schemas.microsoft.com/office/powerpoint/2010/main" val="420966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D176F70-4A05-4D72-8653-155D29716EC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560170D-5BDD-48DA-AF38-FAB79F1B70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884DB3E-E6C5-42D3-A2D7-0B016C30502B}"/>
              </a:ext>
            </a:extLst>
          </p:cNvPr>
          <p:cNvSpPr>
            <a:spLocks noGrp="1" noChangeArrowheads="1"/>
          </p:cNvSpPr>
          <p:nvPr>
            <p:ph type="sldNum" sz="quarter" idx="12"/>
          </p:nvPr>
        </p:nvSpPr>
        <p:spPr>
          <a:ln/>
        </p:spPr>
        <p:txBody>
          <a:bodyPr/>
          <a:lstStyle>
            <a:lvl1pPr>
              <a:defRPr/>
            </a:lvl1pPr>
          </a:lstStyle>
          <a:p>
            <a:fld id="{19BC393A-5E59-4BB5-9EFA-087E9BB3F072}" type="slidenum">
              <a:rPr lang="en-US" altLang="en-US"/>
              <a:pPr/>
              <a:t>‹#›</a:t>
            </a:fld>
            <a:endParaRPr lang="en-US" altLang="en-US"/>
          </a:p>
        </p:txBody>
      </p:sp>
    </p:spTree>
    <p:extLst>
      <p:ext uri="{BB962C8B-B14F-4D97-AF65-F5344CB8AC3E}">
        <p14:creationId xmlns:p14="http://schemas.microsoft.com/office/powerpoint/2010/main" val="26821970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A5DB2AB-EDA4-4DA8-8EF3-4663802CC53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31EED0C-C337-46EE-A838-51C9F0E4DA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33F6AE4-F161-4146-A04C-4DDF5A75E8BC}"/>
              </a:ext>
            </a:extLst>
          </p:cNvPr>
          <p:cNvSpPr>
            <a:spLocks noGrp="1" noChangeArrowheads="1"/>
          </p:cNvSpPr>
          <p:nvPr>
            <p:ph type="sldNum" sz="quarter" idx="12"/>
          </p:nvPr>
        </p:nvSpPr>
        <p:spPr>
          <a:ln/>
        </p:spPr>
        <p:txBody>
          <a:bodyPr/>
          <a:lstStyle>
            <a:lvl1pPr>
              <a:defRPr/>
            </a:lvl1pPr>
          </a:lstStyle>
          <a:p>
            <a:fld id="{EA295891-9FDA-4F8E-B335-13546707C152}" type="slidenum">
              <a:rPr lang="en-US" altLang="en-US"/>
              <a:pPr/>
              <a:t>‹#›</a:t>
            </a:fld>
            <a:endParaRPr lang="en-US" altLang="en-US"/>
          </a:p>
        </p:txBody>
      </p:sp>
    </p:spTree>
    <p:extLst>
      <p:ext uri="{BB962C8B-B14F-4D97-AF65-F5344CB8AC3E}">
        <p14:creationId xmlns:p14="http://schemas.microsoft.com/office/powerpoint/2010/main" val="1869067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90DCEC5-73FD-407C-941C-7AD1B49441D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C5787E8-E9FB-4D8C-BAAA-F89E159886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0395018-02C5-4D84-A461-47DA925979F9}"/>
              </a:ext>
            </a:extLst>
          </p:cNvPr>
          <p:cNvSpPr>
            <a:spLocks noGrp="1" noChangeArrowheads="1"/>
          </p:cNvSpPr>
          <p:nvPr>
            <p:ph type="sldNum" sz="quarter" idx="12"/>
          </p:nvPr>
        </p:nvSpPr>
        <p:spPr>
          <a:ln/>
        </p:spPr>
        <p:txBody>
          <a:bodyPr/>
          <a:lstStyle>
            <a:lvl1pPr>
              <a:defRPr/>
            </a:lvl1pPr>
          </a:lstStyle>
          <a:p>
            <a:fld id="{D51874E2-0A4A-4F32-9759-6C456AA748A5}" type="slidenum">
              <a:rPr lang="en-US" altLang="en-US"/>
              <a:pPr/>
              <a:t>‹#›</a:t>
            </a:fld>
            <a:endParaRPr lang="en-US" altLang="en-US"/>
          </a:p>
        </p:txBody>
      </p:sp>
    </p:spTree>
    <p:extLst>
      <p:ext uri="{BB962C8B-B14F-4D97-AF65-F5344CB8AC3E}">
        <p14:creationId xmlns:p14="http://schemas.microsoft.com/office/powerpoint/2010/main" val="1121670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91CD38CC-70B2-4E59-9401-403D2AD600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EA148F-182C-45BB-885D-F7DCDC524C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730DCD4-2190-44B7-ACB3-B68B6A5FB71C}"/>
              </a:ext>
            </a:extLst>
          </p:cNvPr>
          <p:cNvSpPr>
            <a:spLocks noGrp="1" noChangeArrowheads="1"/>
          </p:cNvSpPr>
          <p:nvPr>
            <p:ph type="sldNum" sz="quarter" idx="12"/>
          </p:nvPr>
        </p:nvSpPr>
        <p:spPr>
          <a:ln/>
        </p:spPr>
        <p:txBody>
          <a:bodyPr/>
          <a:lstStyle>
            <a:lvl1pPr>
              <a:defRPr/>
            </a:lvl1pPr>
          </a:lstStyle>
          <a:p>
            <a:fld id="{62D886A6-23CC-41D8-8A4C-C5DB74F51877}" type="slidenum">
              <a:rPr lang="en-US" altLang="en-US"/>
              <a:pPr/>
              <a:t>‹#›</a:t>
            </a:fld>
            <a:endParaRPr lang="en-US" altLang="en-US"/>
          </a:p>
        </p:txBody>
      </p:sp>
    </p:spTree>
    <p:extLst>
      <p:ext uri="{BB962C8B-B14F-4D97-AF65-F5344CB8AC3E}">
        <p14:creationId xmlns:p14="http://schemas.microsoft.com/office/powerpoint/2010/main" val="16509717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54ADA884-55C0-4DE4-91F3-D7464537E28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D27BD06-F9E3-4170-AFF9-FD00F965EF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95C8516-5071-4F35-8FC8-3E81C5EFB3DF}"/>
              </a:ext>
            </a:extLst>
          </p:cNvPr>
          <p:cNvSpPr>
            <a:spLocks noGrp="1" noChangeArrowheads="1"/>
          </p:cNvSpPr>
          <p:nvPr>
            <p:ph type="sldNum" sz="quarter" idx="12"/>
          </p:nvPr>
        </p:nvSpPr>
        <p:spPr>
          <a:ln/>
        </p:spPr>
        <p:txBody>
          <a:bodyPr/>
          <a:lstStyle>
            <a:lvl1pPr>
              <a:defRPr/>
            </a:lvl1pPr>
          </a:lstStyle>
          <a:p>
            <a:fld id="{43BC0AAE-696C-487A-AC01-A339182EE2E3}" type="slidenum">
              <a:rPr lang="en-US" altLang="en-US"/>
              <a:pPr/>
              <a:t>‹#›</a:t>
            </a:fld>
            <a:endParaRPr lang="en-US" altLang="en-US"/>
          </a:p>
        </p:txBody>
      </p:sp>
    </p:spTree>
    <p:extLst>
      <p:ext uri="{BB962C8B-B14F-4D97-AF65-F5344CB8AC3E}">
        <p14:creationId xmlns:p14="http://schemas.microsoft.com/office/powerpoint/2010/main" val="2838198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2997D1-DC61-489E-B4F9-BD0851BCA51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8A79B0-9007-4F73-8728-96AD2D18F9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0013ED-33E1-4C44-958C-25DC2269E64B}"/>
              </a:ext>
            </a:extLst>
          </p:cNvPr>
          <p:cNvSpPr>
            <a:spLocks noGrp="1" noChangeArrowheads="1"/>
          </p:cNvSpPr>
          <p:nvPr>
            <p:ph type="sldNum" sz="quarter" idx="12"/>
          </p:nvPr>
        </p:nvSpPr>
        <p:spPr>
          <a:ln/>
        </p:spPr>
        <p:txBody>
          <a:bodyPr/>
          <a:lstStyle>
            <a:lvl1pPr>
              <a:defRPr/>
            </a:lvl1pPr>
          </a:lstStyle>
          <a:p>
            <a:fld id="{4174F95C-FF2B-4DC4-97ED-B1240ED63E40}" type="slidenum">
              <a:rPr lang="en-US" altLang="en-US"/>
              <a:pPr/>
              <a:t>‹#›</a:t>
            </a:fld>
            <a:endParaRPr lang="en-US" altLang="en-US"/>
          </a:p>
        </p:txBody>
      </p:sp>
    </p:spTree>
    <p:extLst>
      <p:ext uri="{BB962C8B-B14F-4D97-AF65-F5344CB8AC3E}">
        <p14:creationId xmlns:p14="http://schemas.microsoft.com/office/powerpoint/2010/main" val="8993326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072B67-073B-413B-A1EC-7AEFC5571A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D6A04D-D6E9-4801-8BB7-945702CECC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46921F-2850-4B9C-B84E-E46D5F5C0890}"/>
              </a:ext>
            </a:extLst>
          </p:cNvPr>
          <p:cNvSpPr>
            <a:spLocks noGrp="1" noChangeArrowheads="1"/>
          </p:cNvSpPr>
          <p:nvPr>
            <p:ph type="sldNum" sz="quarter" idx="12"/>
          </p:nvPr>
        </p:nvSpPr>
        <p:spPr>
          <a:ln/>
        </p:spPr>
        <p:txBody>
          <a:bodyPr/>
          <a:lstStyle>
            <a:lvl1pPr>
              <a:defRPr/>
            </a:lvl1pPr>
          </a:lstStyle>
          <a:p>
            <a:fld id="{D0CF2DE5-C5C5-4B9D-93A0-2322E2E8A37A}" type="slidenum">
              <a:rPr lang="en-US" altLang="en-US"/>
              <a:pPr/>
              <a:t>‹#›</a:t>
            </a:fld>
            <a:endParaRPr lang="en-US" altLang="en-US"/>
          </a:p>
        </p:txBody>
      </p:sp>
    </p:spTree>
    <p:extLst>
      <p:ext uri="{BB962C8B-B14F-4D97-AF65-F5344CB8AC3E}">
        <p14:creationId xmlns:p14="http://schemas.microsoft.com/office/powerpoint/2010/main" val="357035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58CF-B26E-41B1-9D4B-DD1EB4D6BA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497BAC-376B-446B-9CE3-086AA3F4F5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B853D5-28B3-40CC-877B-BC861EFE77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5FC4FD-711F-4A41-8B5F-F934503BAD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5FC3AC-EDEA-4FC3-88FD-8279531436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638E63-55ED-4432-9C42-3ADCFF1AC3D0}"/>
              </a:ext>
            </a:extLst>
          </p:cNvPr>
          <p:cNvSpPr>
            <a:spLocks noGrp="1"/>
          </p:cNvSpPr>
          <p:nvPr>
            <p:ph type="dt" sz="half" idx="10"/>
          </p:nvPr>
        </p:nvSpPr>
        <p:spPr/>
        <p:txBody>
          <a:bodyPr/>
          <a:lstStyle/>
          <a:p>
            <a:fld id="{2004C3D1-B1D4-4055-8840-DBF1580FCAA7}" type="datetimeFigureOut">
              <a:rPr lang="en-US" smtClean="0"/>
              <a:t>11/20/2021</a:t>
            </a:fld>
            <a:endParaRPr lang="en-US"/>
          </a:p>
        </p:txBody>
      </p:sp>
      <p:sp>
        <p:nvSpPr>
          <p:cNvPr id="8" name="Footer Placeholder 7">
            <a:extLst>
              <a:ext uri="{FF2B5EF4-FFF2-40B4-BE49-F238E27FC236}">
                <a16:creationId xmlns:a16="http://schemas.microsoft.com/office/drawing/2014/main" id="{D33E5B98-BFE0-481B-A8CB-9457D7ED85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9EF35B-AB49-4AF1-9AF5-AB8FA38D97B1}"/>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3210632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A7862-12A2-4E02-83C7-EC27D0DBEA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018DA8-465A-4934-9C47-ECFCC4B7CAEF}"/>
              </a:ext>
            </a:extLst>
          </p:cNvPr>
          <p:cNvSpPr>
            <a:spLocks noGrp="1"/>
          </p:cNvSpPr>
          <p:nvPr>
            <p:ph type="dt" sz="half" idx="10"/>
          </p:nvPr>
        </p:nvSpPr>
        <p:spPr/>
        <p:txBody>
          <a:bodyPr/>
          <a:lstStyle/>
          <a:p>
            <a:fld id="{2004C3D1-B1D4-4055-8840-DBF1580FCAA7}" type="datetimeFigureOut">
              <a:rPr lang="en-US" smtClean="0"/>
              <a:t>11/20/2021</a:t>
            </a:fld>
            <a:endParaRPr lang="en-US"/>
          </a:p>
        </p:txBody>
      </p:sp>
      <p:sp>
        <p:nvSpPr>
          <p:cNvPr id="4" name="Footer Placeholder 3">
            <a:extLst>
              <a:ext uri="{FF2B5EF4-FFF2-40B4-BE49-F238E27FC236}">
                <a16:creationId xmlns:a16="http://schemas.microsoft.com/office/drawing/2014/main" id="{F64A77E0-D736-4FF5-A1A5-4565F1A572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D15585-CDD7-4851-9B0C-D953D921E092}"/>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1007962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A5CCDE-C47E-40FB-90D4-4DC4A175C13C}"/>
              </a:ext>
            </a:extLst>
          </p:cNvPr>
          <p:cNvSpPr>
            <a:spLocks noGrp="1"/>
          </p:cNvSpPr>
          <p:nvPr>
            <p:ph type="dt" sz="half" idx="10"/>
          </p:nvPr>
        </p:nvSpPr>
        <p:spPr/>
        <p:txBody>
          <a:bodyPr/>
          <a:lstStyle/>
          <a:p>
            <a:fld id="{2004C3D1-B1D4-4055-8840-DBF1580FCAA7}" type="datetimeFigureOut">
              <a:rPr lang="en-US" smtClean="0"/>
              <a:t>11/20/2021</a:t>
            </a:fld>
            <a:endParaRPr lang="en-US"/>
          </a:p>
        </p:txBody>
      </p:sp>
      <p:sp>
        <p:nvSpPr>
          <p:cNvPr id="3" name="Footer Placeholder 2">
            <a:extLst>
              <a:ext uri="{FF2B5EF4-FFF2-40B4-BE49-F238E27FC236}">
                <a16:creationId xmlns:a16="http://schemas.microsoft.com/office/drawing/2014/main" id="{3C6E7BA9-A4CD-42F9-AC57-005D39B6D1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9F81B0-801B-4B5B-B152-DA9BEA320C49}"/>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1452961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D9BD9-87F6-4462-8909-5D1BCEFBD9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73199F-5FD9-4391-B532-DDC596E2EB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15F8D0-C783-447C-8706-6738C01125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E3D482-9822-4D0C-8936-3ADBED5E697E}"/>
              </a:ext>
            </a:extLst>
          </p:cNvPr>
          <p:cNvSpPr>
            <a:spLocks noGrp="1"/>
          </p:cNvSpPr>
          <p:nvPr>
            <p:ph type="dt" sz="half" idx="10"/>
          </p:nvPr>
        </p:nvSpPr>
        <p:spPr/>
        <p:txBody>
          <a:bodyPr/>
          <a:lstStyle/>
          <a:p>
            <a:fld id="{2004C3D1-B1D4-4055-8840-DBF1580FCAA7}" type="datetimeFigureOut">
              <a:rPr lang="en-US" smtClean="0"/>
              <a:t>11/20/2021</a:t>
            </a:fld>
            <a:endParaRPr lang="en-US"/>
          </a:p>
        </p:txBody>
      </p:sp>
      <p:sp>
        <p:nvSpPr>
          <p:cNvPr id="6" name="Footer Placeholder 5">
            <a:extLst>
              <a:ext uri="{FF2B5EF4-FFF2-40B4-BE49-F238E27FC236}">
                <a16:creationId xmlns:a16="http://schemas.microsoft.com/office/drawing/2014/main" id="{C599EEB0-15F6-473D-97E9-ADDE29D2C5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8B3BEF-FBFB-446C-8ADC-4A671F5D74A4}"/>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1479368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097A7-CC1A-484C-A1E3-512E8ADEC6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9C9AC9-B0C7-424B-AA51-152537261F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B36F3A-1820-4C8D-B1A2-11155A5A0B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7002DA-9A22-400A-AEF4-19C561069ECE}"/>
              </a:ext>
            </a:extLst>
          </p:cNvPr>
          <p:cNvSpPr>
            <a:spLocks noGrp="1"/>
          </p:cNvSpPr>
          <p:nvPr>
            <p:ph type="dt" sz="half" idx="10"/>
          </p:nvPr>
        </p:nvSpPr>
        <p:spPr/>
        <p:txBody>
          <a:bodyPr/>
          <a:lstStyle/>
          <a:p>
            <a:fld id="{2004C3D1-B1D4-4055-8840-DBF1580FCAA7}" type="datetimeFigureOut">
              <a:rPr lang="en-US" smtClean="0"/>
              <a:t>11/20/2021</a:t>
            </a:fld>
            <a:endParaRPr lang="en-US"/>
          </a:p>
        </p:txBody>
      </p:sp>
      <p:sp>
        <p:nvSpPr>
          <p:cNvPr id="6" name="Footer Placeholder 5">
            <a:extLst>
              <a:ext uri="{FF2B5EF4-FFF2-40B4-BE49-F238E27FC236}">
                <a16:creationId xmlns:a16="http://schemas.microsoft.com/office/drawing/2014/main" id="{57CE1A25-DA4F-4121-BD30-FD42237B7B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72EF3D-2085-444E-A4A0-8C5DE34CD228}"/>
              </a:ext>
            </a:extLst>
          </p:cNvPr>
          <p:cNvSpPr>
            <a:spLocks noGrp="1"/>
          </p:cNvSpPr>
          <p:nvPr>
            <p:ph type="sldNum" sz="quarter" idx="12"/>
          </p:nvPr>
        </p:nvSpPr>
        <p:spPr/>
        <p:txBody>
          <a:bodyPr/>
          <a:lstStyle/>
          <a:p>
            <a:fld id="{09253DE8-A814-48B1-99E7-BE6D3DEA31C9}" type="slidenum">
              <a:rPr lang="en-US" smtClean="0"/>
              <a:t>‹#›</a:t>
            </a:fld>
            <a:endParaRPr lang="en-US"/>
          </a:p>
        </p:txBody>
      </p:sp>
    </p:spTree>
    <p:extLst>
      <p:ext uri="{BB962C8B-B14F-4D97-AF65-F5344CB8AC3E}">
        <p14:creationId xmlns:p14="http://schemas.microsoft.com/office/powerpoint/2010/main" val="108168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6.jpg"/><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ED7D19-047F-478B-8622-3BF4C97FA6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A68701-2EA5-4399-9CD7-2A3E78C50F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90E02-B3CF-457A-9D13-EED9F169DA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04C3D1-B1D4-4055-8840-DBF1580FCAA7}" type="datetimeFigureOut">
              <a:rPr lang="en-US" smtClean="0"/>
              <a:t>11/20/2021</a:t>
            </a:fld>
            <a:endParaRPr lang="en-US"/>
          </a:p>
        </p:txBody>
      </p:sp>
      <p:sp>
        <p:nvSpPr>
          <p:cNvPr id="5" name="Footer Placeholder 4">
            <a:extLst>
              <a:ext uri="{FF2B5EF4-FFF2-40B4-BE49-F238E27FC236}">
                <a16:creationId xmlns:a16="http://schemas.microsoft.com/office/drawing/2014/main" id="{C9F31A91-7580-4299-8E41-0BBAA1F17B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7D315B-46B6-46E7-9121-1318AD1E96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253DE8-A814-48B1-99E7-BE6D3DEA31C9}" type="slidenum">
              <a:rPr lang="en-US" smtClean="0"/>
              <a:t>‹#›</a:t>
            </a:fld>
            <a:endParaRPr lang="en-US"/>
          </a:p>
        </p:txBody>
      </p:sp>
    </p:spTree>
    <p:extLst>
      <p:ext uri="{BB962C8B-B14F-4D97-AF65-F5344CB8AC3E}">
        <p14:creationId xmlns:p14="http://schemas.microsoft.com/office/powerpoint/2010/main" val="7379892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11/20/2021</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475214557"/>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Lst>
  <p:txStyles>
    <p:titleStyle>
      <a:lvl1pPr algn="ctr" defTabSz="1219170" rtl="0" eaLnBrk="1" latinLnBrk="0" hangingPunct="1">
        <a:spcBef>
          <a:spcPct val="0"/>
        </a:spcBef>
        <a:buNone/>
        <a:defRPr sz="5867" kern="1200">
          <a:solidFill>
            <a:srgbClr val="F4F4FA"/>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F4F4FA"/>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4F4FA"/>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4F4FA"/>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4F4FA"/>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4F4FA"/>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11/20/2021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3415770893"/>
      </p:ext>
    </p:extLst>
  </p:cSld>
  <p:clrMap bg1="dk1" tx1="lt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Lst>
  <p:txStyles>
    <p:titleStyle>
      <a:lvl1pPr algn="ctr" defTabSz="1219170" rtl="0" eaLnBrk="1" latinLnBrk="0" hangingPunct="1">
        <a:spcBef>
          <a:spcPct val="0"/>
        </a:spcBef>
        <a:buNone/>
        <a:defRPr sz="5867" kern="1200">
          <a:solidFill>
            <a:schemeClr val="tx1"/>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D3D21CD-C5E4-48BB-9B74-9C4D6C702DAD}"/>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1A299DC8-D238-420E-8686-C42E17CA5678}"/>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9921C3F9-6E22-4288-B924-BB5BF17ECEE4}"/>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E37E8257-BE43-459F-996D-F1533285A230}"/>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2D5BEA39-7F16-4E6C-B214-52B0963EEF9D}"/>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6D63D88F-8856-4A3E-9C00-E38468B8A5B5}" type="slidenum">
              <a:rPr lang="en-US" altLang="en-US"/>
              <a:pPr/>
              <a:t>‹#›</a:t>
            </a:fld>
            <a:endParaRPr lang="en-US" altLang="en-US"/>
          </a:p>
        </p:txBody>
      </p:sp>
    </p:spTree>
    <p:extLst>
      <p:ext uri="{BB962C8B-B14F-4D97-AF65-F5344CB8AC3E}">
        <p14:creationId xmlns:p14="http://schemas.microsoft.com/office/powerpoint/2010/main" val="199141974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3900EB3-1B9E-4E87-8834-661F17A547D5}"/>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3475A676-955A-4378-B4C9-2651FA6E91ED}"/>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786C47EC-5954-4FA2-805D-543D786BAC30}"/>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a:latin typeface="Times" charset="0"/>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2A02A952-869E-4C01-B65B-708FBEF8094B}"/>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a:latin typeface="Times" charset="0"/>
                <a:ea typeface="ＭＳ Ｐゴシック" charset="0"/>
                <a:cs typeface="+mn-cs"/>
              </a:defRPr>
            </a:lvl1pPr>
          </a:lstStyle>
          <a:p>
            <a:pPr>
              <a:defRPr/>
            </a:pPr>
            <a:endParaRPr lang="en-US"/>
          </a:p>
        </p:txBody>
      </p:sp>
      <p:sp>
        <p:nvSpPr>
          <p:cNvPr id="1030" name="Rectangle 6">
            <a:extLst>
              <a:ext uri="{FF2B5EF4-FFF2-40B4-BE49-F238E27FC236}">
                <a16:creationId xmlns:a16="http://schemas.microsoft.com/office/drawing/2014/main" id="{828FA831-03AF-412D-8D1B-1C807D6F8BA6}"/>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35DB16CD-D7BF-41D5-863B-4FA71FC34D43}" type="slidenum">
              <a:rPr lang="en-US" altLang="en-US"/>
              <a:pPr/>
              <a:t>‹#›</a:t>
            </a:fld>
            <a:endParaRPr lang="en-US" altLang="en-US"/>
          </a:p>
        </p:txBody>
      </p:sp>
    </p:spTree>
    <p:extLst>
      <p:ext uri="{BB962C8B-B14F-4D97-AF65-F5344CB8AC3E}">
        <p14:creationId xmlns:p14="http://schemas.microsoft.com/office/powerpoint/2010/main" val="395961377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ＭＳ Ｐゴシック" charset="0"/>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6.xml"/></Relationships>
</file>

<file path=ppt/slides/_rels/slide10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6.xml"/></Relationships>
</file>

<file path=ppt/slides/_rels/slide10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6.xml"/></Relationships>
</file>

<file path=ppt/slides/_rels/slide10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6.xml"/></Relationships>
</file>

<file path=ppt/slides/_rels/slide10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6.xml"/></Relationships>
</file>

<file path=ppt/slides/_rels/slide10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6.xml"/></Relationships>
</file>

<file path=ppt/slides/_rels/slide10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1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6.xml"/></Relationships>
</file>

<file path=ppt/slides/_rels/slide11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6.xml"/></Relationships>
</file>

<file path=ppt/slides/_rels/slide11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6.xml"/></Relationships>
</file>

<file path=ppt/slides/_rels/slide11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6.xml"/></Relationships>
</file>

<file path=ppt/slides/_rels/slide11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7.xml"/></Relationships>
</file>

<file path=ppt/slides/_rels/slide8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7.xml"/></Relationships>
</file>

<file path=ppt/slides/_rels/slide9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7.xml"/></Relationships>
</file>

<file path=ppt/slides/_rels/slide9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7.xml"/></Relationships>
</file>

<file path=ppt/slides/_rels/slide9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7.xml"/></Relationships>
</file>

<file path=ppt/slides/_rels/slide9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7.xml"/></Relationships>
</file>

<file path=ppt/slides/_rels/slide9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7.xml"/></Relationships>
</file>

<file path=ppt/slides/_rels/slide9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7.xml"/></Relationships>
</file>

<file path=ppt/slides/_rels/slide9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57ED4EB-03D7-4AA5-B006-2D71F730708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On Bended Knee</a:t>
            </a:r>
            <a:endParaRPr lang="en-US">
              <a:ea typeface="+mj-ea"/>
            </a:endParaRPr>
          </a:p>
        </p:txBody>
      </p:sp>
      <p:pic>
        <p:nvPicPr>
          <p:cNvPr id="2" name="Picture 60" descr="ON Bended Knee-pp">
            <a:extLst>
              <a:ext uri="{FF2B5EF4-FFF2-40B4-BE49-F238E27FC236}">
                <a16:creationId xmlns:a16="http://schemas.microsoft.com/office/drawing/2014/main" id="{AD21B349-8EA6-4C8B-A844-006FA4B30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 name="Text Box 61">
            <a:extLst>
              <a:ext uri="{FF2B5EF4-FFF2-40B4-BE49-F238E27FC236}">
                <a16:creationId xmlns:a16="http://schemas.microsoft.com/office/drawing/2014/main" id="{956AB166-1CF8-4AF4-BA6F-AAFAAF18ED6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791</a:t>
            </a:r>
            <a:endParaRPr lang="en-US" sz="3200">
              <a:solidFill>
                <a:srgbClr val="000000"/>
              </a:solidFill>
              <a:latin typeface="Times" charset="0"/>
              <a:ea typeface="ＭＳ Ｐゴシック" charset="0"/>
            </a:endParaRPr>
          </a:p>
        </p:txBody>
      </p:sp>
      <p:sp>
        <p:nvSpPr>
          <p:cNvPr id="2110" name="Text Box 62">
            <a:extLst>
              <a:ext uri="{FF2B5EF4-FFF2-40B4-BE49-F238E27FC236}">
                <a16:creationId xmlns:a16="http://schemas.microsoft.com/office/drawing/2014/main" id="{BED97EC3-2CC5-4BDD-8F55-FFA8EE9A3D15}"/>
              </a:ext>
            </a:extLst>
          </p:cNvPr>
          <p:cNvSpPr txBox="1">
            <a:spLocks noChangeArrowheads="1"/>
          </p:cNvSpPr>
          <p:nvPr/>
        </p:nvSpPr>
        <p:spPr bwMode="auto">
          <a:xfrm>
            <a:off x="101601" y="76201"/>
            <a:ext cx="31710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 Bended Knee</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E6D6D822-9ACB-4398-902C-45CB934C88E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Our God He Is Alive</a:t>
            </a:r>
            <a:endParaRPr lang="en-US">
              <a:ea typeface="+mj-ea"/>
            </a:endParaRPr>
          </a:p>
        </p:txBody>
      </p:sp>
      <p:pic>
        <p:nvPicPr>
          <p:cNvPr id="3074" name="Picture 3" descr="Our God He Is Alive-pp">
            <a:extLst>
              <a:ext uri="{FF2B5EF4-FFF2-40B4-BE49-F238E27FC236}">
                <a16:creationId xmlns:a16="http://schemas.microsoft.com/office/drawing/2014/main" id="{E784CD75-5EE9-41F5-BBEC-211A7F26DB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6FAC5997-EAD2-4B76-AC0C-7A989682384F}"/>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47C5231A-78AD-4929-B506-4CB830FCB4C4}"/>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normAutofit/>
          </a:bodyPr>
          <a:lstStyle/>
          <a:p>
            <a:r>
              <a:rPr lang="en-US" sz="4400" u="sng" dirty="0">
                <a:latin typeface="Gotham Narrow Bold" pitchFamily="50" charset="0"/>
              </a:rPr>
              <a:t>Matt. 26:27-28</a:t>
            </a:r>
          </a:p>
          <a:p>
            <a:pPr algn="just"/>
            <a:r>
              <a:rPr lang="en-US" dirty="0">
                <a:latin typeface="Gotham Narrow Bold" pitchFamily="50" charset="0"/>
              </a:rPr>
              <a:t>“Then He took the cup, and gave thanks, and gave it to them, saying, “Drink from it, all of you. For this is My blood of the new covenant, which is shed for many for the remission of sins.”</a:t>
            </a:r>
          </a:p>
        </p:txBody>
      </p:sp>
      <p:sp>
        <p:nvSpPr>
          <p:cNvPr id="8" name="Title 7"/>
          <p:cNvSpPr>
            <a:spLocks noGrp="1"/>
          </p:cNvSpPr>
          <p:nvPr>
            <p:ph type="title"/>
          </p:nvPr>
        </p:nvSpPr>
        <p:spPr>
          <a:xfrm rot="20748094">
            <a:off x="923357" y="1576964"/>
            <a:ext cx="3436909" cy="1054177"/>
          </a:xfrm>
        </p:spPr>
        <p:txBody>
          <a:bodyPr>
            <a:noAutofit/>
          </a:bodyPr>
          <a:lstStyle/>
          <a:p>
            <a:r>
              <a:rPr lang="en-US" sz="7200" b="1" dirty="0">
                <a:latin typeface="Heritage" panose="02000503000000020003" pitchFamily="2" charset="0"/>
              </a:rPr>
              <a:t>The Fruit of the Vine</a:t>
            </a:r>
          </a:p>
        </p:txBody>
      </p:sp>
    </p:spTree>
    <p:extLst>
      <p:ext uri="{BB962C8B-B14F-4D97-AF65-F5344CB8AC3E}">
        <p14:creationId xmlns:p14="http://schemas.microsoft.com/office/powerpoint/2010/main" val="2246717836"/>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10666" b="1" dirty="0">
                <a:latin typeface="Heritage" panose="02000503000000020003" pitchFamily="2" charset="0"/>
              </a:rPr>
              <a:t>Closing Prayer</a:t>
            </a:r>
            <a:endParaRPr lang="en-US" dirty="0">
              <a:latin typeface="Gotham Narrow Bold" pitchFamily="50" charset="0"/>
            </a:endParaRPr>
          </a:p>
        </p:txBody>
      </p:sp>
    </p:spTree>
    <p:extLst>
      <p:ext uri="{BB962C8B-B14F-4D97-AF65-F5344CB8AC3E}">
        <p14:creationId xmlns:p14="http://schemas.microsoft.com/office/powerpoint/2010/main" val="28038950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8800" b="1" dirty="0">
                <a:latin typeface="Heritage" panose="02000503000000020003" pitchFamily="2" charset="0"/>
              </a:rPr>
              <a:t>What A Day</a:t>
            </a:r>
          </a:p>
          <a:p>
            <a:r>
              <a:rPr lang="en-US" sz="8800" b="1" dirty="0">
                <a:latin typeface="Heritage" panose="02000503000000020003" pitchFamily="2" charset="0"/>
              </a:rPr>
              <a:t>That Will Be</a:t>
            </a:r>
          </a:p>
          <a:p>
            <a:r>
              <a:rPr lang="en-US" sz="4800" dirty="0">
                <a:latin typeface="Gotham Narrow Bold" pitchFamily="50" charset="0"/>
              </a:rPr>
              <a:t>#916</a:t>
            </a:r>
            <a:endParaRPr lang="en-US" dirty="0">
              <a:latin typeface="Gotham Narrow Bold" pitchFamily="50" charset="0"/>
            </a:endParaRPr>
          </a:p>
        </p:txBody>
      </p:sp>
      <p:sp>
        <p:nvSpPr>
          <p:cNvPr id="8" name="Title 7"/>
          <p:cNvSpPr>
            <a:spLocks noGrp="1"/>
          </p:cNvSpPr>
          <p:nvPr>
            <p:ph type="title"/>
          </p:nvPr>
        </p:nvSpPr>
        <p:spPr/>
        <p:txBody>
          <a:bodyPr>
            <a:noAutofit/>
          </a:bodyPr>
          <a:lstStyle/>
          <a:p>
            <a:r>
              <a:rPr lang="en-US" sz="8000" b="1" dirty="0">
                <a:latin typeface="Heritage" panose="02000503000000020003" pitchFamily="2" charset="0"/>
              </a:rPr>
              <a:t>Song:</a:t>
            </a:r>
          </a:p>
        </p:txBody>
      </p:sp>
    </p:spTree>
    <p:extLst>
      <p:ext uri="{BB962C8B-B14F-4D97-AF65-F5344CB8AC3E}">
        <p14:creationId xmlns:p14="http://schemas.microsoft.com/office/powerpoint/2010/main" val="28013206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442C007-576B-4D7F-B9EA-A8541523B97F}"/>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1-1 What a Day That Will Be</a:t>
            </a:r>
            <a:endParaRPr lang="en-US" dirty="0">
              <a:ea typeface="+mj-ea"/>
            </a:endParaRPr>
          </a:p>
        </p:txBody>
      </p:sp>
      <p:pic>
        <p:nvPicPr>
          <p:cNvPr id="2" name="Picture 46" descr="What a day that will be-pp">
            <a:extLst>
              <a:ext uri="{FF2B5EF4-FFF2-40B4-BE49-F238E27FC236}">
                <a16:creationId xmlns:a16="http://schemas.microsoft.com/office/drawing/2014/main" id="{90390744-990C-4BBE-A5A8-5F58A4B4F4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A7B57774-0662-4566-A2B1-6335A1A4B399}"/>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85C5B617-AD1A-443F-992B-FCF039DE98A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D6DF8C52-E61B-442F-B68D-19F23F4DDE37}"/>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1-2 What a Day That Will Be</a:t>
            </a:r>
            <a:endParaRPr lang="en-US" dirty="0">
              <a:ea typeface="+mj-ea"/>
            </a:endParaRPr>
          </a:p>
        </p:txBody>
      </p:sp>
      <p:pic>
        <p:nvPicPr>
          <p:cNvPr id="3074" name="Picture 3" descr="What a day that will be-pp">
            <a:extLst>
              <a:ext uri="{FF2B5EF4-FFF2-40B4-BE49-F238E27FC236}">
                <a16:creationId xmlns:a16="http://schemas.microsoft.com/office/drawing/2014/main" id="{02358B39-447D-4463-968B-D7DFBE1A0B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2009FBDB-2CAD-4298-B2CC-6204F67FA2F7}"/>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D9A1630F-4146-4165-95DC-2C62A6B1F28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598FF884-C6DD-47C7-A415-3E2F53BBA17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What a Day That Will Be</a:t>
            </a:r>
            <a:endParaRPr lang="en-US">
              <a:ea typeface="+mj-ea"/>
            </a:endParaRPr>
          </a:p>
        </p:txBody>
      </p:sp>
      <p:pic>
        <p:nvPicPr>
          <p:cNvPr id="4098" name="Picture 3" descr="What a day that will be-pp">
            <a:extLst>
              <a:ext uri="{FF2B5EF4-FFF2-40B4-BE49-F238E27FC236}">
                <a16:creationId xmlns:a16="http://schemas.microsoft.com/office/drawing/2014/main" id="{A90BE1DE-D4F6-4490-8FB8-CB3286E425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5B9A29EC-6ABC-4F68-9F26-41C85A81AE53}"/>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198B7E0F-CD96-4944-87D7-2C012D7FAA8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16B04017-18C6-4DC9-9CAF-443029EFB0F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What a Day That Will Be</a:t>
            </a:r>
            <a:endParaRPr lang="en-US">
              <a:ea typeface="+mj-ea"/>
            </a:endParaRPr>
          </a:p>
        </p:txBody>
      </p:sp>
      <p:pic>
        <p:nvPicPr>
          <p:cNvPr id="5122" name="Picture 3" descr="What a day that will be-pp">
            <a:extLst>
              <a:ext uri="{FF2B5EF4-FFF2-40B4-BE49-F238E27FC236}">
                <a16:creationId xmlns:a16="http://schemas.microsoft.com/office/drawing/2014/main" id="{AF7264FC-6938-4C75-83DE-B3A60EB8AA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E054922B-164D-405B-8065-4EF926279330}"/>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9730A32A-181B-48AC-9922-D22AAEB0BA6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3702FAB5-2E3A-4E0A-B6C1-B32065FE116F}"/>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What a Day That Will Be</a:t>
            </a:r>
            <a:endParaRPr lang="en-US" dirty="0">
              <a:ea typeface="+mj-ea"/>
            </a:endParaRPr>
          </a:p>
        </p:txBody>
      </p:sp>
      <p:pic>
        <p:nvPicPr>
          <p:cNvPr id="6146" name="Picture 10" descr="What a day that will be-pp">
            <a:extLst>
              <a:ext uri="{FF2B5EF4-FFF2-40B4-BE49-F238E27FC236}">
                <a16:creationId xmlns:a16="http://schemas.microsoft.com/office/drawing/2014/main" id="{D934A750-D3DA-4E90-A6A6-EC3E866BD8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31" name="Text Box 11">
            <a:extLst>
              <a:ext uri="{FF2B5EF4-FFF2-40B4-BE49-F238E27FC236}">
                <a16:creationId xmlns:a16="http://schemas.microsoft.com/office/drawing/2014/main" id="{7C1FAB09-194C-4129-B261-CAF1C61B25C8}"/>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84332" name="Text Box 12">
            <a:extLst>
              <a:ext uri="{FF2B5EF4-FFF2-40B4-BE49-F238E27FC236}">
                <a16:creationId xmlns:a16="http://schemas.microsoft.com/office/drawing/2014/main" id="{8F1C6DBE-E416-4BB6-A2F1-4190B80CF05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81C0DE7E-BB81-4F88-8CC9-3CB532584A8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What a Day That Will Be</a:t>
            </a:r>
            <a:endParaRPr lang="en-US">
              <a:ea typeface="+mj-ea"/>
            </a:endParaRPr>
          </a:p>
        </p:txBody>
      </p:sp>
      <p:pic>
        <p:nvPicPr>
          <p:cNvPr id="7170" name="Picture 6" descr="What a day that will be-pp">
            <a:extLst>
              <a:ext uri="{FF2B5EF4-FFF2-40B4-BE49-F238E27FC236}">
                <a16:creationId xmlns:a16="http://schemas.microsoft.com/office/drawing/2014/main" id="{EF452E98-951B-4A30-8C7A-F87148660A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1" name="Text Box 7">
            <a:extLst>
              <a:ext uri="{FF2B5EF4-FFF2-40B4-BE49-F238E27FC236}">
                <a16:creationId xmlns:a16="http://schemas.microsoft.com/office/drawing/2014/main" id="{ACB24BB7-E8E5-40D7-A74F-E1DC08DA3324}"/>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85352" name="Text Box 8">
            <a:extLst>
              <a:ext uri="{FF2B5EF4-FFF2-40B4-BE49-F238E27FC236}">
                <a16:creationId xmlns:a16="http://schemas.microsoft.com/office/drawing/2014/main" id="{1A4D4F4E-E746-432F-BE11-899AED60F0B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B8878BCB-0CC3-4BCF-9876-29C4C400DF2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What a Day That Will Be</a:t>
            </a:r>
            <a:endParaRPr lang="en-US">
              <a:ea typeface="+mj-ea"/>
            </a:endParaRPr>
          </a:p>
        </p:txBody>
      </p:sp>
      <p:pic>
        <p:nvPicPr>
          <p:cNvPr id="8194" name="Picture 3" descr="What a day that will be-pp">
            <a:extLst>
              <a:ext uri="{FF2B5EF4-FFF2-40B4-BE49-F238E27FC236}">
                <a16:creationId xmlns:a16="http://schemas.microsoft.com/office/drawing/2014/main" id="{D21F1751-F0BE-4831-AD74-622DDFFDBD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8DF3FE92-04E6-49EC-A9B6-FF05F60485D8}"/>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2A54BCAF-FB1E-4F28-B916-4908D7CA82F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91F93E06-14D8-4F3A-8FA2-5C1DBE89B12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Our God He Is Alive</a:t>
            </a:r>
            <a:endParaRPr lang="en-US">
              <a:ea typeface="+mj-ea"/>
            </a:endParaRPr>
          </a:p>
        </p:txBody>
      </p:sp>
      <p:pic>
        <p:nvPicPr>
          <p:cNvPr id="4098" name="Picture 3" descr="Our God He Is Alive-pp">
            <a:extLst>
              <a:ext uri="{FF2B5EF4-FFF2-40B4-BE49-F238E27FC236}">
                <a16:creationId xmlns:a16="http://schemas.microsoft.com/office/drawing/2014/main" id="{1F34939B-7607-4EC7-A780-34288CFAF3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BE23FDD9-3634-4DA0-B2E2-8B2E78C8911E}"/>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1929C64E-2F07-4394-A631-58BCD092B5F4}"/>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2720BCA2-4B04-4B2F-9268-195173551CF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What a Day That Will Be</a:t>
            </a:r>
            <a:endParaRPr lang="en-US">
              <a:ea typeface="+mj-ea"/>
            </a:endParaRPr>
          </a:p>
        </p:txBody>
      </p:sp>
      <p:pic>
        <p:nvPicPr>
          <p:cNvPr id="9218" name="Picture 3" descr="What a day that will be-pp">
            <a:extLst>
              <a:ext uri="{FF2B5EF4-FFF2-40B4-BE49-F238E27FC236}">
                <a16:creationId xmlns:a16="http://schemas.microsoft.com/office/drawing/2014/main" id="{06C3EC3C-8285-4192-AAE2-60EFD474CF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1A4E13A7-A456-40A7-854B-4A5A58656049}"/>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9129052E-65E7-42A8-9D23-281957080BE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1026">
            <a:extLst>
              <a:ext uri="{FF2B5EF4-FFF2-40B4-BE49-F238E27FC236}">
                <a16:creationId xmlns:a16="http://schemas.microsoft.com/office/drawing/2014/main" id="{52DCF37F-E6CD-4CA8-A4F8-AE75964C5E1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What a Day That Will Be</a:t>
            </a:r>
            <a:endParaRPr lang="en-US">
              <a:ea typeface="+mj-ea"/>
            </a:endParaRPr>
          </a:p>
        </p:txBody>
      </p:sp>
      <p:pic>
        <p:nvPicPr>
          <p:cNvPr id="10242" name="Picture 1027" descr="What a day that will be-pp">
            <a:extLst>
              <a:ext uri="{FF2B5EF4-FFF2-40B4-BE49-F238E27FC236}">
                <a16:creationId xmlns:a16="http://schemas.microsoft.com/office/drawing/2014/main" id="{1A845628-63B4-413E-A474-723CDD7F62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1028">
            <a:extLst>
              <a:ext uri="{FF2B5EF4-FFF2-40B4-BE49-F238E27FC236}">
                <a16:creationId xmlns:a16="http://schemas.microsoft.com/office/drawing/2014/main" id="{C4D7591D-F0D0-46E1-BC40-6524439D2BA9}"/>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81253" name="Text Box 1029">
            <a:extLst>
              <a:ext uri="{FF2B5EF4-FFF2-40B4-BE49-F238E27FC236}">
                <a16:creationId xmlns:a16="http://schemas.microsoft.com/office/drawing/2014/main" id="{D7ECDD97-6750-40C0-B223-4DBE9B717CC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B9939D02-6E00-4CBD-8011-4A81E5CE5A5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What a Day That Will Be</a:t>
            </a:r>
            <a:endParaRPr lang="en-US">
              <a:ea typeface="+mj-ea"/>
            </a:endParaRPr>
          </a:p>
        </p:txBody>
      </p:sp>
      <p:pic>
        <p:nvPicPr>
          <p:cNvPr id="11266" name="Picture 3" descr="What a day that will be-pp">
            <a:extLst>
              <a:ext uri="{FF2B5EF4-FFF2-40B4-BE49-F238E27FC236}">
                <a16:creationId xmlns:a16="http://schemas.microsoft.com/office/drawing/2014/main" id="{12077120-F894-4AD7-B895-2B8FF372E8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1459F564-B34C-45BE-960E-771F15268B4B}"/>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7EF4D67F-2185-4BAC-93B3-F2490089D99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46902A0D-64D9-44F7-90BD-34FCEAA71C0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What a Day That Will Be</a:t>
            </a:r>
            <a:endParaRPr lang="en-US">
              <a:ea typeface="+mj-ea"/>
            </a:endParaRPr>
          </a:p>
        </p:txBody>
      </p:sp>
      <p:pic>
        <p:nvPicPr>
          <p:cNvPr id="12290" name="Picture 9" descr="What a day that will be-pp">
            <a:extLst>
              <a:ext uri="{FF2B5EF4-FFF2-40B4-BE49-F238E27FC236}">
                <a16:creationId xmlns:a16="http://schemas.microsoft.com/office/drawing/2014/main" id="{27126D29-17BE-4550-8499-F24D9D0906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10" name="Text Box 10">
            <a:extLst>
              <a:ext uri="{FF2B5EF4-FFF2-40B4-BE49-F238E27FC236}">
                <a16:creationId xmlns:a16="http://schemas.microsoft.com/office/drawing/2014/main" id="{CFA00C6E-A365-4C83-8CD0-20D29669484F}"/>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79211" name="Text Box 11">
            <a:extLst>
              <a:ext uri="{FF2B5EF4-FFF2-40B4-BE49-F238E27FC236}">
                <a16:creationId xmlns:a16="http://schemas.microsoft.com/office/drawing/2014/main" id="{58399DFD-B686-424D-91D0-2DA13EAB14B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F2C5A7DB-E33D-44F5-A86F-8C562F3C993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What a Day That Will Be</a:t>
            </a:r>
            <a:endParaRPr lang="en-US">
              <a:ea typeface="+mj-ea"/>
            </a:endParaRPr>
          </a:p>
        </p:txBody>
      </p:sp>
      <p:pic>
        <p:nvPicPr>
          <p:cNvPr id="13314" name="Picture 6" descr="What a day that will be-pp">
            <a:extLst>
              <a:ext uri="{FF2B5EF4-FFF2-40B4-BE49-F238E27FC236}">
                <a16:creationId xmlns:a16="http://schemas.microsoft.com/office/drawing/2014/main" id="{CB0FABCB-659E-4B99-8B93-E3850A44E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9" name="Text Box 7">
            <a:extLst>
              <a:ext uri="{FF2B5EF4-FFF2-40B4-BE49-F238E27FC236}">
                <a16:creationId xmlns:a16="http://schemas.microsoft.com/office/drawing/2014/main" id="{24691E5D-A932-41D4-9480-DD5904852605}"/>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82280" name="Text Box 8">
            <a:extLst>
              <a:ext uri="{FF2B5EF4-FFF2-40B4-BE49-F238E27FC236}">
                <a16:creationId xmlns:a16="http://schemas.microsoft.com/office/drawing/2014/main" id="{B32F5C52-9CAB-4BFE-A736-83210177DC7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3610466" y="-1407967"/>
            <a:ext cx="8427563" cy="8006730"/>
          </a:xfrm>
        </p:spPr>
        <p:txBody>
          <a:bodyPr>
            <a:normAutofit/>
          </a:bodyPr>
          <a:lstStyle/>
          <a:p>
            <a:pPr>
              <a:lnSpc>
                <a:spcPct val="150000"/>
              </a:lnSpc>
            </a:pPr>
            <a:r>
              <a:rPr lang="en-US" sz="9600" b="1" dirty="0">
                <a:latin typeface="Heritage" panose="02000503000000020003" pitchFamily="2" charset="0"/>
              </a:rPr>
              <a:t>Tonight:</a:t>
            </a:r>
            <a:endParaRPr lang="en-US" sz="6600" b="1" dirty="0">
              <a:latin typeface="Heritage" panose="02000503000000020003" pitchFamily="2" charset="0"/>
            </a:endParaRPr>
          </a:p>
          <a:p>
            <a:pPr>
              <a:lnSpc>
                <a:spcPct val="150000"/>
              </a:lnSpc>
            </a:pPr>
            <a:r>
              <a:rPr lang="en-US" sz="7200" b="1" dirty="0">
                <a:latin typeface="Heritage" panose="02000503000000020003" pitchFamily="2" charset="0"/>
              </a:rPr>
              <a:t>LTC @ 4:30pm</a:t>
            </a:r>
          </a:p>
          <a:p>
            <a:pPr>
              <a:lnSpc>
                <a:spcPct val="150000"/>
              </a:lnSpc>
            </a:pPr>
            <a:r>
              <a:rPr lang="en-US" sz="7200" b="1" dirty="0">
                <a:latin typeface="Heritage" panose="02000503000000020003" pitchFamily="2" charset="0"/>
              </a:rPr>
              <a:t>Marriage Seminar @ 6:00pm</a:t>
            </a:r>
          </a:p>
        </p:txBody>
      </p:sp>
      <p:sp>
        <p:nvSpPr>
          <p:cNvPr id="8" name="Title 7"/>
          <p:cNvSpPr>
            <a:spLocks noGrp="1"/>
          </p:cNvSpPr>
          <p:nvPr>
            <p:ph type="title"/>
          </p:nvPr>
        </p:nvSpPr>
        <p:spPr>
          <a:xfrm rot="20748094">
            <a:off x="76789" y="747406"/>
            <a:ext cx="3436909" cy="1054177"/>
          </a:xfrm>
        </p:spPr>
        <p:txBody>
          <a:bodyPr>
            <a:noAutofit/>
          </a:bodyPr>
          <a:lstStyle/>
          <a:p>
            <a:r>
              <a:rPr lang="en-US" sz="8000" b="1" dirty="0">
                <a:latin typeface="Heritage" panose="02000503000000020003" pitchFamily="2" charset="0"/>
              </a:rPr>
              <a:t>Reminders</a:t>
            </a:r>
          </a:p>
        </p:txBody>
      </p:sp>
    </p:spTree>
    <p:extLst>
      <p:ext uri="{BB962C8B-B14F-4D97-AF65-F5344CB8AC3E}">
        <p14:creationId xmlns:p14="http://schemas.microsoft.com/office/powerpoint/2010/main" val="1695999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FD82F1BC-94A3-46CC-9ED2-231BA6CEAFA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Our God He Is Alive</a:t>
            </a:r>
            <a:endParaRPr lang="en-US">
              <a:ea typeface="+mj-ea"/>
            </a:endParaRPr>
          </a:p>
        </p:txBody>
      </p:sp>
      <p:pic>
        <p:nvPicPr>
          <p:cNvPr id="5122" name="Picture 3" descr="Our God He Is Alive-pp">
            <a:extLst>
              <a:ext uri="{FF2B5EF4-FFF2-40B4-BE49-F238E27FC236}">
                <a16:creationId xmlns:a16="http://schemas.microsoft.com/office/drawing/2014/main" id="{8B6E3475-877C-411F-B369-99D7523C2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42E8D435-DEF8-44EE-B273-9F8D3C15C5EC}"/>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3412FA1C-F831-4548-8751-D5E3CF6F9C28}"/>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C864B634-6B85-4DEE-8F69-34BA96317F6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Our God He Is Alive</a:t>
            </a:r>
            <a:endParaRPr lang="en-US">
              <a:ea typeface="+mj-ea"/>
            </a:endParaRPr>
          </a:p>
        </p:txBody>
      </p:sp>
      <p:pic>
        <p:nvPicPr>
          <p:cNvPr id="6146" name="Picture 3" descr="Our God He Is Alive-pp">
            <a:extLst>
              <a:ext uri="{FF2B5EF4-FFF2-40B4-BE49-F238E27FC236}">
                <a16:creationId xmlns:a16="http://schemas.microsoft.com/office/drawing/2014/main" id="{3FD74537-DFA8-422E-8759-301A13D37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0BA6EB72-355E-4F11-8432-26B9ED2E484F}"/>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195589" name="Text Box 5">
            <a:extLst>
              <a:ext uri="{FF2B5EF4-FFF2-40B4-BE49-F238E27FC236}">
                <a16:creationId xmlns:a16="http://schemas.microsoft.com/office/drawing/2014/main" id="{8364EF06-D3D3-47EA-9D8D-9357EE5BB56B}"/>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DF075CB8-39BF-426B-B6C3-A0894AA6A0B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Our God He Is Alive</a:t>
            </a:r>
            <a:endParaRPr lang="en-US">
              <a:ea typeface="+mj-ea"/>
            </a:endParaRPr>
          </a:p>
        </p:txBody>
      </p:sp>
      <p:pic>
        <p:nvPicPr>
          <p:cNvPr id="7170" name="Picture 3" descr="Our God He Is Alive-pp">
            <a:extLst>
              <a:ext uri="{FF2B5EF4-FFF2-40B4-BE49-F238E27FC236}">
                <a16:creationId xmlns:a16="http://schemas.microsoft.com/office/drawing/2014/main" id="{2CD30C56-4100-48B9-9EF2-AE94D0025E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A1A6F182-E090-44CA-877E-41686D575416}"/>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196613" name="Text Box 5">
            <a:extLst>
              <a:ext uri="{FF2B5EF4-FFF2-40B4-BE49-F238E27FC236}">
                <a16:creationId xmlns:a16="http://schemas.microsoft.com/office/drawing/2014/main" id="{5FA52DA2-5B29-420F-AA19-50E1FCC8C0B7}"/>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ED29D830-31B6-42ED-B56C-7AC207E39FB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Our God He Is Alive</a:t>
            </a:r>
            <a:endParaRPr lang="en-US">
              <a:ea typeface="+mj-ea"/>
            </a:endParaRPr>
          </a:p>
        </p:txBody>
      </p:sp>
      <p:pic>
        <p:nvPicPr>
          <p:cNvPr id="8194" name="Picture 3" descr="Our God He Is Alive-pp">
            <a:extLst>
              <a:ext uri="{FF2B5EF4-FFF2-40B4-BE49-F238E27FC236}">
                <a16:creationId xmlns:a16="http://schemas.microsoft.com/office/drawing/2014/main" id="{94FBBF5A-B5DA-426F-B1A6-A0839F87FF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F741BA89-A63B-492B-A9D1-76EC43500644}"/>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D535DE83-36DA-40CD-ABFF-B80B9DBFF3EB}"/>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E81BC34C-53F9-4FE7-A56C-ABFC213A9A0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Our God He Is Alive</a:t>
            </a:r>
            <a:endParaRPr lang="en-US">
              <a:ea typeface="+mj-ea"/>
            </a:endParaRPr>
          </a:p>
        </p:txBody>
      </p:sp>
      <p:pic>
        <p:nvPicPr>
          <p:cNvPr id="9218" name="Picture 3" descr="Our God He Is Alive-pp">
            <a:extLst>
              <a:ext uri="{FF2B5EF4-FFF2-40B4-BE49-F238E27FC236}">
                <a16:creationId xmlns:a16="http://schemas.microsoft.com/office/drawing/2014/main" id="{18BCB387-D10D-4BC8-AB29-A71609047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5FCC1DEC-AD98-4E66-940E-3BCFDD49B815}"/>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E73E4B5C-B257-44B2-B474-4924B43AC4F7}"/>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BAAF85F8-9398-4FFC-8ACD-E3B5845A055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Our God He Is Alive</a:t>
            </a:r>
            <a:endParaRPr lang="en-US">
              <a:ea typeface="+mj-ea"/>
            </a:endParaRPr>
          </a:p>
        </p:txBody>
      </p:sp>
      <p:pic>
        <p:nvPicPr>
          <p:cNvPr id="14338" name="Picture 3" descr="Our God He Is Alive-pp">
            <a:extLst>
              <a:ext uri="{FF2B5EF4-FFF2-40B4-BE49-F238E27FC236}">
                <a16:creationId xmlns:a16="http://schemas.microsoft.com/office/drawing/2014/main" id="{B0C89877-E598-40D4-B2F5-7C531DB2AF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24D19C16-26AB-4E8F-9C1A-0C3BE900FB81}"/>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6BD5FA08-C4A7-4863-A912-4B80D52F0893}"/>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158603C0-4CC6-4DD0-8495-E2D73477DB2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Our God He Is Alive</a:t>
            </a:r>
            <a:endParaRPr lang="en-US">
              <a:ea typeface="+mj-ea"/>
            </a:endParaRPr>
          </a:p>
        </p:txBody>
      </p:sp>
      <p:pic>
        <p:nvPicPr>
          <p:cNvPr id="15362" name="Picture 3" descr="Our God He Is Alive-pp">
            <a:extLst>
              <a:ext uri="{FF2B5EF4-FFF2-40B4-BE49-F238E27FC236}">
                <a16:creationId xmlns:a16="http://schemas.microsoft.com/office/drawing/2014/main" id="{EC2BAD8B-4B85-40C6-A67E-836C506A36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7A50C421-351D-4AA2-9564-593B2F1474B8}"/>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E9197FE2-FAD9-42B7-94AB-A4A40374DFDB}"/>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2500E44D-DB20-46BF-8E4B-92429D07B57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Our God He Is Alive</a:t>
            </a:r>
            <a:endParaRPr lang="en-US">
              <a:ea typeface="+mj-ea"/>
            </a:endParaRPr>
          </a:p>
        </p:txBody>
      </p:sp>
      <p:pic>
        <p:nvPicPr>
          <p:cNvPr id="16386" name="Picture 3" descr="Our God He Is Alive-pp">
            <a:extLst>
              <a:ext uri="{FF2B5EF4-FFF2-40B4-BE49-F238E27FC236}">
                <a16:creationId xmlns:a16="http://schemas.microsoft.com/office/drawing/2014/main" id="{33F9F6EC-FB4C-4AD4-8A52-68FAD04748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558A77ED-5F38-4DC3-A611-8AC1E14E5E02}"/>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C6A4E54B-DC14-4E44-8CE0-C1BE28228575}"/>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61F62A1E-E469-42F8-B62F-DE3112A7DED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On Bended Knee</a:t>
            </a:r>
            <a:endParaRPr lang="en-US">
              <a:ea typeface="+mj-ea"/>
            </a:endParaRPr>
          </a:p>
        </p:txBody>
      </p:sp>
      <p:pic>
        <p:nvPicPr>
          <p:cNvPr id="3074" name="Picture 3" descr="ON Bended Knee-pp">
            <a:extLst>
              <a:ext uri="{FF2B5EF4-FFF2-40B4-BE49-F238E27FC236}">
                <a16:creationId xmlns:a16="http://schemas.microsoft.com/office/drawing/2014/main" id="{AB78DC9B-2A78-4713-BAA2-01AF6C1A4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18882E75-4E8D-4565-9961-8BC04077D9D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791</a:t>
            </a:r>
            <a:endParaRPr lang="en-US" sz="3200">
              <a:solidFill>
                <a:srgbClr val="000000"/>
              </a:solidFill>
              <a:latin typeface="Times" charset="0"/>
              <a:ea typeface="ＭＳ Ｐゴシック" charset="0"/>
            </a:endParaRPr>
          </a:p>
        </p:txBody>
      </p:sp>
      <p:sp>
        <p:nvSpPr>
          <p:cNvPr id="203781" name="Text Box 5">
            <a:extLst>
              <a:ext uri="{FF2B5EF4-FFF2-40B4-BE49-F238E27FC236}">
                <a16:creationId xmlns:a16="http://schemas.microsoft.com/office/drawing/2014/main" id="{D6A6381A-A669-437D-8788-11CEF2A8FABF}"/>
              </a:ext>
            </a:extLst>
          </p:cNvPr>
          <p:cNvSpPr txBox="1">
            <a:spLocks noChangeArrowheads="1"/>
          </p:cNvSpPr>
          <p:nvPr/>
        </p:nvSpPr>
        <p:spPr bwMode="auto">
          <a:xfrm>
            <a:off x="101601" y="76201"/>
            <a:ext cx="31710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 Bended Knee</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2BD19A1A-D720-498F-A7D6-D3F45D6BC70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Our God He Is Alive</a:t>
            </a:r>
            <a:endParaRPr lang="en-US">
              <a:ea typeface="+mj-ea"/>
            </a:endParaRPr>
          </a:p>
        </p:txBody>
      </p:sp>
      <p:pic>
        <p:nvPicPr>
          <p:cNvPr id="17410" name="Picture 3" descr="Our God He Is Alive-pp">
            <a:extLst>
              <a:ext uri="{FF2B5EF4-FFF2-40B4-BE49-F238E27FC236}">
                <a16:creationId xmlns:a16="http://schemas.microsoft.com/office/drawing/2014/main" id="{D8ACAF7B-FC20-4834-9F78-2B69518CD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16CE077C-A843-4214-906E-DF04960DCFE9}"/>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6D1B2302-0957-4D92-A15B-2CC262758758}"/>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FC892B1-E865-4934-95A1-AE758B243C1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Mighty is our God</a:t>
            </a:r>
            <a:endParaRPr lang="en-US">
              <a:ea typeface="+mj-ea"/>
            </a:endParaRPr>
          </a:p>
        </p:txBody>
      </p:sp>
      <p:pic>
        <p:nvPicPr>
          <p:cNvPr id="2" name="Picture 60" descr="Mighty is Our God-pp-alt">
            <a:extLst>
              <a:ext uri="{FF2B5EF4-FFF2-40B4-BE49-F238E27FC236}">
                <a16:creationId xmlns:a16="http://schemas.microsoft.com/office/drawing/2014/main" id="{94F55C9D-8371-4D51-997D-3AA56108F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 name="Text Box 61">
            <a:extLst>
              <a:ext uri="{FF2B5EF4-FFF2-40B4-BE49-F238E27FC236}">
                <a16:creationId xmlns:a16="http://schemas.microsoft.com/office/drawing/2014/main" id="{4AEAFE98-9F71-4EE3-A295-74CAC7237558}"/>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41</a:t>
            </a:r>
            <a:endParaRPr lang="en-US" sz="3200">
              <a:solidFill>
                <a:srgbClr val="000000"/>
              </a:solidFill>
              <a:latin typeface="Times" charset="0"/>
              <a:ea typeface="ＭＳ Ｐゴシック" charset="0"/>
              <a:cs typeface="ＭＳ Ｐゴシック" charset="0"/>
            </a:endParaRPr>
          </a:p>
        </p:txBody>
      </p:sp>
      <p:sp>
        <p:nvSpPr>
          <p:cNvPr id="2110" name="Text Box 62">
            <a:extLst>
              <a:ext uri="{FF2B5EF4-FFF2-40B4-BE49-F238E27FC236}">
                <a16:creationId xmlns:a16="http://schemas.microsoft.com/office/drawing/2014/main" id="{2AFEE62A-242B-483A-B3FF-ECBFBDE768FC}"/>
              </a:ext>
            </a:extLst>
          </p:cNvPr>
          <p:cNvSpPr txBox="1">
            <a:spLocks noChangeArrowheads="1"/>
          </p:cNvSpPr>
          <p:nvPr/>
        </p:nvSpPr>
        <p:spPr bwMode="auto">
          <a:xfrm>
            <a:off x="101600" y="76201"/>
            <a:ext cx="3562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Mighty Is Our God</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DA8D4612-2CA8-48EF-834E-0C6205F3390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Mighty is our God</a:t>
            </a:r>
            <a:endParaRPr lang="en-US">
              <a:ea typeface="+mj-ea"/>
            </a:endParaRPr>
          </a:p>
        </p:txBody>
      </p:sp>
      <p:pic>
        <p:nvPicPr>
          <p:cNvPr id="3074" name="Picture 3" descr="Mighty is Our God-pp-alt">
            <a:extLst>
              <a:ext uri="{FF2B5EF4-FFF2-40B4-BE49-F238E27FC236}">
                <a16:creationId xmlns:a16="http://schemas.microsoft.com/office/drawing/2014/main" id="{F2140C56-455D-4499-ADDA-0E0159FB72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C995D188-95A5-4049-AC5D-6FA9EB6F7EE6}"/>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41</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1D5B8F72-4660-49FD-BB7E-057BA6C534BC}"/>
              </a:ext>
            </a:extLst>
          </p:cNvPr>
          <p:cNvSpPr txBox="1">
            <a:spLocks noChangeArrowheads="1"/>
          </p:cNvSpPr>
          <p:nvPr/>
        </p:nvSpPr>
        <p:spPr bwMode="auto">
          <a:xfrm>
            <a:off x="101600" y="76201"/>
            <a:ext cx="3562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Mighty Is Our God</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5E50B25A-DE91-4E31-AEBF-D8F860D697C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Bridge1 Mighty is our God</a:t>
            </a:r>
            <a:endParaRPr lang="en-US">
              <a:ea typeface="+mj-ea"/>
            </a:endParaRPr>
          </a:p>
        </p:txBody>
      </p:sp>
      <p:pic>
        <p:nvPicPr>
          <p:cNvPr id="4098" name="Picture 3" descr="Mighty is Our God-pp-alt">
            <a:extLst>
              <a:ext uri="{FF2B5EF4-FFF2-40B4-BE49-F238E27FC236}">
                <a16:creationId xmlns:a16="http://schemas.microsoft.com/office/drawing/2014/main" id="{80E38215-F0CF-4576-9B1E-6D93DF942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7026BAB8-2A71-44B3-8D79-4885ED1C65A5}"/>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41</a:t>
            </a:r>
            <a:endParaRPr lang="en-US" sz="3200">
              <a:solidFill>
                <a:srgbClr val="000000"/>
              </a:solidFill>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CA278F8B-3A47-4582-8522-706E75489D53}"/>
              </a:ext>
            </a:extLst>
          </p:cNvPr>
          <p:cNvSpPr txBox="1">
            <a:spLocks noChangeArrowheads="1"/>
          </p:cNvSpPr>
          <p:nvPr/>
        </p:nvSpPr>
        <p:spPr bwMode="auto">
          <a:xfrm>
            <a:off x="101600" y="76201"/>
            <a:ext cx="3562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Mighty Is Our God</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BBECDACB-924F-4563-9D99-D9D4008D803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Bridge2 Mighty is our God</a:t>
            </a:r>
            <a:endParaRPr lang="en-US">
              <a:ea typeface="+mj-ea"/>
            </a:endParaRPr>
          </a:p>
        </p:txBody>
      </p:sp>
      <p:pic>
        <p:nvPicPr>
          <p:cNvPr id="5122" name="Picture 3" descr="Mighty is Our God-pp-alt">
            <a:extLst>
              <a:ext uri="{FF2B5EF4-FFF2-40B4-BE49-F238E27FC236}">
                <a16:creationId xmlns:a16="http://schemas.microsoft.com/office/drawing/2014/main" id="{741054F1-97F5-4C8C-B45B-61C38E3FE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A1A2858F-A512-4537-A10A-FD3F9AE2F6F5}"/>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41</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D8505E05-E223-4030-B0DC-0C31B7867929}"/>
              </a:ext>
            </a:extLst>
          </p:cNvPr>
          <p:cNvSpPr txBox="1">
            <a:spLocks noChangeArrowheads="1"/>
          </p:cNvSpPr>
          <p:nvPr/>
        </p:nvSpPr>
        <p:spPr bwMode="auto">
          <a:xfrm>
            <a:off x="101600" y="76201"/>
            <a:ext cx="3562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Mighty Is Our God</a:t>
            </a:r>
            <a:endParaRPr lang="en-US" sz="3200">
              <a:solidFill>
                <a:srgbClr val="000000"/>
              </a:solidFill>
              <a:latin typeface="Times" charset="0"/>
              <a:ea typeface="ＭＳ Ｐゴシック" charset="0"/>
            </a:endParaRPr>
          </a:p>
        </p:txBody>
      </p:sp>
      <p:sp>
        <p:nvSpPr>
          <p:cNvPr id="205830" name="Text Box 6">
            <a:extLst>
              <a:ext uri="{FF2B5EF4-FFF2-40B4-BE49-F238E27FC236}">
                <a16:creationId xmlns:a16="http://schemas.microsoft.com/office/drawing/2014/main" id="{8630BB51-1712-4FD7-8923-717D8A9E0ECA}"/>
              </a:ext>
            </a:extLst>
          </p:cNvPr>
          <p:cNvSpPr txBox="1">
            <a:spLocks noChangeArrowheads="1"/>
          </p:cNvSpPr>
          <p:nvPr/>
        </p:nvSpPr>
        <p:spPr bwMode="auto">
          <a:xfrm>
            <a:off x="8839200" y="4343401"/>
            <a:ext cx="3352800" cy="5847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B23EAC92-614B-4267-9E9B-6111011C0E8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DC1 Mighty is our God</a:t>
            </a:r>
            <a:endParaRPr lang="en-US">
              <a:ea typeface="+mj-ea"/>
            </a:endParaRPr>
          </a:p>
        </p:txBody>
      </p:sp>
      <p:pic>
        <p:nvPicPr>
          <p:cNvPr id="6146" name="Picture 3" descr="Mighty is Our God-pp-alt">
            <a:extLst>
              <a:ext uri="{FF2B5EF4-FFF2-40B4-BE49-F238E27FC236}">
                <a16:creationId xmlns:a16="http://schemas.microsoft.com/office/drawing/2014/main" id="{801C97E5-8EBA-491B-BBB8-6FA3C54E5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6C5A6DF7-4766-4388-B2B1-211C700AE7C7}"/>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41</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F6FF12F9-1C20-4329-9669-313389697054}"/>
              </a:ext>
            </a:extLst>
          </p:cNvPr>
          <p:cNvSpPr txBox="1">
            <a:spLocks noChangeArrowheads="1"/>
          </p:cNvSpPr>
          <p:nvPr/>
        </p:nvSpPr>
        <p:spPr bwMode="auto">
          <a:xfrm>
            <a:off x="101600" y="76201"/>
            <a:ext cx="3562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Mighty Is Our God</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D801856D-38FD-472F-AE2F-E00E359809D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Coda Mighty is our God</a:t>
            </a:r>
            <a:endParaRPr lang="en-US">
              <a:ea typeface="+mj-ea"/>
            </a:endParaRPr>
          </a:p>
        </p:txBody>
      </p:sp>
      <p:pic>
        <p:nvPicPr>
          <p:cNvPr id="7170" name="Picture 3" descr="Mighty is Our God-pp-alt">
            <a:extLst>
              <a:ext uri="{FF2B5EF4-FFF2-40B4-BE49-F238E27FC236}">
                <a16:creationId xmlns:a16="http://schemas.microsoft.com/office/drawing/2014/main" id="{C0950644-2E0D-43A3-BE75-7C0E1D2CD8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B7B8637C-688E-467B-AF12-F0CD5A62D4B5}"/>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41</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5D3E0BF4-0825-4DFD-9FEA-A5D049A624B1}"/>
              </a:ext>
            </a:extLst>
          </p:cNvPr>
          <p:cNvSpPr txBox="1">
            <a:spLocks noChangeArrowheads="1"/>
          </p:cNvSpPr>
          <p:nvPr/>
        </p:nvSpPr>
        <p:spPr bwMode="auto">
          <a:xfrm>
            <a:off x="101600" y="76201"/>
            <a:ext cx="3562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Mighty Is Our God</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normAutofit/>
          </a:bodyPr>
          <a:lstStyle/>
          <a:p>
            <a:r>
              <a:rPr lang="en-US" sz="8800" b="1" dirty="0">
                <a:latin typeface="Heritage" panose="02000503000000020003" pitchFamily="2" charset="0"/>
              </a:rPr>
              <a:t>As The Deer</a:t>
            </a:r>
          </a:p>
          <a:p>
            <a:r>
              <a:rPr lang="en-US" sz="4400" dirty="0">
                <a:latin typeface="Gotham Narrow Black" pitchFamily="50" charset="0"/>
              </a:rPr>
              <a:t>#71</a:t>
            </a:r>
            <a:endParaRPr lang="en-US" sz="3600" dirty="0">
              <a:latin typeface="Gotham Narrow Black" pitchFamily="50" charset="0"/>
            </a:endParaRPr>
          </a:p>
        </p:txBody>
      </p:sp>
      <p:sp>
        <p:nvSpPr>
          <p:cNvPr id="8" name="Title 7"/>
          <p:cNvSpPr>
            <a:spLocks noGrp="1"/>
          </p:cNvSpPr>
          <p:nvPr>
            <p:ph type="title"/>
          </p:nvPr>
        </p:nvSpPr>
        <p:spPr/>
        <p:txBody>
          <a:bodyPr>
            <a:noAutofit/>
          </a:bodyPr>
          <a:lstStyle/>
          <a:p>
            <a:r>
              <a:rPr lang="en-US" sz="8000" b="1" dirty="0">
                <a:latin typeface="Heritage" panose="02000503000000020003" pitchFamily="2" charset="0"/>
              </a:rPr>
              <a:t>Song:</a:t>
            </a:r>
          </a:p>
        </p:txBody>
      </p:sp>
    </p:spTree>
    <p:extLst>
      <p:ext uri="{BB962C8B-B14F-4D97-AF65-F5344CB8AC3E}">
        <p14:creationId xmlns:p14="http://schemas.microsoft.com/office/powerpoint/2010/main" val="3641664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49A3E66-2D6E-40EA-8B35-186A2807F56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As the Deer</a:t>
            </a:r>
            <a:endParaRPr lang="en-US">
              <a:ea typeface="+mj-ea"/>
            </a:endParaRPr>
          </a:p>
        </p:txBody>
      </p:sp>
      <p:pic>
        <p:nvPicPr>
          <p:cNvPr id="2" name="Picture 37" descr="As the Deer-pp">
            <a:extLst>
              <a:ext uri="{FF2B5EF4-FFF2-40B4-BE49-F238E27FC236}">
                <a16:creationId xmlns:a16="http://schemas.microsoft.com/office/drawing/2014/main" id="{5A8FA217-E4CC-455A-BEE5-3858F8F059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6" name="Text Box 38">
            <a:extLst>
              <a:ext uri="{FF2B5EF4-FFF2-40B4-BE49-F238E27FC236}">
                <a16:creationId xmlns:a16="http://schemas.microsoft.com/office/drawing/2014/main" id="{85DAC66B-0070-4C33-A8AA-2EC41F1225C6}"/>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
        <p:nvSpPr>
          <p:cNvPr id="2087" name="Text Box 39">
            <a:extLst>
              <a:ext uri="{FF2B5EF4-FFF2-40B4-BE49-F238E27FC236}">
                <a16:creationId xmlns:a16="http://schemas.microsoft.com/office/drawing/2014/main" id="{A3F146D8-0D47-4EE3-BF34-A9AA1BB1BBC9}"/>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1F552D5D-9D03-469E-BE95-A26782DC817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As the Deer</a:t>
            </a:r>
            <a:endParaRPr lang="en-US">
              <a:ea typeface="+mj-ea"/>
            </a:endParaRPr>
          </a:p>
        </p:txBody>
      </p:sp>
      <p:pic>
        <p:nvPicPr>
          <p:cNvPr id="3074" name="Picture 3" descr="As the Deer-pp">
            <a:extLst>
              <a:ext uri="{FF2B5EF4-FFF2-40B4-BE49-F238E27FC236}">
                <a16:creationId xmlns:a16="http://schemas.microsoft.com/office/drawing/2014/main" id="{27DC9769-88EC-4DFE-A0CF-E869F8A91F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a:extLst>
              <a:ext uri="{FF2B5EF4-FFF2-40B4-BE49-F238E27FC236}">
                <a16:creationId xmlns:a16="http://schemas.microsoft.com/office/drawing/2014/main" id="{3AF53458-F99A-455D-8113-A66109038B0A}"/>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3125" name="Text Box 5">
            <a:extLst>
              <a:ext uri="{FF2B5EF4-FFF2-40B4-BE49-F238E27FC236}">
                <a16:creationId xmlns:a16="http://schemas.microsoft.com/office/drawing/2014/main" id="{15B02683-F23B-4DED-B31F-02F09BFD76F0}"/>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AE578305-8911-4618-9133-DCFD18ED4D0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On Bended Knee</a:t>
            </a:r>
            <a:endParaRPr lang="en-US">
              <a:ea typeface="+mj-ea"/>
            </a:endParaRPr>
          </a:p>
        </p:txBody>
      </p:sp>
      <p:pic>
        <p:nvPicPr>
          <p:cNvPr id="4098" name="Picture 3" descr="ON Bended Knee-pp">
            <a:extLst>
              <a:ext uri="{FF2B5EF4-FFF2-40B4-BE49-F238E27FC236}">
                <a16:creationId xmlns:a16="http://schemas.microsoft.com/office/drawing/2014/main" id="{F773BB29-5953-4DEC-A9D4-2459666AAD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DD0C4027-31C4-48D5-A47E-6F3AEA1410D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791</a:t>
            </a:r>
            <a:endParaRPr lang="en-US" sz="3200">
              <a:solidFill>
                <a:srgbClr val="000000"/>
              </a:solidFill>
              <a:latin typeface="Times" charset="0"/>
              <a:ea typeface="ＭＳ Ｐゴシック" charset="0"/>
            </a:endParaRPr>
          </a:p>
        </p:txBody>
      </p:sp>
      <p:sp>
        <p:nvSpPr>
          <p:cNvPr id="204805" name="Text Box 5">
            <a:extLst>
              <a:ext uri="{FF2B5EF4-FFF2-40B4-BE49-F238E27FC236}">
                <a16:creationId xmlns:a16="http://schemas.microsoft.com/office/drawing/2014/main" id="{86A5AE01-427C-4A18-9708-0E9B7C53BDA3}"/>
              </a:ext>
            </a:extLst>
          </p:cNvPr>
          <p:cNvSpPr txBox="1">
            <a:spLocks noChangeArrowheads="1"/>
          </p:cNvSpPr>
          <p:nvPr/>
        </p:nvSpPr>
        <p:spPr bwMode="auto">
          <a:xfrm>
            <a:off x="101601" y="76201"/>
            <a:ext cx="31710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 Bended Knee</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3069B3ED-FD36-4025-B0F1-2F75448ABC0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As the Deer</a:t>
            </a:r>
            <a:endParaRPr lang="en-US">
              <a:ea typeface="+mj-ea"/>
            </a:endParaRPr>
          </a:p>
        </p:txBody>
      </p:sp>
      <p:pic>
        <p:nvPicPr>
          <p:cNvPr id="4098" name="Picture 3" descr="As the Deer-pp">
            <a:extLst>
              <a:ext uri="{FF2B5EF4-FFF2-40B4-BE49-F238E27FC236}">
                <a16:creationId xmlns:a16="http://schemas.microsoft.com/office/drawing/2014/main" id="{60291D42-8426-46DA-9BF6-92B852439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 Box 4">
            <a:extLst>
              <a:ext uri="{FF2B5EF4-FFF2-40B4-BE49-F238E27FC236}">
                <a16:creationId xmlns:a16="http://schemas.microsoft.com/office/drawing/2014/main" id="{75AF4DA5-870F-4380-8DAF-E0D6CA4A5391}"/>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8245" name="Text Box 5">
            <a:extLst>
              <a:ext uri="{FF2B5EF4-FFF2-40B4-BE49-F238E27FC236}">
                <a16:creationId xmlns:a16="http://schemas.microsoft.com/office/drawing/2014/main" id="{0F07BF4A-8165-4E47-BCEF-DECE4F16C402}"/>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E22F1476-9568-4194-AA4E-8BAFD8F5E7F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As the Deer</a:t>
            </a:r>
            <a:endParaRPr lang="en-US">
              <a:ea typeface="+mj-ea"/>
            </a:endParaRPr>
          </a:p>
        </p:txBody>
      </p:sp>
      <p:pic>
        <p:nvPicPr>
          <p:cNvPr id="5122" name="Picture 3" descr="As the Deer-pp">
            <a:extLst>
              <a:ext uri="{FF2B5EF4-FFF2-40B4-BE49-F238E27FC236}">
                <a16:creationId xmlns:a16="http://schemas.microsoft.com/office/drawing/2014/main" id="{A53E7622-D49A-4366-854F-593D798FAA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4">
            <a:extLst>
              <a:ext uri="{FF2B5EF4-FFF2-40B4-BE49-F238E27FC236}">
                <a16:creationId xmlns:a16="http://schemas.microsoft.com/office/drawing/2014/main" id="{81339AE4-6EC6-4618-A7F9-D57B79F51C3B}"/>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9269" name="Text Box 5">
            <a:extLst>
              <a:ext uri="{FF2B5EF4-FFF2-40B4-BE49-F238E27FC236}">
                <a16:creationId xmlns:a16="http://schemas.microsoft.com/office/drawing/2014/main" id="{8CB92988-B9E7-424F-883E-D52C08BF3AB7}"/>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53A305F4-5A6A-4C95-9BFB-4B86BF9FB9E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As the Deer</a:t>
            </a:r>
            <a:endParaRPr lang="en-US">
              <a:ea typeface="+mj-ea"/>
            </a:endParaRPr>
          </a:p>
        </p:txBody>
      </p:sp>
      <p:pic>
        <p:nvPicPr>
          <p:cNvPr id="6146" name="Picture 3" descr="As the Deer-pp">
            <a:extLst>
              <a:ext uri="{FF2B5EF4-FFF2-40B4-BE49-F238E27FC236}">
                <a16:creationId xmlns:a16="http://schemas.microsoft.com/office/drawing/2014/main" id="{39188A90-BFD3-40B4-8F0F-79789D0FC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 Box 4">
            <a:extLst>
              <a:ext uri="{FF2B5EF4-FFF2-40B4-BE49-F238E27FC236}">
                <a16:creationId xmlns:a16="http://schemas.microsoft.com/office/drawing/2014/main" id="{A37D3D97-F8F6-4E18-9216-5AF27A0D47C7}"/>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4149" name="Text Box 5">
            <a:extLst>
              <a:ext uri="{FF2B5EF4-FFF2-40B4-BE49-F238E27FC236}">
                <a16:creationId xmlns:a16="http://schemas.microsoft.com/office/drawing/2014/main" id="{AC6BC2C9-A134-49A9-B8FD-12B90535AC4D}"/>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DFF4813F-E6DE-422E-9A97-5F8FE7F3B71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As the Deer</a:t>
            </a:r>
            <a:endParaRPr lang="en-US">
              <a:ea typeface="+mj-ea"/>
            </a:endParaRPr>
          </a:p>
        </p:txBody>
      </p:sp>
      <p:pic>
        <p:nvPicPr>
          <p:cNvPr id="7170" name="Picture 3" descr="As the Deer-pp">
            <a:extLst>
              <a:ext uri="{FF2B5EF4-FFF2-40B4-BE49-F238E27FC236}">
                <a16:creationId xmlns:a16="http://schemas.microsoft.com/office/drawing/2014/main" id="{D9ECB484-FB8D-4A2C-95F2-C34D912E9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Text Box 4">
            <a:extLst>
              <a:ext uri="{FF2B5EF4-FFF2-40B4-BE49-F238E27FC236}">
                <a16:creationId xmlns:a16="http://schemas.microsoft.com/office/drawing/2014/main" id="{4A60AF89-A869-40C4-BA9B-DE034652BF2A}"/>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5173" name="Text Box 5">
            <a:extLst>
              <a:ext uri="{FF2B5EF4-FFF2-40B4-BE49-F238E27FC236}">
                <a16:creationId xmlns:a16="http://schemas.microsoft.com/office/drawing/2014/main" id="{1E51BB1B-C391-44F7-8E4F-13AFE4D03D8E}"/>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EB730BD2-5E3D-4444-A590-05C0338C860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As the Deer</a:t>
            </a:r>
            <a:endParaRPr lang="en-US">
              <a:ea typeface="+mj-ea"/>
            </a:endParaRPr>
          </a:p>
        </p:txBody>
      </p:sp>
      <p:pic>
        <p:nvPicPr>
          <p:cNvPr id="8194" name="Picture 3" descr="As the Deer-pp">
            <a:extLst>
              <a:ext uri="{FF2B5EF4-FFF2-40B4-BE49-F238E27FC236}">
                <a16:creationId xmlns:a16="http://schemas.microsoft.com/office/drawing/2014/main" id="{7CAB90B2-ACDE-4BC3-BD45-02E9BC31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 Box 4">
            <a:extLst>
              <a:ext uri="{FF2B5EF4-FFF2-40B4-BE49-F238E27FC236}">
                <a16:creationId xmlns:a16="http://schemas.microsoft.com/office/drawing/2014/main" id="{E28CC2BE-FECD-4128-9D56-76B5ED9EA5E8}"/>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6197" name="Text Box 5">
            <a:extLst>
              <a:ext uri="{FF2B5EF4-FFF2-40B4-BE49-F238E27FC236}">
                <a16:creationId xmlns:a16="http://schemas.microsoft.com/office/drawing/2014/main" id="{9756AF8B-B8F1-4C76-9F5F-F1999E7A0B0B}"/>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D9EB881A-D980-4DEF-AB71-9D06FF6C66A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As the Deer</a:t>
            </a:r>
            <a:endParaRPr lang="en-US">
              <a:ea typeface="+mj-ea"/>
            </a:endParaRPr>
          </a:p>
        </p:txBody>
      </p:sp>
      <p:pic>
        <p:nvPicPr>
          <p:cNvPr id="9218" name="Picture 3" descr="As the Deer-pp">
            <a:extLst>
              <a:ext uri="{FF2B5EF4-FFF2-40B4-BE49-F238E27FC236}">
                <a16:creationId xmlns:a16="http://schemas.microsoft.com/office/drawing/2014/main" id="{1A661FB1-523F-4748-9F03-97B1DDF6A7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4">
            <a:extLst>
              <a:ext uri="{FF2B5EF4-FFF2-40B4-BE49-F238E27FC236}">
                <a16:creationId xmlns:a16="http://schemas.microsoft.com/office/drawing/2014/main" id="{113B9745-F1C0-4145-AF7E-1E0167C7F2CA}"/>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7221" name="Text Box 5">
            <a:extLst>
              <a:ext uri="{FF2B5EF4-FFF2-40B4-BE49-F238E27FC236}">
                <a16:creationId xmlns:a16="http://schemas.microsoft.com/office/drawing/2014/main" id="{3169BA99-4709-4B19-8E3E-E2109B9A3586}"/>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10666" b="1" dirty="0">
                <a:latin typeface="Heritage" panose="02000503000000020003" pitchFamily="2" charset="0"/>
              </a:rPr>
              <a:t>Opening Prayer</a:t>
            </a:r>
            <a:endParaRPr lang="en-US" dirty="0">
              <a:latin typeface="Gotham Narrow Bold" pitchFamily="50" charset="0"/>
            </a:endParaRPr>
          </a:p>
        </p:txBody>
      </p:sp>
    </p:spTree>
    <p:extLst>
      <p:ext uri="{BB962C8B-B14F-4D97-AF65-F5344CB8AC3E}">
        <p14:creationId xmlns:p14="http://schemas.microsoft.com/office/powerpoint/2010/main" val="2596632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9600" b="1" dirty="0">
                <a:latin typeface="Heritage" panose="02000503000000020003" pitchFamily="2" charset="0"/>
              </a:rPr>
              <a:t>Angry Words</a:t>
            </a:r>
          </a:p>
          <a:p>
            <a:r>
              <a:rPr lang="en-US" sz="4400" dirty="0">
                <a:latin typeface="Gotham Narrow Bold" pitchFamily="50" charset="0"/>
              </a:rPr>
              <a:t>#719</a:t>
            </a:r>
            <a:endParaRPr lang="en-US" dirty="0">
              <a:latin typeface="Gotham Narrow Bold" pitchFamily="50" charset="0"/>
            </a:endParaRPr>
          </a:p>
        </p:txBody>
      </p:sp>
      <p:sp>
        <p:nvSpPr>
          <p:cNvPr id="8" name="Title 7"/>
          <p:cNvSpPr>
            <a:spLocks noGrp="1"/>
          </p:cNvSpPr>
          <p:nvPr>
            <p:ph type="title"/>
          </p:nvPr>
        </p:nvSpPr>
        <p:spPr/>
        <p:txBody>
          <a:bodyPr>
            <a:noAutofit/>
          </a:bodyPr>
          <a:lstStyle/>
          <a:p>
            <a:r>
              <a:rPr lang="en-US" sz="8000" b="1" dirty="0">
                <a:latin typeface="Heritage" panose="02000503000000020003" pitchFamily="2" charset="0"/>
              </a:rPr>
              <a:t>Song:</a:t>
            </a:r>
          </a:p>
        </p:txBody>
      </p:sp>
    </p:spTree>
    <p:extLst>
      <p:ext uri="{BB962C8B-B14F-4D97-AF65-F5344CB8AC3E}">
        <p14:creationId xmlns:p14="http://schemas.microsoft.com/office/powerpoint/2010/main" val="1623666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713A87A-0FD6-4E81-8D88-BE9FB5AF14E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Angry Words</a:t>
            </a:r>
            <a:endParaRPr lang="en-US">
              <a:ea typeface="+mj-ea"/>
            </a:endParaRPr>
          </a:p>
        </p:txBody>
      </p:sp>
      <p:pic>
        <p:nvPicPr>
          <p:cNvPr id="2" name="Picture 49" descr="Angry Words-sfp-pp">
            <a:extLst>
              <a:ext uri="{FF2B5EF4-FFF2-40B4-BE49-F238E27FC236}">
                <a16:creationId xmlns:a16="http://schemas.microsoft.com/office/drawing/2014/main" id="{BBD772FB-9187-45AC-B8FB-5C047BAE78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8" name="Text Box 50">
            <a:extLst>
              <a:ext uri="{FF2B5EF4-FFF2-40B4-BE49-F238E27FC236}">
                <a16:creationId xmlns:a16="http://schemas.microsoft.com/office/drawing/2014/main" id="{F234D5FE-E211-4B46-BBFE-D15B7E50604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719</a:t>
            </a:r>
            <a:endParaRPr lang="en-US" sz="3200">
              <a:solidFill>
                <a:srgbClr val="000000"/>
              </a:solidFill>
              <a:latin typeface="Times" charset="0"/>
              <a:ea typeface="ＭＳ Ｐゴシック" charset="0"/>
              <a:cs typeface="ＭＳ Ｐゴシック" charset="0"/>
            </a:endParaRPr>
          </a:p>
        </p:txBody>
      </p:sp>
      <p:sp>
        <p:nvSpPr>
          <p:cNvPr id="2099" name="Text Box 51">
            <a:extLst>
              <a:ext uri="{FF2B5EF4-FFF2-40B4-BE49-F238E27FC236}">
                <a16:creationId xmlns:a16="http://schemas.microsoft.com/office/drawing/2014/main" id="{124E4536-52B8-4456-A3EF-0930DCFC5952}"/>
              </a:ext>
            </a:extLst>
          </p:cNvPr>
          <p:cNvSpPr txBox="1">
            <a:spLocks noChangeArrowheads="1"/>
          </p:cNvSpPr>
          <p:nvPr/>
        </p:nvSpPr>
        <p:spPr bwMode="auto">
          <a:xfrm>
            <a:off x="14818" y="76201"/>
            <a:ext cx="25607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Angry Words</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16FEBF03-8244-4E09-9385-7E6B0C5F15F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Angry Words</a:t>
            </a:r>
            <a:endParaRPr lang="en-US">
              <a:ea typeface="+mj-ea"/>
            </a:endParaRPr>
          </a:p>
        </p:txBody>
      </p:sp>
      <p:pic>
        <p:nvPicPr>
          <p:cNvPr id="3074" name="Picture 10" descr="Angry Words-sfp-pp">
            <a:extLst>
              <a:ext uri="{FF2B5EF4-FFF2-40B4-BE49-F238E27FC236}">
                <a16:creationId xmlns:a16="http://schemas.microsoft.com/office/drawing/2014/main" id="{7F32DB7A-D7BE-47FB-8C82-76B46070E9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5" name="Text Box 11">
            <a:extLst>
              <a:ext uri="{FF2B5EF4-FFF2-40B4-BE49-F238E27FC236}">
                <a16:creationId xmlns:a16="http://schemas.microsoft.com/office/drawing/2014/main" id="{7731764F-24E9-466C-AA9E-768EF02E1A4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719</a:t>
            </a:r>
            <a:endParaRPr lang="en-US" sz="3200">
              <a:solidFill>
                <a:srgbClr val="000000"/>
              </a:solidFill>
              <a:latin typeface="Times" charset="0"/>
              <a:ea typeface="ＭＳ Ｐゴシック" charset="0"/>
              <a:cs typeface="ＭＳ Ｐゴシック" charset="0"/>
            </a:endParaRPr>
          </a:p>
        </p:txBody>
      </p:sp>
      <p:sp>
        <p:nvSpPr>
          <p:cNvPr id="175116" name="Text Box 12">
            <a:extLst>
              <a:ext uri="{FF2B5EF4-FFF2-40B4-BE49-F238E27FC236}">
                <a16:creationId xmlns:a16="http://schemas.microsoft.com/office/drawing/2014/main" id="{2808589C-2FE7-4189-87B5-DD99FB63A2EE}"/>
              </a:ext>
            </a:extLst>
          </p:cNvPr>
          <p:cNvSpPr txBox="1">
            <a:spLocks noChangeArrowheads="1"/>
          </p:cNvSpPr>
          <p:nvPr/>
        </p:nvSpPr>
        <p:spPr bwMode="auto">
          <a:xfrm>
            <a:off x="14818" y="76201"/>
            <a:ext cx="25607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Angry Words</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ACCEE5-D53E-4D6B-98E3-1D509D8C4AE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On Bended Knee</a:t>
            </a:r>
            <a:endParaRPr lang="en-US">
              <a:ea typeface="+mj-ea"/>
            </a:endParaRPr>
          </a:p>
        </p:txBody>
      </p:sp>
      <p:pic>
        <p:nvPicPr>
          <p:cNvPr id="5122" name="Picture 3" descr="ON Bended Knee-pp">
            <a:extLst>
              <a:ext uri="{FF2B5EF4-FFF2-40B4-BE49-F238E27FC236}">
                <a16:creationId xmlns:a16="http://schemas.microsoft.com/office/drawing/2014/main" id="{BEE8672C-9686-4AE5-A4F1-7550026A16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524FAD46-DE1C-4B5E-A05C-72690F632A8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791</a:t>
            </a:r>
            <a:endParaRPr lang="en-US" sz="3200">
              <a:solidFill>
                <a:srgbClr val="000000"/>
              </a:solidFill>
              <a:latin typeface="Times" charset="0"/>
              <a:ea typeface="ＭＳ Ｐゴシック" charset="0"/>
            </a:endParaRPr>
          </a:p>
        </p:txBody>
      </p:sp>
      <p:sp>
        <p:nvSpPr>
          <p:cNvPr id="205829" name="Text Box 5">
            <a:extLst>
              <a:ext uri="{FF2B5EF4-FFF2-40B4-BE49-F238E27FC236}">
                <a16:creationId xmlns:a16="http://schemas.microsoft.com/office/drawing/2014/main" id="{886EB673-A0A3-4150-83AD-C1C2B0882C57}"/>
              </a:ext>
            </a:extLst>
          </p:cNvPr>
          <p:cNvSpPr txBox="1">
            <a:spLocks noChangeArrowheads="1"/>
          </p:cNvSpPr>
          <p:nvPr/>
        </p:nvSpPr>
        <p:spPr bwMode="auto">
          <a:xfrm>
            <a:off x="101601" y="76201"/>
            <a:ext cx="31710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 Bended Knee</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1026">
            <a:extLst>
              <a:ext uri="{FF2B5EF4-FFF2-40B4-BE49-F238E27FC236}">
                <a16:creationId xmlns:a16="http://schemas.microsoft.com/office/drawing/2014/main" id="{CB0CA9B2-37F9-4E3D-8347-AC1AEB7A4DD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Angry Words</a:t>
            </a:r>
            <a:endParaRPr lang="en-US">
              <a:ea typeface="+mj-ea"/>
            </a:endParaRPr>
          </a:p>
        </p:txBody>
      </p:sp>
      <p:pic>
        <p:nvPicPr>
          <p:cNvPr id="4098" name="Picture 1027" descr="Angry Words-sfp-pp">
            <a:extLst>
              <a:ext uri="{FF2B5EF4-FFF2-40B4-BE49-F238E27FC236}">
                <a16:creationId xmlns:a16="http://schemas.microsoft.com/office/drawing/2014/main" id="{9B478200-3742-42C0-9B4A-9CF41136D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1028">
            <a:extLst>
              <a:ext uri="{FF2B5EF4-FFF2-40B4-BE49-F238E27FC236}">
                <a16:creationId xmlns:a16="http://schemas.microsoft.com/office/drawing/2014/main" id="{79B1EB41-C11C-4BA4-95A3-3A1843B16FB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719</a:t>
            </a:r>
            <a:endParaRPr lang="en-US" sz="3200">
              <a:solidFill>
                <a:srgbClr val="000000"/>
              </a:solidFill>
              <a:latin typeface="Times" charset="0"/>
              <a:ea typeface="ＭＳ Ｐゴシック" charset="0"/>
              <a:cs typeface="ＭＳ Ｐゴシック" charset="0"/>
            </a:endParaRPr>
          </a:p>
        </p:txBody>
      </p:sp>
      <p:sp>
        <p:nvSpPr>
          <p:cNvPr id="182277" name="Text Box 1029">
            <a:extLst>
              <a:ext uri="{FF2B5EF4-FFF2-40B4-BE49-F238E27FC236}">
                <a16:creationId xmlns:a16="http://schemas.microsoft.com/office/drawing/2014/main" id="{C6278202-0B37-4E0F-A4E9-517B5590CEF6}"/>
              </a:ext>
            </a:extLst>
          </p:cNvPr>
          <p:cNvSpPr txBox="1">
            <a:spLocks noChangeArrowheads="1"/>
          </p:cNvSpPr>
          <p:nvPr/>
        </p:nvSpPr>
        <p:spPr bwMode="auto">
          <a:xfrm>
            <a:off x="14818" y="76201"/>
            <a:ext cx="25607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Angry Words</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1026">
            <a:extLst>
              <a:ext uri="{FF2B5EF4-FFF2-40B4-BE49-F238E27FC236}">
                <a16:creationId xmlns:a16="http://schemas.microsoft.com/office/drawing/2014/main" id="{27AFCE70-114C-4BD6-9D7F-DE21D91E3AE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Angry Words</a:t>
            </a:r>
            <a:endParaRPr lang="en-US">
              <a:ea typeface="+mj-ea"/>
            </a:endParaRPr>
          </a:p>
        </p:txBody>
      </p:sp>
      <p:pic>
        <p:nvPicPr>
          <p:cNvPr id="5122" name="Picture 1027" descr="Angry Words-sfp-pp">
            <a:extLst>
              <a:ext uri="{FF2B5EF4-FFF2-40B4-BE49-F238E27FC236}">
                <a16:creationId xmlns:a16="http://schemas.microsoft.com/office/drawing/2014/main" id="{3594DD68-5A4A-4946-873C-8EA29BFC6D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1028">
            <a:extLst>
              <a:ext uri="{FF2B5EF4-FFF2-40B4-BE49-F238E27FC236}">
                <a16:creationId xmlns:a16="http://schemas.microsoft.com/office/drawing/2014/main" id="{8BC0341E-E07E-485E-8EF1-0DEEBE3DE44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719</a:t>
            </a:r>
            <a:endParaRPr lang="en-US" sz="3200">
              <a:solidFill>
                <a:srgbClr val="000000"/>
              </a:solidFill>
              <a:latin typeface="Times" charset="0"/>
              <a:ea typeface="ＭＳ Ｐゴシック" charset="0"/>
              <a:cs typeface="ＭＳ Ｐゴシック" charset="0"/>
            </a:endParaRPr>
          </a:p>
        </p:txBody>
      </p:sp>
      <p:sp>
        <p:nvSpPr>
          <p:cNvPr id="183301" name="Text Box 1029">
            <a:extLst>
              <a:ext uri="{FF2B5EF4-FFF2-40B4-BE49-F238E27FC236}">
                <a16:creationId xmlns:a16="http://schemas.microsoft.com/office/drawing/2014/main" id="{3442EEED-0E1A-4816-8DCB-5213458BEA34}"/>
              </a:ext>
            </a:extLst>
          </p:cNvPr>
          <p:cNvSpPr txBox="1">
            <a:spLocks noChangeArrowheads="1"/>
          </p:cNvSpPr>
          <p:nvPr/>
        </p:nvSpPr>
        <p:spPr bwMode="auto">
          <a:xfrm>
            <a:off x="14818" y="76201"/>
            <a:ext cx="25607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Angry Words</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8B577587-8ADC-47C4-B498-71D9897B534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Angry Words</a:t>
            </a:r>
            <a:endParaRPr lang="en-US">
              <a:ea typeface="+mj-ea"/>
            </a:endParaRPr>
          </a:p>
        </p:txBody>
      </p:sp>
      <p:pic>
        <p:nvPicPr>
          <p:cNvPr id="6146" name="Picture 3" descr="Angry Words-sfp-pp">
            <a:extLst>
              <a:ext uri="{FF2B5EF4-FFF2-40B4-BE49-F238E27FC236}">
                <a16:creationId xmlns:a16="http://schemas.microsoft.com/office/drawing/2014/main" id="{6D2D79DB-07D8-4D4F-913E-71FEA816FD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511EC2D3-18D2-4F53-9ABA-4ABC0F6E796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719</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7D0547B1-485D-4AD9-9238-7AC1A61FB515}"/>
              </a:ext>
            </a:extLst>
          </p:cNvPr>
          <p:cNvSpPr txBox="1">
            <a:spLocks noChangeArrowheads="1"/>
          </p:cNvSpPr>
          <p:nvPr/>
        </p:nvSpPr>
        <p:spPr bwMode="auto">
          <a:xfrm>
            <a:off x="14818" y="76201"/>
            <a:ext cx="25607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Angry Words</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723CDCB0-2605-40F1-9815-C30817897EE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Angry Words</a:t>
            </a:r>
            <a:endParaRPr lang="en-US">
              <a:ea typeface="+mj-ea"/>
            </a:endParaRPr>
          </a:p>
        </p:txBody>
      </p:sp>
      <p:pic>
        <p:nvPicPr>
          <p:cNvPr id="7170" name="Picture 3" descr="Angry Words-sfp-pp">
            <a:extLst>
              <a:ext uri="{FF2B5EF4-FFF2-40B4-BE49-F238E27FC236}">
                <a16:creationId xmlns:a16="http://schemas.microsoft.com/office/drawing/2014/main" id="{5E9CD208-78B7-4A4D-82C9-3C29D56D2B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B8799BFC-FA73-4775-A8BA-0BE125DEBAF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719</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EB830E6B-E256-43AE-961D-1136C0133F94}"/>
              </a:ext>
            </a:extLst>
          </p:cNvPr>
          <p:cNvSpPr txBox="1">
            <a:spLocks noChangeArrowheads="1"/>
          </p:cNvSpPr>
          <p:nvPr/>
        </p:nvSpPr>
        <p:spPr bwMode="auto">
          <a:xfrm>
            <a:off x="14818" y="76201"/>
            <a:ext cx="25607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Angry Words</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1026">
            <a:extLst>
              <a:ext uri="{FF2B5EF4-FFF2-40B4-BE49-F238E27FC236}">
                <a16:creationId xmlns:a16="http://schemas.microsoft.com/office/drawing/2014/main" id="{6AC5ECFA-EB37-48D8-9BB1-91CD1F15C31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Angry Words</a:t>
            </a:r>
            <a:endParaRPr lang="en-US">
              <a:ea typeface="+mj-ea"/>
            </a:endParaRPr>
          </a:p>
        </p:txBody>
      </p:sp>
      <p:pic>
        <p:nvPicPr>
          <p:cNvPr id="8194" name="Picture 1027" descr="Angry Words-sfp-pp">
            <a:extLst>
              <a:ext uri="{FF2B5EF4-FFF2-40B4-BE49-F238E27FC236}">
                <a16:creationId xmlns:a16="http://schemas.microsoft.com/office/drawing/2014/main" id="{3D4A6E07-5D78-4B8B-94DA-ADD56E172B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1028">
            <a:extLst>
              <a:ext uri="{FF2B5EF4-FFF2-40B4-BE49-F238E27FC236}">
                <a16:creationId xmlns:a16="http://schemas.microsoft.com/office/drawing/2014/main" id="{41BBCC5C-3742-4B43-AB26-EBE2D4BA368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719</a:t>
            </a:r>
            <a:endParaRPr lang="en-US" sz="3200">
              <a:solidFill>
                <a:srgbClr val="000000"/>
              </a:solidFill>
              <a:latin typeface="Times" charset="0"/>
              <a:ea typeface="ＭＳ Ｐゴシック" charset="0"/>
              <a:cs typeface="ＭＳ Ｐゴシック" charset="0"/>
            </a:endParaRPr>
          </a:p>
        </p:txBody>
      </p:sp>
      <p:sp>
        <p:nvSpPr>
          <p:cNvPr id="184325" name="Text Box 1029">
            <a:extLst>
              <a:ext uri="{FF2B5EF4-FFF2-40B4-BE49-F238E27FC236}">
                <a16:creationId xmlns:a16="http://schemas.microsoft.com/office/drawing/2014/main" id="{3237D6F6-D7A2-4D2B-9CE0-376CE3737386}"/>
              </a:ext>
            </a:extLst>
          </p:cNvPr>
          <p:cNvSpPr txBox="1">
            <a:spLocks noChangeArrowheads="1"/>
          </p:cNvSpPr>
          <p:nvPr/>
        </p:nvSpPr>
        <p:spPr bwMode="auto">
          <a:xfrm>
            <a:off x="14818" y="76201"/>
            <a:ext cx="25607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Angry Words</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1026">
            <a:extLst>
              <a:ext uri="{FF2B5EF4-FFF2-40B4-BE49-F238E27FC236}">
                <a16:creationId xmlns:a16="http://schemas.microsoft.com/office/drawing/2014/main" id="{1E05CD3C-3825-4E8B-B570-E4F0FA147AE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Angry Words</a:t>
            </a:r>
            <a:endParaRPr lang="en-US">
              <a:ea typeface="+mj-ea"/>
            </a:endParaRPr>
          </a:p>
        </p:txBody>
      </p:sp>
      <p:pic>
        <p:nvPicPr>
          <p:cNvPr id="9218" name="Picture 1027" descr="Angry Words-sfp-pp">
            <a:extLst>
              <a:ext uri="{FF2B5EF4-FFF2-40B4-BE49-F238E27FC236}">
                <a16:creationId xmlns:a16="http://schemas.microsoft.com/office/drawing/2014/main" id="{DF628988-8C92-497D-AACD-6E037A36ED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1028">
            <a:extLst>
              <a:ext uri="{FF2B5EF4-FFF2-40B4-BE49-F238E27FC236}">
                <a16:creationId xmlns:a16="http://schemas.microsoft.com/office/drawing/2014/main" id="{A530CCA8-C109-47B5-9710-D16791C7171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719</a:t>
            </a:r>
            <a:endParaRPr lang="en-US" sz="3200">
              <a:solidFill>
                <a:srgbClr val="000000"/>
              </a:solidFill>
              <a:latin typeface="Times" charset="0"/>
              <a:ea typeface="ＭＳ Ｐゴシック" charset="0"/>
              <a:cs typeface="ＭＳ Ｐゴシック" charset="0"/>
            </a:endParaRPr>
          </a:p>
        </p:txBody>
      </p:sp>
      <p:sp>
        <p:nvSpPr>
          <p:cNvPr id="185349" name="Text Box 1029">
            <a:extLst>
              <a:ext uri="{FF2B5EF4-FFF2-40B4-BE49-F238E27FC236}">
                <a16:creationId xmlns:a16="http://schemas.microsoft.com/office/drawing/2014/main" id="{5D2E8617-D416-413E-9E78-4E8948FEEEC8}"/>
              </a:ext>
            </a:extLst>
          </p:cNvPr>
          <p:cNvSpPr txBox="1">
            <a:spLocks noChangeArrowheads="1"/>
          </p:cNvSpPr>
          <p:nvPr/>
        </p:nvSpPr>
        <p:spPr bwMode="auto">
          <a:xfrm>
            <a:off x="14818" y="76201"/>
            <a:ext cx="25607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Angry Words</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B1EBFA2B-D88A-43FC-B714-C6D63E3CD82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Angry Words</a:t>
            </a:r>
            <a:endParaRPr lang="en-US">
              <a:ea typeface="+mj-ea"/>
            </a:endParaRPr>
          </a:p>
        </p:txBody>
      </p:sp>
      <p:pic>
        <p:nvPicPr>
          <p:cNvPr id="10242" name="Picture 3" descr="Angry Words-sfp-pp">
            <a:extLst>
              <a:ext uri="{FF2B5EF4-FFF2-40B4-BE49-F238E27FC236}">
                <a16:creationId xmlns:a16="http://schemas.microsoft.com/office/drawing/2014/main" id="{000EAEDE-923F-44B0-9EEB-969954F8AE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238FAAE9-BCD1-49CF-9522-E433B75D303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719</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1E8D8915-2AB2-4889-A5F8-4877CF46AB63}"/>
              </a:ext>
            </a:extLst>
          </p:cNvPr>
          <p:cNvSpPr txBox="1">
            <a:spLocks noChangeArrowheads="1"/>
          </p:cNvSpPr>
          <p:nvPr/>
        </p:nvSpPr>
        <p:spPr bwMode="auto">
          <a:xfrm>
            <a:off x="14818" y="76201"/>
            <a:ext cx="25607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Angry Words</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231D1FB6-9B2C-4816-BF1C-1A6D0F3A39F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Angry Words</a:t>
            </a:r>
            <a:endParaRPr lang="en-US">
              <a:ea typeface="+mj-ea"/>
            </a:endParaRPr>
          </a:p>
        </p:txBody>
      </p:sp>
      <p:pic>
        <p:nvPicPr>
          <p:cNvPr id="11266" name="Picture 3" descr="Angry Words-sfp-pp">
            <a:extLst>
              <a:ext uri="{FF2B5EF4-FFF2-40B4-BE49-F238E27FC236}">
                <a16:creationId xmlns:a16="http://schemas.microsoft.com/office/drawing/2014/main" id="{A3F9F766-E186-4623-8E69-6106CE3181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473F99DD-D87E-49B2-ADE6-4C9FAFED1F7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719</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7E2605A2-C82D-4F03-BDD7-9AC9C9B1544C}"/>
              </a:ext>
            </a:extLst>
          </p:cNvPr>
          <p:cNvSpPr txBox="1">
            <a:spLocks noChangeArrowheads="1"/>
          </p:cNvSpPr>
          <p:nvPr/>
        </p:nvSpPr>
        <p:spPr bwMode="auto">
          <a:xfrm>
            <a:off x="14818" y="76201"/>
            <a:ext cx="25607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Angry Words</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AFAEBBFF-EFDE-4E94-96E2-41ECED79CB9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Angry Words</a:t>
            </a:r>
            <a:endParaRPr lang="en-US">
              <a:ea typeface="+mj-ea"/>
            </a:endParaRPr>
          </a:p>
        </p:txBody>
      </p:sp>
      <p:pic>
        <p:nvPicPr>
          <p:cNvPr id="12290" name="Picture 3" descr="Angry Words-sfp-pp">
            <a:extLst>
              <a:ext uri="{FF2B5EF4-FFF2-40B4-BE49-F238E27FC236}">
                <a16:creationId xmlns:a16="http://schemas.microsoft.com/office/drawing/2014/main" id="{BAFFF17F-D6A3-4A08-B2AA-CD493CDE93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6B9A173F-1BA5-42FA-A1E9-D73B29A645D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719</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2390F3F4-0125-45D0-BAE8-206D8C548046}"/>
              </a:ext>
            </a:extLst>
          </p:cNvPr>
          <p:cNvSpPr txBox="1">
            <a:spLocks noChangeArrowheads="1"/>
          </p:cNvSpPr>
          <p:nvPr/>
        </p:nvSpPr>
        <p:spPr bwMode="auto">
          <a:xfrm>
            <a:off x="14818" y="76201"/>
            <a:ext cx="25607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Angry Words</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8C956FA5-36D6-4F0D-A6C1-2C809340A1A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Angry Words</a:t>
            </a:r>
            <a:endParaRPr lang="en-US">
              <a:ea typeface="+mj-ea"/>
            </a:endParaRPr>
          </a:p>
        </p:txBody>
      </p:sp>
      <p:pic>
        <p:nvPicPr>
          <p:cNvPr id="13314" name="Picture 3" descr="Angry Words-sfp-pp">
            <a:extLst>
              <a:ext uri="{FF2B5EF4-FFF2-40B4-BE49-F238E27FC236}">
                <a16:creationId xmlns:a16="http://schemas.microsoft.com/office/drawing/2014/main" id="{82950440-A0F4-4050-A469-B9D059A290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9101A886-AFC5-4D6A-A818-49A73954144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719</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55D67BF1-5D88-45B8-9D00-1325DCCC389B}"/>
              </a:ext>
            </a:extLst>
          </p:cNvPr>
          <p:cNvSpPr txBox="1">
            <a:spLocks noChangeArrowheads="1"/>
          </p:cNvSpPr>
          <p:nvPr/>
        </p:nvSpPr>
        <p:spPr bwMode="auto">
          <a:xfrm>
            <a:off x="14818" y="76201"/>
            <a:ext cx="25607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Angry Words</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5F197B36-7E5F-4FF0-9C3F-9447D2C5A9F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On Bended Knee</a:t>
            </a:r>
            <a:endParaRPr lang="en-US">
              <a:ea typeface="+mj-ea"/>
            </a:endParaRPr>
          </a:p>
        </p:txBody>
      </p:sp>
      <p:pic>
        <p:nvPicPr>
          <p:cNvPr id="6146" name="Picture 3" descr="ON Bended Knee-pp">
            <a:extLst>
              <a:ext uri="{FF2B5EF4-FFF2-40B4-BE49-F238E27FC236}">
                <a16:creationId xmlns:a16="http://schemas.microsoft.com/office/drawing/2014/main" id="{844A46D0-1003-4D9B-B9CE-E0546CA95B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4E3A283B-C539-4C46-8806-78429F4715D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791</a:t>
            </a:r>
            <a:endParaRPr lang="en-US" sz="3200">
              <a:solidFill>
                <a:srgbClr val="000000"/>
              </a:solidFill>
              <a:latin typeface="Times" charset="0"/>
              <a:ea typeface="ＭＳ Ｐゴシック" charset="0"/>
            </a:endParaRPr>
          </a:p>
        </p:txBody>
      </p:sp>
      <p:sp>
        <p:nvSpPr>
          <p:cNvPr id="206853" name="Text Box 5">
            <a:extLst>
              <a:ext uri="{FF2B5EF4-FFF2-40B4-BE49-F238E27FC236}">
                <a16:creationId xmlns:a16="http://schemas.microsoft.com/office/drawing/2014/main" id="{B7AF789D-6A36-4258-9294-DC93E4EF2515}"/>
              </a:ext>
            </a:extLst>
          </p:cNvPr>
          <p:cNvSpPr txBox="1">
            <a:spLocks noChangeArrowheads="1"/>
          </p:cNvSpPr>
          <p:nvPr/>
        </p:nvSpPr>
        <p:spPr bwMode="auto">
          <a:xfrm>
            <a:off x="101601" y="76201"/>
            <a:ext cx="31710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 Bended Knee</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773206" y="679423"/>
            <a:ext cx="6929393" cy="5738069"/>
          </a:xfrm>
        </p:spPr>
        <p:txBody>
          <a:bodyPr>
            <a:normAutofit/>
          </a:bodyPr>
          <a:lstStyle/>
          <a:p>
            <a:r>
              <a:rPr lang="en-US" sz="9600" b="1" dirty="0">
                <a:latin typeface="Heritage" panose="02000503000000020003" pitchFamily="2" charset="0"/>
              </a:rPr>
              <a:t>Come, Share</a:t>
            </a:r>
          </a:p>
          <a:p>
            <a:r>
              <a:rPr lang="en-US" sz="9600" b="1" dirty="0">
                <a:latin typeface="Heritage" panose="02000503000000020003" pitchFamily="2" charset="0"/>
              </a:rPr>
              <a:t>The Lord</a:t>
            </a:r>
          </a:p>
          <a:p>
            <a:r>
              <a:rPr lang="en-US" dirty="0">
                <a:latin typeface="Gotham Narrow Bold" pitchFamily="50" charset="0"/>
              </a:rPr>
              <a:t>#364</a:t>
            </a:r>
          </a:p>
        </p:txBody>
      </p:sp>
      <p:sp>
        <p:nvSpPr>
          <p:cNvPr id="8" name="Title 7"/>
          <p:cNvSpPr>
            <a:spLocks noGrp="1"/>
          </p:cNvSpPr>
          <p:nvPr>
            <p:ph type="title"/>
          </p:nvPr>
        </p:nvSpPr>
        <p:spPr/>
        <p:txBody>
          <a:bodyPr>
            <a:noAutofit/>
          </a:bodyPr>
          <a:lstStyle/>
          <a:p>
            <a:r>
              <a:rPr lang="en-US" sz="8000" b="1" dirty="0">
                <a:latin typeface="Heritage" panose="02000503000000020003" pitchFamily="2" charset="0"/>
              </a:rPr>
              <a:t>Song:</a:t>
            </a:r>
          </a:p>
        </p:txBody>
      </p:sp>
    </p:spTree>
    <p:extLst>
      <p:ext uri="{BB962C8B-B14F-4D97-AF65-F5344CB8AC3E}">
        <p14:creationId xmlns:p14="http://schemas.microsoft.com/office/powerpoint/2010/main" val="37829572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A1F02DE-FC88-40AA-80B4-472B8C1274B7}"/>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1-1 Come Share the Lord</a:t>
            </a:r>
            <a:endParaRPr lang="en-US">
              <a:ea typeface="+mj-ea"/>
            </a:endParaRPr>
          </a:p>
        </p:txBody>
      </p:sp>
      <p:pic>
        <p:nvPicPr>
          <p:cNvPr id="2" name="Picture 21" descr="Come Share the Lord-Young-pp">
            <a:extLst>
              <a:ext uri="{FF2B5EF4-FFF2-40B4-BE49-F238E27FC236}">
                <a16:creationId xmlns:a16="http://schemas.microsoft.com/office/drawing/2014/main" id="{A7F55D6C-642C-4CE6-93BA-22B2F679CD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0" name="Text Box 22">
            <a:extLst>
              <a:ext uri="{FF2B5EF4-FFF2-40B4-BE49-F238E27FC236}">
                <a16:creationId xmlns:a16="http://schemas.microsoft.com/office/drawing/2014/main" id="{E34807D0-BBCD-49CA-928C-5B6F29F4DEE0}"/>
              </a:ext>
            </a:extLst>
          </p:cNvPr>
          <p:cNvSpPr txBox="1">
            <a:spLocks noChangeArrowheads="1"/>
          </p:cNvSpPr>
          <p:nvPr/>
        </p:nvSpPr>
        <p:spPr bwMode="auto">
          <a:xfrm>
            <a:off x="101601" y="76201"/>
            <a:ext cx="42061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Share The Lord</a:t>
            </a:r>
            <a:endParaRPr lang="en-US" sz="3200">
              <a:solidFill>
                <a:srgbClr val="000000"/>
              </a:solidFill>
              <a:latin typeface="Times" charset="0"/>
              <a:ea typeface="ＭＳ Ｐゴシック" charset="0"/>
            </a:endParaRPr>
          </a:p>
        </p:txBody>
      </p:sp>
      <p:sp>
        <p:nvSpPr>
          <p:cNvPr id="2071" name="Text Box 23">
            <a:extLst>
              <a:ext uri="{FF2B5EF4-FFF2-40B4-BE49-F238E27FC236}">
                <a16:creationId xmlns:a16="http://schemas.microsoft.com/office/drawing/2014/main" id="{E78D1F80-E0BB-4A38-9BCB-CD0470590CB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364</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F63C24D1-6C4E-4CE2-B7E8-C814DB7C3DCE}"/>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1-2 Come Share the Lord</a:t>
            </a:r>
            <a:endParaRPr lang="en-US">
              <a:ea typeface="+mj-ea"/>
            </a:endParaRPr>
          </a:p>
        </p:txBody>
      </p:sp>
      <p:pic>
        <p:nvPicPr>
          <p:cNvPr id="3074" name="Picture 6" descr="Come Share the Lord-Young-pp">
            <a:extLst>
              <a:ext uri="{FF2B5EF4-FFF2-40B4-BE49-F238E27FC236}">
                <a16:creationId xmlns:a16="http://schemas.microsoft.com/office/drawing/2014/main" id="{9FA92421-70C0-4CDB-9113-CA5DB1376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Text Box 7">
            <a:extLst>
              <a:ext uri="{FF2B5EF4-FFF2-40B4-BE49-F238E27FC236}">
                <a16:creationId xmlns:a16="http://schemas.microsoft.com/office/drawing/2014/main" id="{6B00B56E-77B3-4096-B3CF-AB5857D84788}"/>
              </a:ext>
            </a:extLst>
          </p:cNvPr>
          <p:cNvSpPr txBox="1">
            <a:spLocks noChangeArrowheads="1"/>
          </p:cNvSpPr>
          <p:nvPr/>
        </p:nvSpPr>
        <p:spPr bwMode="auto">
          <a:xfrm>
            <a:off x="101601" y="76201"/>
            <a:ext cx="42061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Share The Lord</a:t>
            </a:r>
            <a:endParaRPr lang="en-US" sz="3200">
              <a:solidFill>
                <a:srgbClr val="000000"/>
              </a:solidFill>
              <a:latin typeface="Times" charset="0"/>
              <a:ea typeface="ＭＳ Ｐゴシック" charset="0"/>
            </a:endParaRPr>
          </a:p>
        </p:txBody>
      </p:sp>
      <p:sp>
        <p:nvSpPr>
          <p:cNvPr id="99336" name="Text Box 8">
            <a:extLst>
              <a:ext uri="{FF2B5EF4-FFF2-40B4-BE49-F238E27FC236}">
                <a16:creationId xmlns:a16="http://schemas.microsoft.com/office/drawing/2014/main" id="{2CC392C2-F203-4752-A714-1858EF2B276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364</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05FF6D12-F60D-4CF8-AC66-AAE74BCF114B}"/>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C-1 Come Share the Lord</a:t>
            </a:r>
            <a:endParaRPr lang="en-US">
              <a:ea typeface="+mj-ea"/>
            </a:endParaRPr>
          </a:p>
        </p:txBody>
      </p:sp>
      <p:pic>
        <p:nvPicPr>
          <p:cNvPr id="4098" name="Picture 3" descr="Come Share the Lord-Young-pp">
            <a:extLst>
              <a:ext uri="{FF2B5EF4-FFF2-40B4-BE49-F238E27FC236}">
                <a16:creationId xmlns:a16="http://schemas.microsoft.com/office/drawing/2014/main" id="{843C2C8F-593E-4EF7-9B8A-1F159FED9E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4">
            <a:extLst>
              <a:ext uri="{FF2B5EF4-FFF2-40B4-BE49-F238E27FC236}">
                <a16:creationId xmlns:a16="http://schemas.microsoft.com/office/drawing/2014/main" id="{86A7861A-0F56-45C7-A2C6-49927B65A2B6}"/>
              </a:ext>
            </a:extLst>
          </p:cNvPr>
          <p:cNvSpPr txBox="1">
            <a:spLocks noChangeArrowheads="1"/>
          </p:cNvSpPr>
          <p:nvPr/>
        </p:nvSpPr>
        <p:spPr bwMode="auto">
          <a:xfrm>
            <a:off x="101601" y="76201"/>
            <a:ext cx="42061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Share The Lord</a:t>
            </a:r>
            <a:endParaRPr lang="en-US" sz="3200">
              <a:solidFill>
                <a:srgbClr val="000000"/>
              </a:solidFill>
              <a:latin typeface="Times" charset="0"/>
              <a:ea typeface="ＭＳ Ｐゴシック" charset="0"/>
            </a:endParaRPr>
          </a:p>
        </p:txBody>
      </p:sp>
      <p:sp>
        <p:nvSpPr>
          <p:cNvPr id="100357" name="Text Box 5">
            <a:extLst>
              <a:ext uri="{FF2B5EF4-FFF2-40B4-BE49-F238E27FC236}">
                <a16:creationId xmlns:a16="http://schemas.microsoft.com/office/drawing/2014/main" id="{C2D9DEEE-7EEE-48AB-A396-0C5DB14B0A2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364</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86B36C3C-9768-4F89-A310-75AA1AF6D41F}"/>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2-1 Come Share the Lord</a:t>
            </a:r>
            <a:endParaRPr lang="en-US">
              <a:ea typeface="+mj-ea"/>
            </a:endParaRPr>
          </a:p>
        </p:txBody>
      </p:sp>
      <p:pic>
        <p:nvPicPr>
          <p:cNvPr id="5122" name="Picture 3" descr="Come Share the Lord-Young-pp">
            <a:extLst>
              <a:ext uri="{FF2B5EF4-FFF2-40B4-BE49-F238E27FC236}">
                <a16:creationId xmlns:a16="http://schemas.microsoft.com/office/drawing/2014/main" id="{C2544B42-343E-46A8-8D74-583E52A78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4">
            <a:extLst>
              <a:ext uri="{FF2B5EF4-FFF2-40B4-BE49-F238E27FC236}">
                <a16:creationId xmlns:a16="http://schemas.microsoft.com/office/drawing/2014/main" id="{82B397B6-AA1B-4B43-B456-0DECCF7F7BBA}"/>
              </a:ext>
            </a:extLst>
          </p:cNvPr>
          <p:cNvSpPr txBox="1">
            <a:spLocks noChangeArrowheads="1"/>
          </p:cNvSpPr>
          <p:nvPr/>
        </p:nvSpPr>
        <p:spPr bwMode="auto">
          <a:xfrm>
            <a:off x="101601" y="76201"/>
            <a:ext cx="42061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Share The Lord</a:t>
            </a:r>
            <a:endParaRPr lang="en-US" sz="3200">
              <a:solidFill>
                <a:srgbClr val="000000"/>
              </a:solidFill>
              <a:latin typeface="Times" charset="0"/>
              <a:ea typeface="ＭＳ Ｐゴシック" charset="0"/>
            </a:endParaRPr>
          </a:p>
        </p:txBody>
      </p:sp>
      <p:sp>
        <p:nvSpPr>
          <p:cNvPr id="101381" name="Text Box 5">
            <a:extLst>
              <a:ext uri="{FF2B5EF4-FFF2-40B4-BE49-F238E27FC236}">
                <a16:creationId xmlns:a16="http://schemas.microsoft.com/office/drawing/2014/main" id="{EB3946BC-BB38-4853-935F-2FE61D4E02F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364</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39EED216-3C08-4882-9E8C-4DE060A87C46}"/>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2-2 Come Share the Lord</a:t>
            </a:r>
            <a:endParaRPr lang="en-US">
              <a:ea typeface="+mj-ea"/>
            </a:endParaRPr>
          </a:p>
        </p:txBody>
      </p:sp>
      <p:pic>
        <p:nvPicPr>
          <p:cNvPr id="6146" name="Picture 3" descr="Come Share the Lord-Young-pp">
            <a:extLst>
              <a:ext uri="{FF2B5EF4-FFF2-40B4-BE49-F238E27FC236}">
                <a16:creationId xmlns:a16="http://schemas.microsoft.com/office/drawing/2014/main" id="{5269E97E-FC40-44B7-B199-72F36FB40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4">
            <a:extLst>
              <a:ext uri="{FF2B5EF4-FFF2-40B4-BE49-F238E27FC236}">
                <a16:creationId xmlns:a16="http://schemas.microsoft.com/office/drawing/2014/main" id="{0620829F-EEFE-48AE-A409-0E85A7D392D0}"/>
              </a:ext>
            </a:extLst>
          </p:cNvPr>
          <p:cNvSpPr txBox="1">
            <a:spLocks noChangeArrowheads="1"/>
          </p:cNvSpPr>
          <p:nvPr/>
        </p:nvSpPr>
        <p:spPr bwMode="auto">
          <a:xfrm>
            <a:off x="101601" y="76201"/>
            <a:ext cx="42061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Share The Lord</a:t>
            </a:r>
            <a:endParaRPr lang="en-US" sz="3200">
              <a:solidFill>
                <a:srgbClr val="000000"/>
              </a:solidFill>
              <a:latin typeface="Times" charset="0"/>
              <a:ea typeface="ＭＳ Ｐゴシック" charset="0"/>
            </a:endParaRPr>
          </a:p>
        </p:txBody>
      </p:sp>
      <p:sp>
        <p:nvSpPr>
          <p:cNvPr id="102405" name="Text Box 5">
            <a:extLst>
              <a:ext uri="{FF2B5EF4-FFF2-40B4-BE49-F238E27FC236}">
                <a16:creationId xmlns:a16="http://schemas.microsoft.com/office/drawing/2014/main" id="{B71BC6D5-E838-4356-ACE0-3CA253A9BA7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364</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526B2962-9969-4144-8A0E-202BCE33BFE3}"/>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 Come Share the Lord</a:t>
            </a:r>
            <a:endParaRPr lang="en-US">
              <a:ea typeface="+mj-ea"/>
            </a:endParaRPr>
          </a:p>
        </p:txBody>
      </p:sp>
      <p:pic>
        <p:nvPicPr>
          <p:cNvPr id="7170" name="Picture 3" descr="Come Share the Lord-Young-pp">
            <a:extLst>
              <a:ext uri="{FF2B5EF4-FFF2-40B4-BE49-F238E27FC236}">
                <a16:creationId xmlns:a16="http://schemas.microsoft.com/office/drawing/2014/main" id="{4D5DA3A6-1175-4BFD-B04B-8B3E8A3A6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4">
            <a:extLst>
              <a:ext uri="{FF2B5EF4-FFF2-40B4-BE49-F238E27FC236}">
                <a16:creationId xmlns:a16="http://schemas.microsoft.com/office/drawing/2014/main" id="{68F6FD1C-9B8C-4421-AA9F-CB4E7D9B6D62}"/>
              </a:ext>
            </a:extLst>
          </p:cNvPr>
          <p:cNvSpPr txBox="1">
            <a:spLocks noChangeArrowheads="1"/>
          </p:cNvSpPr>
          <p:nvPr/>
        </p:nvSpPr>
        <p:spPr bwMode="auto">
          <a:xfrm>
            <a:off x="101601" y="76201"/>
            <a:ext cx="42061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Share The Lord</a:t>
            </a:r>
            <a:endParaRPr lang="en-US" sz="3200">
              <a:solidFill>
                <a:srgbClr val="000000"/>
              </a:solidFill>
              <a:latin typeface="Times" charset="0"/>
              <a:ea typeface="ＭＳ Ｐゴシック" charset="0"/>
            </a:endParaRPr>
          </a:p>
        </p:txBody>
      </p:sp>
      <p:sp>
        <p:nvSpPr>
          <p:cNvPr id="103429" name="Text Box 5">
            <a:extLst>
              <a:ext uri="{FF2B5EF4-FFF2-40B4-BE49-F238E27FC236}">
                <a16:creationId xmlns:a16="http://schemas.microsoft.com/office/drawing/2014/main" id="{165B75D1-B05F-43C1-998A-0EC2D17DDD2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364</a:t>
            </a:r>
            <a:endParaRPr lang="en-US" sz="3200">
              <a:solidFill>
                <a:srgbClr val="000000"/>
              </a:solidFill>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65E98536-1760-4FE6-B0DD-A989408A2AB0}"/>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3-1 Come Share the Lord</a:t>
            </a:r>
            <a:endParaRPr lang="en-US">
              <a:ea typeface="+mj-ea"/>
            </a:endParaRPr>
          </a:p>
        </p:txBody>
      </p:sp>
      <p:pic>
        <p:nvPicPr>
          <p:cNvPr id="8194" name="Picture 3" descr="Come Share the Lord-Young-pp">
            <a:extLst>
              <a:ext uri="{FF2B5EF4-FFF2-40B4-BE49-F238E27FC236}">
                <a16:creationId xmlns:a16="http://schemas.microsoft.com/office/drawing/2014/main" id="{A29FEAAF-B1F3-4857-A13B-0A67EEB2A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4">
            <a:extLst>
              <a:ext uri="{FF2B5EF4-FFF2-40B4-BE49-F238E27FC236}">
                <a16:creationId xmlns:a16="http://schemas.microsoft.com/office/drawing/2014/main" id="{1E0A4BAE-E3E8-4098-A7B2-173358980F17}"/>
              </a:ext>
            </a:extLst>
          </p:cNvPr>
          <p:cNvSpPr txBox="1">
            <a:spLocks noChangeArrowheads="1"/>
          </p:cNvSpPr>
          <p:nvPr/>
        </p:nvSpPr>
        <p:spPr bwMode="auto">
          <a:xfrm>
            <a:off x="101601" y="76201"/>
            <a:ext cx="42061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Share The Lord</a:t>
            </a:r>
            <a:endParaRPr lang="en-US" sz="3200">
              <a:solidFill>
                <a:srgbClr val="000000"/>
              </a:solidFill>
              <a:latin typeface="Times" charset="0"/>
              <a:ea typeface="ＭＳ Ｐゴシック" charset="0"/>
            </a:endParaRPr>
          </a:p>
        </p:txBody>
      </p:sp>
      <p:sp>
        <p:nvSpPr>
          <p:cNvPr id="104453" name="Text Box 5">
            <a:extLst>
              <a:ext uri="{FF2B5EF4-FFF2-40B4-BE49-F238E27FC236}">
                <a16:creationId xmlns:a16="http://schemas.microsoft.com/office/drawing/2014/main" id="{2C2B1E1E-0520-46AF-B70D-60730FADC20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364</a:t>
            </a:r>
            <a:endParaRPr lang="en-US" sz="3200">
              <a:solidFill>
                <a:srgbClr val="000000"/>
              </a:solidFill>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6FB74F7B-7779-496A-8FEC-590458278945}"/>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3-2 Come Share the Lord</a:t>
            </a:r>
            <a:endParaRPr lang="en-US">
              <a:ea typeface="+mj-ea"/>
            </a:endParaRPr>
          </a:p>
        </p:txBody>
      </p:sp>
      <p:pic>
        <p:nvPicPr>
          <p:cNvPr id="9218" name="Picture 3" descr="Come Share the Lord-Young-pp">
            <a:extLst>
              <a:ext uri="{FF2B5EF4-FFF2-40B4-BE49-F238E27FC236}">
                <a16:creationId xmlns:a16="http://schemas.microsoft.com/office/drawing/2014/main" id="{119681EA-390B-43B7-9A2C-B6C2403435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ED63E2E8-ABFA-4C13-99A3-7A2DB2159DC5}"/>
              </a:ext>
            </a:extLst>
          </p:cNvPr>
          <p:cNvSpPr txBox="1">
            <a:spLocks noChangeArrowheads="1"/>
          </p:cNvSpPr>
          <p:nvPr/>
        </p:nvSpPr>
        <p:spPr bwMode="auto">
          <a:xfrm>
            <a:off x="101601" y="76201"/>
            <a:ext cx="42061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Share The Lord</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877D8630-8858-4BCA-A195-047CA9FEBD8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364</a:t>
            </a: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8800" b="1" u="sng" dirty="0">
                <a:latin typeface="Heritage" panose="02000503000000020003" pitchFamily="2" charset="0"/>
              </a:rPr>
              <a:t>Scripture Reading:</a:t>
            </a:r>
            <a:endParaRPr lang="en-US" sz="10666" b="1" u="sng" dirty="0">
              <a:latin typeface="Heritage" panose="02000503000000020003" pitchFamily="2" charset="0"/>
            </a:endParaRPr>
          </a:p>
          <a:p>
            <a:r>
              <a:rPr lang="en-US" sz="7200" b="1" dirty="0">
                <a:latin typeface="Heritage" panose="02000503000000020003" pitchFamily="2" charset="0"/>
              </a:rPr>
              <a:t>Matthew 26:26-29</a:t>
            </a:r>
            <a:endParaRPr lang="en-US" sz="8800" b="1" dirty="0">
              <a:latin typeface="Heritage" panose="02000503000000020003" pitchFamily="2" charset="0"/>
            </a:endParaRPr>
          </a:p>
        </p:txBody>
      </p:sp>
    </p:spTree>
    <p:extLst>
      <p:ext uri="{BB962C8B-B14F-4D97-AF65-F5344CB8AC3E}">
        <p14:creationId xmlns:p14="http://schemas.microsoft.com/office/powerpoint/2010/main" val="830040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B37B6D01-77F6-4ED2-8E10-A23DE9C9F6D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On Bended Knee</a:t>
            </a:r>
            <a:endParaRPr lang="en-US">
              <a:ea typeface="+mj-ea"/>
            </a:endParaRPr>
          </a:p>
        </p:txBody>
      </p:sp>
      <p:pic>
        <p:nvPicPr>
          <p:cNvPr id="7170" name="Picture 3" descr="ON Bended Knee-pp">
            <a:extLst>
              <a:ext uri="{FF2B5EF4-FFF2-40B4-BE49-F238E27FC236}">
                <a16:creationId xmlns:a16="http://schemas.microsoft.com/office/drawing/2014/main" id="{4078FE2E-BA6F-4F62-BD0E-357359EE36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7" name="Text Box 5">
            <a:extLst>
              <a:ext uri="{FF2B5EF4-FFF2-40B4-BE49-F238E27FC236}">
                <a16:creationId xmlns:a16="http://schemas.microsoft.com/office/drawing/2014/main" id="{CEAE3378-9E69-4D5D-A9C0-2D440CF40B1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791</a:t>
            </a:r>
            <a:endParaRPr lang="en-US" sz="3200">
              <a:solidFill>
                <a:srgbClr val="000000"/>
              </a:solidFill>
              <a:latin typeface="Times" charset="0"/>
              <a:ea typeface="ＭＳ Ｐゴシック" charset="0"/>
            </a:endParaRPr>
          </a:p>
        </p:txBody>
      </p:sp>
      <p:sp>
        <p:nvSpPr>
          <p:cNvPr id="207878" name="Text Box 6">
            <a:extLst>
              <a:ext uri="{FF2B5EF4-FFF2-40B4-BE49-F238E27FC236}">
                <a16:creationId xmlns:a16="http://schemas.microsoft.com/office/drawing/2014/main" id="{4394F672-E2BF-4074-8499-979F61594F49}"/>
              </a:ext>
            </a:extLst>
          </p:cNvPr>
          <p:cNvSpPr txBox="1">
            <a:spLocks noChangeArrowheads="1"/>
          </p:cNvSpPr>
          <p:nvPr/>
        </p:nvSpPr>
        <p:spPr bwMode="auto">
          <a:xfrm>
            <a:off x="101601" y="76201"/>
            <a:ext cx="31710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 Bended Knee</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0037" y="2363771"/>
            <a:ext cx="6711925" cy="2130458"/>
          </a:xfrm>
        </p:spPr>
        <p:txBody>
          <a:bodyPr>
            <a:normAutofit fontScale="90000"/>
          </a:bodyPr>
          <a:lstStyle/>
          <a:p>
            <a:r>
              <a:rPr lang="en-US" sz="19900" dirty="0">
                <a:latin typeface="Gotham XNarrow Black" pitchFamily="50" charset="0"/>
              </a:rPr>
              <a:t>STAND</a:t>
            </a:r>
            <a:endParaRPr lang="en-US" b="1" dirty="0">
              <a:solidFill>
                <a:srgbClr val="5BADEC"/>
              </a:solidFill>
              <a:latin typeface="Gotham XNarrow Light" pitchFamily="50" charset="0"/>
            </a:endParaRPr>
          </a:p>
        </p:txBody>
      </p:sp>
      <p:sp>
        <p:nvSpPr>
          <p:cNvPr id="4" name="TextBox 3">
            <a:extLst>
              <a:ext uri="{FF2B5EF4-FFF2-40B4-BE49-F238E27FC236}">
                <a16:creationId xmlns:a16="http://schemas.microsoft.com/office/drawing/2014/main" id="{E7C9872B-9851-4902-B50E-A0C2C5412887}"/>
              </a:ext>
            </a:extLst>
          </p:cNvPr>
          <p:cNvSpPr txBox="1"/>
          <p:nvPr/>
        </p:nvSpPr>
        <p:spPr>
          <a:xfrm>
            <a:off x="3048785" y="4245932"/>
            <a:ext cx="609442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5BADEC"/>
                </a:solidFill>
                <a:effectLst/>
                <a:uLnTx/>
                <a:uFillTx/>
                <a:latin typeface="Gotham XNarrow Light" pitchFamily="50" charset="0"/>
                <a:ea typeface="+mn-ea"/>
                <a:cs typeface="+mn-cs"/>
              </a:rPr>
              <a:t>IN GOOD STEAD</a:t>
            </a:r>
          </a:p>
        </p:txBody>
      </p:sp>
    </p:spTree>
    <p:extLst>
      <p:ext uri="{BB962C8B-B14F-4D97-AF65-F5344CB8AC3E}">
        <p14:creationId xmlns:p14="http://schemas.microsoft.com/office/powerpoint/2010/main" val="6601266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0037" y="2363771"/>
            <a:ext cx="6711925" cy="2130458"/>
          </a:xfrm>
        </p:spPr>
        <p:txBody>
          <a:bodyPr>
            <a:normAutofit fontScale="90000"/>
          </a:bodyPr>
          <a:lstStyle/>
          <a:p>
            <a:r>
              <a:rPr lang="en-US" sz="19900" dirty="0">
                <a:latin typeface="Gotham XNarrow Black" pitchFamily="50" charset="0"/>
              </a:rPr>
              <a:t>WHY</a:t>
            </a:r>
            <a:endParaRPr lang="en-US" b="1" dirty="0">
              <a:solidFill>
                <a:srgbClr val="5BADEC"/>
              </a:solidFill>
              <a:latin typeface="Gotham XNarrow Light" pitchFamily="50" charset="0"/>
            </a:endParaRPr>
          </a:p>
        </p:txBody>
      </p:sp>
      <p:sp>
        <p:nvSpPr>
          <p:cNvPr id="4" name="TextBox 3">
            <a:extLst>
              <a:ext uri="{FF2B5EF4-FFF2-40B4-BE49-F238E27FC236}">
                <a16:creationId xmlns:a16="http://schemas.microsoft.com/office/drawing/2014/main" id="{E7C9872B-9851-4902-B50E-A0C2C5412887}"/>
              </a:ext>
            </a:extLst>
          </p:cNvPr>
          <p:cNvSpPr txBox="1"/>
          <p:nvPr/>
        </p:nvSpPr>
        <p:spPr>
          <a:xfrm>
            <a:off x="1814944" y="4278444"/>
            <a:ext cx="856211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Gotham XNarrow Light" pitchFamily="50" charset="0"/>
                <a:ea typeface="+mn-ea"/>
                <a:cs typeface="+mn-cs"/>
              </a:rPr>
              <a:t>PARTAKE</a:t>
            </a:r>
            <a:r>
              <a:rPr lang="en-US" sz="6600" b="1" noProof="0" dirty="0">
                <a:solidFill>
                  <a:prstClr val="white"/>
                </a:solidFill>
                <a:latin typeface="Gotham XNarrow Light" pitchFamily="50" charset="0"/>
              </a:rPr>
              <a:t> </a:t>
            </a:r>
            <a:r>
              <a:rPr kumimoji="0" lang="en-US" sz="6600" b="1" i="0" u="none" strike="noStrike" kern="1200" cap="none" spc="0" normalizeH="0" baseline="0" noProof="0" dirty="0">
                <a:ln>
                  <a:noFill/>
                </a:ln>
                <a:solidFill>
                  <a:prstClr val="white"/>
                </a:solidFill>
                <a:effectLst/>
                <a:uLnTx/>
                <a:uFillTx/>
                <a:latin typeface="Gotham XNarrow Light" pitchFamily="50" charset="0"/>
                <a:ea typeface="+mn-ea"/>
                <a:cs typeface="+mn-cs"/>
              </a:rPr>
              <a:t>EVERY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Gotham XNarrow Light" pitchFamily="50" charset="0"/>
                <a:ea typeface="+mn-ea"/>
                <a:cs typeface="+mn-cs"/>
              </a:rPr>
              <a:t>SUNDAY?</a:t>
            </a:r>
          </a:p>
        </p:txBody>
      </p:sp>
    </p:spTree>
    <p:extLst>
      <p:ext uri="{BB962C8B-B14F-4D97-AF65-F5344CB8AC3E}">
        <p14:creationId xmlns:p14="http://schemas.microsoft.com/office/powerpoint/2010/main" val="17507044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nSpc>
                <a:spcPct val="150000"/>
              </a:lnSpc>
            </a:pPr>
            <a:r>
              <a:rPr lang="en-US" b="1" u="sng" dirty="0">
                <a:latin typeface="Gotham XNarrow Light" pitchFamily="50" charset="0"/>
              </a:rPr>
              <a:t>THE EARLY CHRISTIANS’ EXAMPLE</a:t>
            </a:r>
          </a:p>
          <a:p>
            <a:pPr>
              <a:lnSpc>
                <a:spcPct val="150000"/>
              </a:lnSpc>
            </a:pPr>
            <a:r>
              <a:rPr lang="en-US" b="1" dirty="0">
                <a:latin typeface="Gotham XNarrow Light" pitchFamily="50" charset="0"/>
              </a:rPr>
              <a:t>Acts 20:7</a:t>
            </a:r>
          </a:p>
          <a:p>
            <a:pPr>
              <a:lnSpc>
                <a:spcPct val="150000"/>
              </a:lnSpc>
            </a:pPr>
            <a:r>
              <a:rPr lang="en-US" b="1" dirty="0">
                <a:latin typeface="Gotham XNarrow Light" pitchFamily="50" charset="0"/>
              </a:rPr>
              <a:t>Acts 2:42</a:t>
            </a:r>
          </a:p>
          <a:p>
            <a:pPr>
              <a:lnSpc>
                <a:spcPct val="150000"/>
              </a:lnSpc>
            </a:pPr>
            <a:r>
              <a:rPr lang="en-US" b="1" dirty="0">
                <a:latin typeface="Gotham XNarrow Light" pitchFamily="50" charset="0"/>
              </a:rPr>
              <a:t>1 Cor. 11:23-26, 33</a:t>
            </a:r>
          </a:p>
        </p:txBody>
      </p:sp>
      <p:sp>
        <p:nvSpPr>
          <p:cNvPr id="2" name="TextBox 1">
            <a:extLst>
              <a:ext uri="{FF2B5EF4-FFF2-40B4-BE49-F238E27FC236}">
                <a16:creationId xmlns:a16="http://schemas.microsoft.com/office/drawing/2014/main" id="{838D5A70-EBDD-49C8-8E23-73A9A5616CF2}"/>
              </a:ext>
            </a:extLst>
          </p:cNvPr>
          <p:cNvSpPr txBox="1"/>
          <p:nvPr/>
        </p:nvSpPr>
        <p:spPr>
          <a:xfrm>
            <a:off x="2744120" y="227840"/>
            <a:ext cx="870238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rPr>
              <a:t>WHY </a:t>
            </a:r>
            <a:r>
              <a:rPr lang="en-US" sz="5400" b="1" u="sng" dirty="0">
                <a:solidFill>
                  <a:srgbClr val="1572B7"/>
                </a:solidFill>
                <a:latin typeface="Gotham XNarrow Bold" pitchFamily="50" charset="0"/>
              </a:rPr>
              <a:t>PARTAKE</a:t>
            </a:r>
            <a:r>
              <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rPr>
              <a:t> EVERY SUNDAY?</a:t>
            </a:r>
          </a:p>
        </p:txBody>
      </p:sp>
    </p:spTree>
    <p:extLst>
      <p:ext uri="{BB962C8B-B14F-4D97-AF65-F5344CB8AC3E}">
        <p14:creationId xmlns:p14="http://schemas.microsoft.com/office/powerpoint/2010/main" val="6169210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704733" y="788219"/>
            <a:ext cx="7877665" cy="5579156"/>
          </a:xfrm>
        </p:spPr>
        <p:txBody>
          <a:bodyPr/>
          <a:lstStyle/>
          <a:p>
            <a:pPr marL="742950" indent="-742950" algn="l">
              <a:lnSpc>
                <a:spcPct val="150000"/>
              </a:lnSpc>
              <a:buFont typeface="+mj-lt"/>
              <a:buAutoNum type="arabicPeriod"/>
            </a:pPr>
            <a:r>
              <a:rPr lang="en-US" b="1" dirty="0">
                <a:latin typeface="Gotham XNarrow Light" pitchFamily="50" charset="0"/>
              </a:rPr>
              <a:t>Explicit Commands</a:t>
            </a:r>
          </a:p>
          <a:p>
            <a:pPr marL="742950" indent="-742950" algn="l">
              <a:lnSpc>
                <a:spcPct val="150000"/>
              </a:lnSpc>
              <a:buFont typeface="+mj-lt"/>
              <a:buAutoNum type="arabicPeriod"/>
            </a:pPr>
            <a:r>
              <a:rPr lang="en-US" b="1" dirty="0">
                <a:latin typeface="Gotham XNarrow Light" pitchFamily="50" charset="0"/>
              </a:rPr>
              <a:t>Necessary Implications</a:t>
            </a:r>
          </a:p>
          <a:p>
            <a:pPr marL="742950" indent="-742950" algn="l">
              <a:lnSpc>
                <a:spcPct val="150000"/>
              </a:lnSpc>
              <a:buFont typeface="+mj-lt"/>
              <a:buAutoNum type="arabicPeriod"/>
            </a:pPr>
            <a:r>
              <a:rPr lang="en-US" b="1" dirty="0">
                <a:latin typeface="Gotham XNarrow Light" pitchFamily="50" charset="0"/>
              </a:rPr>
              <a:t>Constraining Examples</a:t>
            </a:r>
          </a:p>
          <a:p>
            <a:pPr marL="742950" indent="-742950" algn="l">
              <a:lnSpc>
                <a:spcPct val="150000"/>
              </a:lnSpc>
              <a:buFont typeface="+mj-lt"/>
              <a:buAutoNum type="arabicPeriod"/>
            </a:pPr>
            <a:r>
              <a:rPr lang="en-US" b="1" dirty="0">
                <a:latin typeface="Gotham XNarrow Light" pitchFamily="50" charset="0"/>
              </a:rPr>
              <a:t>Silence</a:t>
            </a:r>
          </a:p>
        </p:txBody>
      </p:sp>
      <p:sp>
        <p:nvSpPr>
          <p:cNvPr id="2" name="TextBox 1">
            <a:extLst>
              <a:ext uri="{FF2B5EF4-FFF2-40B4-BE49-F238E27FC236}">
                <a16:creationId xmlns:a16="http://schemas.microsoft.com/office/drawing/2014/main" id="{838D5A70-EBDD-49C8-8E23-73A9A5616CF2}"/>
              </a:ext>
            </a:extLst>
          </p:cNvPr>
          <p:cNvSpPr txBox="1"/>
          <p:nvPr/>
        </p:nvSpPr>
        <p:spPr>
          <a:xfrm>
            <a:off x="2744120" y="227840"/>
            <a:ext cx="870238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rPr>
              <a:t>FINDING BIBLE AUTHORITY</a:t>
            </a:r>
          </a:p>
        </p:txBody>
      </p:sp>
    </p:spTree>
    <p:extLst>
      <p:ext uri="{BB962C8B-B14F-4D97-AF65-F5344CB8AC3E}">
        <p14:creationId xmlns:p14="http://schemas.microsoft.com/office/powerpoint/2010/main" val="18455207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a:bodyPr>
          <a:lstStyle/>
          <a:p>
            <a:pPr marL="742950" indent="-742950" algn="l">
              <a:lnSpc>
                <a:spcPct val="150000"/>
              </a:lnSpc>
              <a:buAutoNum type="arabicPeriod"/>
            </a:pPr>
            <a:r>
              <a:rPr lang="en-US" sz="4800" b="1" dirty="0">
                <a:latin typeface="Gotham XNarrow Light" pitchFamily="50" charset="0"/>
              </a:rPr>
              <a:t>Unleavened Bread</a:t>
            </a:r>
          </a:p>
          <a:p>
            <a:pPr marL="742950" indent="-742950" algn="l">
              <a:lnSpc>
                <a:spcPct val="150000"/>
              </a:lnSpc>
              <a:buAutoNum type="arabicPeriod"/>
            </a:pPr>
            <a:r>
              <a:rPr lang="en-US" sz="4800" b="1" dirty="0">
                <a:latin typeface="Gotham XNarrow Light" pitchFamily="50" charset="0"/>
              </a:rPr>
              <a:t>Unfermented Grape Juice</a:t>
            </a:r>
          </a:p>
        </p:txBody>
      </p:sp>
      <p:sp>
        <p:nvSpPr>
          <p:cNvPr id="2" name="TextBox 1">
            <a:extLst>
              <a:ext uri="{FF2B5EF4-FFF2-40B4-BE49-F238E27FC236}">
                <a16:creationId xmlns:a16="http://schemas.microsoft.com/office/drawing/2014/main" id="{838D5A70-EBDD-49C8-8E23-73A9A5616CF2}"/>
              </a:ext>
            </a:extLst>
          </p:cNvPr>
          <p:cNvSpPr txBox="1"/>
          <p:nvPr/>
        </p:nvSpPr>
        <p:spPr>
          <a:xfrm>
            <a:off x="2339490" y="326554"/>
            <a:ext cx="95116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rPr>
              <a:t>WHY </a:t>
            </a:r>
            <a:r>
              <a:rPr kumimoji="0" lang="en-US" sz="5400" b="1" i="0" strike="noStrike" kern="1200" cap="none" spc="0" normalizeH="0" baseline="0" noProof="0" dirty="0">
                <a:ln>
                  <a:noFill/>
                </a:ln>
                <a:solidFill>
                  <a:srgbClr val="1572B7"/>
                </a:solidFill>
                <a:effectLst/>
                <a:uLnTx/>
                <a:uFillTx/>
                <a:latin typeface="Gotham XNarrow Bold" pitchFamily="50" charset="0"/>
                <a:ea typeface="+mn-ea"/>
                <a:cs typeface="+mn-cs"/>
              </a:rPr>
              <a:t>USE </a:t>
            </a:r>
            <a:r>
              <a:rPr kumimoji="0" lang="en-US" sz="5400" b="1" i="0" u="sng" strike="noStrike" kern="1200" cap="none" spc="0" normalizeH="0" baseline="0" noProof="0" dirty="0">
                <a:ln>
                  <a:noFill/>
                </a:ln>
                <a:solidFill>
                  <a:srgbClr val="1572B7"/>
                </a:solidFill>
                <a:effectLst/>
                <a:uLnTx/>
                <a:uFillTx/>
                <a:latin typeface="Gotham XNarrow Bold" pitchFamily="50" charset="0"/>
                <a:ea typeface="+mn-ea"/>
                <a:cs typeface="+mn-cs"/>
              </a:rPr>
              <a:t>ONLY</a:t>
            </a:r>
            <a:r>
              <a:rPr kumimoji="0" lang="en-US" sz="5400" b="1" i="0" strike="noStrike" kern="1200" cap="none" spc="0" normalizeH="0" baseline="0" noProof="0" dirty="0">
                <a:ln>
                  <a:noFill/>
                </a:ln>
                <a:solidFill>
                  <a:srgbClr val="1572B7"/>
                </a:solidFill>
                <a:effectLst/>
                <a:uLnTx/>
                <a:uFillTx/>
                <a:latin typeface="Gotham XNarrow Bold" pitchFamily="50" charset="0"/>
                <a:ea typeface="+mn-ea"/>
                <a:cs typeface="+mn-cs"/>
              </a:rPr>
              <a:t> THESE ELEMENTS</a:t>
            </a:r>
            <a:r>
              <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rPr>
              <a:t>?</a:t>
            </a:r>
          </a:p>
        </p:txBody>
      </p:sp>
    </p:spTree>
    <p:extLst>
      <p:ext uri="{BB962C8B-B14F-4D97-AF65-F5344CB8AC3E}">
        <p14:creationId xmlns:p14="http://schemas.microsoft.com/office/powerpoint/2010/main" val="39507499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marL="742950" indent="-742950" algn="l">
              <a:lnSpc>
                <a:spcPct val="150000"/>
              </a:lnSpc>
              <a:buAutoNum type="arabicPeriod"/>
            </a:pPr>
            <a:r>
              <a:rPr lang="en-US" b="1" dirty="0">
                <a:latin typeface="Gotham XNarrow Light" pitchFamily="50" charset="0"/>
              </a:rPr>
              <a:t>The Timeframe</a:t>
            </a:r>
            <a:endParaRPr lang="en-US" b="1" dirty="0">
              <a:latin typeface="Gotham XNarrow Light" pitchFamily="50" charset="0"/>
              <a:sym typeface="Wingdings" panose="05000000000000000000" pitchFamily="2" charset="2"/>
            </a:endParaRPr>
          </a:p>
          <a:p>
            <a:pPr marL="742950" indent="-742950" algn="l">
              <a:lnSpc>
                <a:spcPct val="150000"/>
              </a:lnSpc>
              <a:buAutoNum type="arabicPeriod"/>
            </a:pPr>
            <a:endParaRPr lang="en-US" b="1" dirty="0">
              <a:latin typeface="Gotham XNarrow Light" pitchFamily="50" charset="0"/>
              <a:sym typeface="Wingdings" panose="05000000000000000000" pitchFamily="2" charset="2"/>
            </a:endParaRPr>
          </a:p>
          <a:p>
            <a:pPr marL="742950" indent="-742950" algn="l">
              <a:lnSpc>
                <a:spcPct val="150000"/>
              </a:lnSpc>
              <a:buAutoNum type="arabicPeriod"/>
            </a:pPr>
            <a:endParaRPr lang="en-US" b="1" dirty="0">
              <a:latin typeface="Gotham XNarrow Light" pitchFamily="50" charset="0"/>
              <a:sym typeface="Wingdings" panose="05000000000000000000" pitchFamily="2" charset="2"/>
            </a:endParaRPr>
          </a:p>
        </p:txBody>
      </p:sp>
      <p:sp>
        <p:nvSpPr>
          <p:cNvPr id="2" name="TextBox 1">
            <a:extLst>
              <a:ext uri="{FF2B5EF4-FFF2-40B4-BE49-F238E27FC236}">
                <a16:creationId xmlns:a16="http://schemas.microsoft.com/office/drawing/2014/main" id="{838D5A70-EBDD-49C8-8E23-73A9A5616CF2}"/>
              </a:ext>
            </a:extLst>
          </p:cNvPr>
          <p:cNvSpPr txBox="1"/>
          <p:nvPr/>
        </p:nvSpPr>
        <p:spPr>
          <a:xfrm>
            <a:off x="2339490" y="326554"/>
            <a:ext cx="95116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rPr>
              <a:t>WHY </a:t>
            </a:r>
            <a:r>
              <a:rPr kumimoji="0" lang="en-US" sz="5400" b="1" i="0" strike="noStrike" kern="1200" cap="none" spc="0" normalizeH="0" baseline="0" noProof="0" dirty="0">
                <a:ln>
                  <a:noFill/>
                </a:ln>
                <a:solidFill>
                  <a:srgbClr val="1572B7"/>
                </a:solidFill>
                <a:effectLst/>
                <a:uLnTx/>
                <a:uFillTx/>
                <a:latin typeface="Gotham XNarrow Bold" pitchFamily="50" charset="0"/>
                <a:ea typeface="+mn-ea"/>
                <a:cs typeface="+mn-cs"/>
              </a:rPr>
              <a:t>USE </a:t>
            </a:r>
            <a:r>
              <a:rPr kumimoji="0" lang="en-US" sz="5400" b="1" i="0" u="sng" strike="noStrike" kern="1200" cap="none" spc="0" normalizeH="0" baseline="0" noProof="0" dirty="0">
                <a:ln>
                  <a:noFill/>
                </a:ln>
                <a:solidFill>
                  <a:srgbClr val="1572B7"/>
                </a:solidFill>
                <a:effectLst/>
                <a:uLnTx/>
                <a:uFillTx/>
                <a:latin typeface="Gotham XNarrow Bold" pitchFamily="50" charset="0"/>
                <a:ea typeface="+mn-ea"/>
                <a:cs typeface="+mn-cs"/>
              </a:rPr>
              <a:t>ONLY</a:t>
            </a:r>
            <a:r>
              <a:rPr kumimoji="0" lang="en-US" sz="5400" b="1" i="0" strike="noStrike" kern="1200" cap="none" spc="0" normalizeH="0" baseline="0" noProof="0" dirty="0">
                <a:ln>
                  <a:noFill/>
                </a:ln>
                <a:solidFill>
                  <a:srgbClr val="1572B7"/>
                </a:solidFill>
                <a:effectLst/>
                <a:uLnTx/>
                <a:uFillTx/>
                <a:latin typeface="Gotham XNarrow Bold" pitchFamily="50" charset="0"/>
                <a:ea typeface="+mn-ea"/>
                <a:cs typeface="+mn-cs"/>
              </a:rPr>
              <a:t> THESE ELEMENTS</a:t>
            </a:r>
            <a:r>
              <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rPr>
              <a:t>?</a:t>
            </a:r>
          </a:p>
        </p:txBody>
      </p:sp>
    </p:spTree>
    <p:extLst>
      <p:ext uri="{BB962C8B-B14F-4D97-AF65-F5344CB8AC3E}">
        <p14:creationId xmlns:p14="http://schemas.microsoft.com/office/powerpoint/2010/main" val="28356534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marL="742950" indent="-742950" algn="l">
              <a:lnSpc>
                <a:spcPct val="150000"/>
              </a:lnSpc>
              <a:buAutoNum type="arabicPeriod"/>
            </a:pPr>
            <a:r>
              <a:rPr lang="en-US" b="1" dirty="0">
                <a:latin typeface="Gotham XNarrow Light" pitchFamily="50" charset="0"/>
              </a:rPr>
              <a:t>The Timeframe </a:t>
            </a:r>
            <a:r>
              <a:rPr lang="en-US" b="1" dirty="0">
                <a:latin typeface="Gotham XNarrow Light" pitchFamily="50" charset="0"/>
                <a:sym typeface="Wingdings" panose="05000000000000000000" pitchFamily="2" charset="2"/>
              </a:rPr>
              <a:t> Passover</a:t>
            </a:r>
          </a:p>
          <a:p>
            <a:pPr marL="742950" indent="-742950" algn="l">
              <a:lnSpc>
                <a:spcPct val="150000"/>
              </a:lnSpc>
              <a:buFont typeface="Arial" panose="020B0604020202020204" pitchFamily="34" charset="0"/>
              <a:buChar char="•"/>
            </a:pPr>
            <a:r>
              <a:rPr lang="en-US" b="1" dirty="0">
                <a:latin typeface="Gotham XNarrow Light" pitchFamily="50" charset="0"/>
                <a:sym typeface="Wingdings" panose="05000000000000000000" pitchFamily="2" charset="2"/>
              </a:rPr>
              <a:t>Matt. 26:17-19</a:t>
            </a:r>
          </a:p>
          <a:p>
            <a:pPr marL="742950" indent="-742950" algn="l">
              <a:lnSpc>
                <a:spcPct val="150000"/>
              </a:lnSpc>
              <a:buFont typeface="Arial" panose="020B0604020202020204" pitchFamily="34" charset="0"/>
              <a:buChar char="•"/>
            </a:pPr>
            <a:r>
              <a:rPr lang="en-US" b="1" dirty="0">
                <a:latin typeface="Gotham XNarrow Light" pitchFamily="50" charset="0"/>
                <a:sym typeface="Wingdings" panose="05000000000000000000" pitchFamily="2" charset="2"/>
              </a:rPr>
              <a:t>Ex. 12:15, 19-20</a:t>
            </a:r>
          </a:p>
        </p:txBody>
      </p:sp>
      <p:sp>
        <p:nvSpPr>
          <p:cNvPr id="2" name="TextBox 1">
            <a:extLst>
              <a:ext uri="{FF2B5EF4-FFF2-40B4-BE49-F238E27FC236}">
                <a16:creationId xmlns:a16="http://schemas.microsoft.com/office/drawing/2014/main" id="{838D5A70-EBDD-49C8-8E23-73A9A5616CF2}"/>
              </a:ext>
            </a:extLst>
          </p:cNvPr>
          <p:cNvSpPr txBox="1"/>
          <p:nvPr/>
        </p:nvSpPr>
        <p:spPr>
          <a:xfrm>
            <a:off x="2339490" y="326554"/>
            <a:ext cx="95116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rPr>
              <a:t>WHY </a:t>
            </a:r>
            <a:r>
              <a:rPr kumimoji="0" lang="en-US" sz="5400" b="1" i="0" strike="noStrike" kern="1200" cap="none" spc="0" normalizeH="0" baseline="0" noProof="0" dirty="0">
                <a:ln>
                  <a:noFill/>
                </a:ln>
                <a:solidFill>
                  <a:srgbClr val="1572B7"/>
                </a:solidFill>
                <a:effectLst/>
                <a:uLnTx/>
                <a:uFillTx/>
                <a:latin typeface="Gotham XNarrow Bold" pitchFamily="50" charset="0"/>
                <a:ea typeface="+mn-ea"/>
                <a:cs typeface="+mn-cs"/>
              </a:rPr>
              <a:t>USE </a:t>
            </a:r>
            <a:r>
              <a:rPr kumimoji="0" lang="en-US" sz="5400" b="1" i="0" u="sng" strike="noStrike" kern="1200" cap="none" spc="0" normalizeH="0" baseline="0" noProof="0" dirty="0">
                <a:ln>
                  <a:noFill/>
                </a:ln>
                <a:solidFill>
                  <a:srgbClr val="1572B7"/>
                </a:solidFill>
                <a:effectLst/>
                <a:uLnTx/>
                <a:uFillTx/>
                <a:latin typeface="Gotham XNarrow Bold" pitchFamily="50" charset="0"/>
                <a:ea typeface="+mn-ea"/>
                <a:cs typeface="+mn-cs"/>
              </a:rPr>
              <a:t>ONLY</a:t>
            </a:r>
            <a:r>
              <a:rPr kumimoji="0" lang="en-US" sz="5400" b="1" i="0" strike="noStrike" kern="1200" cap="none" spc="0" normalizeH="0" baseline="0" noProof="0" dirty="0">
                <a:ln>
                  <a:noFill/>
                </a:ln>
                <a:solidFill>
                  <a:srgbClr val="1572B7"/>
                </a:solidFill>
                <a:effectLst/>
                <a:uLnTx/>
                <a:uFillTx/>
                <a:latin typeface="Gotham XNarrow Bold" pitchFamily="50" charset="0"/>
                <a:ea typeface="+mn-ea"/>
                <a:cs typeface="+mn-cs"/>
              </a:rPr>
              <a:t> THESE ELEMENTS</a:t>
            </a:r>
            <a:r>
              <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rPr>
              <a:t>?</a:t>
            </a:r>
          </a:p>
        </p:txBody>
      </p:sp>
    </p:spTree>
    <p:extLst>
      <p:ext uri="{BB962C8B-B14F-4D97-AF65-F5344CB8AC3E}">
        <p14:creationId xmlns:p14="http://schemas.microsoft.com/office/powerpoint/2010/main" val="13522035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marL="742950" indent="-742950" algn="l">
              <a:lnSpc>
                <a:spcPct val="150000"/>
              </a:lnSpc>
              <a:buAutoNum type="arabicPeriod"/>
            </a:pPr>
            <a:r>
              <a:rPr lang="en-US" b="1" dirty="0">
                <a:latin typeface="Gotham XNarrow Light" pitchFamily="50" charset="0"/>
              </a:rPr>
              <a:t>The Timeframe</a:t>
            </a:r>
          </a:p>
          <a:p>
            <a:pPr marL="742950" indent="-742950" algn="l">
              <a:lnSpc>
                <a:spcPct val="150000"/>
              </a:lnSpc>
              <a:buAutoNum type="arabicPeriod"/>
            </a:pPr>
            <a:r>
              <a:rPr lang="en-US" b="1" dirty="0">
                <a:latin typeface="Gotham XNarrow Light" pitchFamily="50" charset="0"/>
                <a:sym typeface="Wingdings" panose="05000000000000000000" pitchFamily="2" charset="2"/>
              </a:rPr>
              <a:t>The Symbolism</a:t>
            </a:r>
          </a:p>
          <a:p>
            <a:pPr marL="742950" indent="-742950" algn="l">
              <a:lnSpc>
                <a:spcPct val="150000"/>
              </a:lnSpc>
              <a:buAutoNum type="arabicPeriod"/>
            </a:pPr>
            <a:endParaRPr lang="en-US" b="1" dirty="0">
              <a:latin typeface="Gotham XNarrow Light" pitchFamily="50" charset="0"/>
            </a:endParaRPr>
          </a:p>
        </p:txBody>
      </p:sp>
      <p:sp>
        <p:nvSpPr>
          <p:cNvPr id="2" name="TextBox 1">
            <a:extLst>
              <a:ext uri="{FF2B5EF4-FFF2-40B4-BE49-F238E27FC236}">
                <a16:creationId xmlns:a16="http://schemas.microsoft.com/office/drawing/2014/main" id="{838D5A70-EBDD-49C8-8E23-73A9A5616CF2}"/>
              </a:ext>
            </a:extLst>
          </p:cNvPr>
          <p:cNvSpPr txBox="1"/>
          <p:nvPr/>
        </p:nvSpPr>
        <p:spPr>
          <a:xfrm>
            <a:off x="2339490" y="326554"/>
            <a:ext cx="95116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rPr>
              <a:t>WHY </a:t>
            </a:r>
            <a:r>
              <a:rPr kumimoji="0" lang="en-US" sz="5400" b="1" i="0" strike="noStrike" kern="1200" cap="none" spc="0" normalizeH="0" baseline="0" noProof="0" dirty="0">
                <a:ln>
                  <a:noFill/>
                </a:ln>
                <a:solidFill>
                  <a:srgbClr val="1572B7"/>
                </a:solidFill>
                <a:effectLst/>
                <a:uLnTx/>
                <a:uFillTx/>
                <a:latin typeface="Gotham XNarrow Bold" pitchFamily="50" charset="0"/>
                <a:ea typeface="+mn-ea"/>
                <a:cs typeface="+mn-cs"/>
              </a:rPr>
              <a:t>USE </a:t>
            </a:r>
            <a:r>
              <a:rPr kumimoji="0" lang="en-US" sz="5400" b="1" i="0" u="sng" strike="noStrike" kern="1200" cap="none" spc="0" normalizeH="0" baseline="0" noProof="0" dirty="0">
                <a:ln>
                  <a:noFill/>
                </a:ln>
                <a:solidFill>
                  <a:srgbClr val="1572B7"/>
                </a:solidFill>
                <a:effectLst/>
                <a:uLnTx/>
                <a:uFillTx/>
                <a:latin typeface="Gotham XNarrow Bold" pitchFamily="50" charset="0"/>
                <a:ea typeface="+mn-ea"/>
                <a:cs typeface="+mn-cs"/>
              </a:rPr>
              <a:t>ONLY</a:t>
            </a:r>
            <a:r>
              <a:rPr kumimoji="0" lang="en-US" sz="5400" b="1" i="0" strike="noStrike" kern="1200" cap="none" spc="0" normalizeH="0" baseline="0" noProof="0" dirty="0">
                <a:ln>
                  <a:noFill/>
                </a:ln>
                <a:solidFill>
                  <a:srgbClr val="1572B7"/>
                </a:solidFill>
                <a:effectLst/>
                <a:uLnTx/>
                <a:uFillTx/>
                <a:latin typeface="Gotham XNarrow Bold" pitchFamily="50" charset="0"/>
                <a:ea typeface="+mn-ea"/>
                <a:cs typeface="+mn-cs"/>
              </a:rPr>
              <a:t> THESE ELEMENTS</a:t>
            </a:r>
            <a:r>
              <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rPr>
              <a:t>?</a:t>
            </a:r>
          </a:p>
        </p:txBody>
      </p:sp>
    </p:spTree>
    <p:extLst>
      <p:ext uri="{BB962C8B-B14F-4D97-AF65-F5344CB8AC3E}">
        <p14:creationId xmlns:p14="http://schemas.microsoft.com/office/powerpoint/2010/main" val="22686923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marL="742950" indent="-742950" algn="l">
              <a:lnSpc>
                <a:spcPct val="150000"/>
              </a:lnSpc>
              <a:buFont typeface="+mj-lt"/>
              <a:buAutoNum type="arabicPeriod" startAt="2"/>
            </a:pPr>
            <a:r>
              <a:rPr lang="en-US" b="1" dirty="0">
                <a:latin typeface="Gotham XNarrow Light" pitchFamily="50" charset="0"/>
              </a:rPr>
              <a:t>The Symbolism </a:t>
            </a:r>
            <a:r>
              <a:rPr lang="en-US" b="1" dirty="0">
                <a:latin typeface="Gotham XNarrow Light" pitchFamily="50" charset="0"/>
                <a:sym typeface="Wingdings" panose="05000000000000000000" pitchFamily="2" charset="2"/>
              </a:rPr>
              <a:t> Purity</a:t>
            </a:r>
          </a:p>
          <a:p>
            <a:pPr marL="742950" indent="-742950" algn="l">
              <a:lnSpc>
                <a:spcPct val="150000"/>
              </a:lnSpc>
              <a:buFont typeface="Arial" panose="020B0604020202020204" pitchFamily="34" charset="0"/>
              <a:buChar char="•"/>
            </a:pPr>
            <a:r>
              <a:rPr lang="en-US" b="1" dirty="0">
                <a:latin typeface="Gotham XNarrow Light" pitchFamily="50" charset="0"/>
                <a:sym typeface="Wingdings" panose="05000000000000000000" pitchFamily="2" charset="2"/>
              </a:rPr>
              <a:t>Matt. 26:26-28</a:t>
            </a:r>
          </a:p>
          <a:p>
            <a:pPr marL="742950" indent="-742950" algn="l">
              <a:lnSpc>
                <a:spcPct val="150000"/>
              </a:lnSpc>
              <a:buFont typeface="Arial" panose="020B0604020202020204" pitchFamily="34" charset="0"/>
              <a:buChar char="•"/>
            </a:pPr>
            <a:r>
              <a:rPr lang="en-US" b="1" dirty="0">
                <a:latin typeface="Gotham XNarrow Light" pitchFamily="50" charset="0"/>
                <a:sym typeface="Wingdings" panose="05000000000000000000" pitchFamily="2" charset="2"/>
              </a:rPr>
              <a:t>1 Cor. 11:24-25</a:t>
            </a:r>
          </a:p>
        </p:txBody>
      </p:sp>
      <p:sp>
        <p:nvSpPr>
          <p:cNvPr id="2" name="TextBox 1">
            <a:extLst>
              <a:ext uri="{FF2B5EF4-FFF2-40B4-BE49-F238E27FC236}">
                <a16:creationId xmlns:a16="http://schemas.microsoft.com/office/drawing/2014/main" id="{838D5A70-EBDD-49C8-8E23-73A9A5616CF2}"/>
              </a:ext>
            </a:extLst>
          </p:cNvPr>
          <p:cNvSpPr txBox="1"/>
          <p:nvPr/>
        </p:nvSpPr>
        <p:spPr>
          <a:xfrm>
            <a:off x="2339490" y="326554"/>
            <a:ext cx="95116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rPr>
              <a:t>WHY </a:t>
            </a:r>
            <a:r>
              <a:rPr kumimoji="0" lang="en-US" sz="5400" b="1" i="0" strike="noStrike" kern="1200" cap="none" spc="0" normalizeH="0" baseline="0" noProof="0" dirty="0">
                <a:ln>
                  <a:noFill/>
                </a:ln>
                <a:solidFill>
                  <a:srgbClr val="1572B7"/>
                </a:solidFill>
                <a:effectLst/>
                <a:uLnTx/>
                <a:uFillTx/>
                <a:latin typeface="Gotham XNarrow Bold" pitchFamily="50" charset="0"/>
                <a:ea typeface="+mn-ea"/>
                <a:cs typeface="+mn-cs"/>
              </a:rPr>
              <a:t>USE </a:t>
            </a:r>
            <a:r>
              <a:rPr kumimoji="0" lang="en-US" sz="5400" b="1" i="0" u="sng" strike="noStrike" kern="1200" cap="none" spc="0" normalizeH="0" baseline="0" noProof="0" dirty="0">
                <a:ln>
                  <a:noFill/>
                </a:ln>
                <a:solidFill>
                  <a:srgbClr val="1572B7"/>
                </a:solidFill>
                <a:effectLst/>
                <a:uLnTx/>
                <a:uFillTx/>
                <a:latin typeface="Gotham XNarrow Bold" pitchFamily="50" charset="0"/>
                <a:ea typeface="+mn-ea"/>
                <a:cs typeface="+mn-cs"/>
              </a:rPr>
              <a:t>ONLY</a:t>
            </a:r>
            <a:r>
              <a:rPr kumimoji="0" lang="en-US" sz="5400" b="1" i="0" strike="noStrike" kern="1200" cap="none" spc="0" normalizeH="0" baseline="0" noProof="0" dirty="0">
                <a:ln>
                  <a:noFill/>
                </a:ln>
                <a:solidFill>
                  <a:srgbClr val="1572B7"/>
                </a:solidFill>
                <a:effectLst/>
                <a:uLnTx/>
                <a:uFillTx/>
                <a:latin typeface="Gotham XNarrow Bold" pitchFamily="50" charset="0"/>
                <a:ea typeface="+mn-ea"/>
                <a:cs typeface="+mn-cs"/>
              </a:rPr>
              <a:t> THESE ELEMENTS</a:t>
            </a:r>
            <a:r>
              <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rPr>
              <a:t>?</a:t>
            </a:r>
          </a:p>
        </p:txBody>
      </p:sp>
    </p:spTree>
    <p:extLst>
      <p:ext uri="{BB962C8B-B14F-4D97-AF65-F5344CB8AC3E}">
        <p14:creationId xmlns:p14="http://schemas.microsoft.com/office/powerpoint/2010/main" val="25884852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marL="742950" indent="-742950" algn="l">
              <a:lnSpc>
                <a:spcPct val="150000"/>
              </a:lnSpc>
              <a:buAutoNum type="arabicPeriod"/>
            </a:pPr>
            <a:r>
              <a:rPr lang="en-US" b="1" dirty="0">
                <a:latin typeface="Gotham XNarrow Light" pitchFamily="50" charset="0"/>
              </a:rPr>
              <a:t>The Timeframe </a:t>
            </a:r>
            <a:r>
              <a:rPr lang="en-US" b="1" dirty="0">
                <a:latin typeface="Gotham XNarrow Light" pitchFamily="50" charset="0"/>
                <a:sym typeface="Wingdings" panose="05000000000000000000" pitchFamily="2" charset="2"/>
              </a:rPr>
              <a:t> Passover</a:t>
            </a:r>
          </a:p>
          <a:p>
            <a:pPr marL="742950" indent="-742950" algn="l">
              <a:lnSpc>
                <a:spcPct val="150000"/>
              </a:lnSpc>
              <a:buAutoNum type="arabicPeriod"/>
            </a:pPr>
            <a:r>
              <a:rPr lang="en-US" b="1" dirty="0">
                <a:latin typeface="Gotham XNarrow Light" pitchFamily="50" charset="0"/>
                <a:sym typeface="Wingdings" panose="05000000000000000000" pitchFamily="2" charset="2"/>
              </a:rPr>
              <a:t>The Symbolism</a:t>
            </a:r>
          </a:p>
          <a:p>
            <a:pPr marL="742950" indent="-742950" algn="l">
              <a:lnSpc>
                <a:spcPct val="150000"/>
              </a:lnSpc>
              <a:buAutoNum type="arabicPeriod"/>
            </a:pPr>
            <a:r>
              <a:rPr lang="en-US" b="1" dirty="0">
                <a:latin typeface="Gotham XNarrow Light" pitchFamily="50" charset="0"/>
                <a:sym typeface="Wingdings" panose="05000000000000000000" pitchFamily="2" charset="2"/>
              </a:rPr>
              <a:t>The Command &amp; Example of Christ</a:t>
            </a:r>
            <a:endParaRPr lang="en-US" b="1" dirty="0">
              <a:latin typeface="Gotham XNarrow Light" pitchFamily="50" charset="0"/>
            </a:endParaRPr>
          </a:p>
        </p:txBody>
      </p:sp>
      <p:sp>
        <p:nvSpPr>
          <p:cNvPr id="2" name="TextBox 1">
            <a:extLst>
              <a:ext uri="{FF2B5EF4-FFF2-40B4-BE49-F238E27FC236}">
                <a16:creationId xmlns:a16="http://schemas.microsoft.com/office/drawing/2014/main" id="{838D5A70-EBDD-49C8-8E23-73A9A5616CF2}"/>
              </a:ext>
            </a:extLst>
          </p:cNvPr>
          <p:cNvSpPr txBox="1"/>
          <p:nvPr/>
        </p:nvSpPr>
        <p:spPr>
          <a:xfrm>
            <a:off x="2339490" y="326554"/>
            <a:ext cx="95116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rPr>
              <a:t>WHY </a:t>
            </a:r>
            <a:r>
              <a:rPr kumimoji="0" lang="en-US" sz="5400" b="1" i="0" strike="noStrike" kern="1200" cap="none" spc="0" normalizeH="0" baseline="0" noProof="0" dirty="0">
                <a:ln>
                  <a:noFill/>
                </a:ln>
                <a:solidFill>
                  <a:srgbClr val="1572B7"/>
                </a:solidFill>
                <a:effectLst/>
                <a:uLnTx/>
                <a:uFillTx/>
                <a:latin typeface="Gotham XNarrow Bold" pitchFamily="50" charset="0"/>
                <a:ea typeface="+mn-ea"/>
                <a:cs typeface="+mn-cs"/>
              </a:rPr>
              <a:t>USE </a:t>
            </a:r>
            <a:r>
              <a:rPr kumimoji="0" lang="en-US" sz="5400" b="1" i="0" u="sng" strike="noStrike" kern="1200" cap="none" spc="0" normalizeH="0" baseline="0" noProof="0" dirty="0">
                <a:ln>
                  <a:noFill/>
                </a:ln>
                <a:solidFill>
                  <a:srgbClr val="1572B7"/>
                </a:solidFill>
                <a:effectLst/>
                <a:uLnTx/>
                <a:uFillTx/>
                <a:latin typeface="Gotham XNarrow Bold" pitchFamily="50" charset="0"/>
                <a:ea typeface="+mn-ea"/>
                <a:cs typeface="+mn-cs"/>
              </a:rPr>
              <a:t>ONLY</a:t>
            </a:r>
            <a:r>
              <a:rPr kumimoji="0" lang="en-US" sz="5400" b="1" i="0" strike="noStrike" kern="1200" cap="none" spc="0" normalizeH="0" baseline="0" noProof="0" dirty="0">
                <a:ln>
                  <a:noFill/>
                </a:ln>
                <a:solidFill>
                  <a:srgbClr val="1572B7"/>
                </a:solidFill>
                <a:effectLst/>
                <a:uLnTx/>
                <a:uFillTx/>
                <a:latin typeface="Gotham XNarrow Bold" pitchFamily="50" charset="0"/>
                <a:ea typeface="+mn-ea"/>
                <a:cs typeface="+mn-cs"/>
              </a:rPr>
              <a:t> THESE ELEMENTS</a:t>
            </a:r>
            <a:r>
              <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rPr>
              <a:t>?</a:t>
            </a:r>
          </a:p>
        </p:txBody>
      </p:sp>
    </p:spTree>
    <p:extLst>
      <p:ext uri="{BB962C8B-B14F-4D97-AF65-F5344CB8AC3E}">
        <p14:creationId xmlns:p14="http://schemas.microsoft.com/office/powerpoint/2010/main" val="915495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6211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marL="742950" indent="-742950" algn="l">
              <a:lnSpc>
                <a:spcPct val="150000"/>
              </a:lnSpc>
              <a:buFont typeface="+mj-lt"/>
              <a:buAutoNum type="arabicPeriod" startAt="3"/>
            </a:pPr>
            <a:r>
              <a:rPr lang="en-US" b="1" dirty="0">
                <a:latin typeface="Gotham XNarrow Light" pitchFamily="50" charset="0"/>
              </a:rPr>
              <a:t>The Command </a:t>
            </a:r>
            <a:r>
              <a:rPr lang="en-US" b="1" dirty="0">
                <a:latin typeface="Gotham XNarrow Light" pitchFamily="50" charset="0"/>
                <a:sym typeface="Wingdings" panose="05000000000000000000" pitchFamily="2" charset="2"/>
              </a:rPr>
              <a:t>&amp; Example of Christ</a:t>
            </a:r>
          </a:p>
          <a:p>
            <a:pPr marL="742950" indent="-742950" algn="l">
              <a:lnSpc>
                <a:spcPct val="150000"/>
              </a:lnSpc>
              <a:buFont typeface="Arial" panose="020B0604020202020204" pitchFamily="34" charset="0"/>
              <a:buChar char="•"/>
            </a:pPr>
            <a:r>
              <a:rPr lang="en-US" b="1" dirty="0">
                <a:latin typeface="Gotham XNarrow Light" pitchFamily="50" charset="0"/>
                <a:sym typeface="Wingdings" panose="05000000000000000000" pitchFamily="2" charset="2"/>
              </a:rPr>
              <a:t>Matt. 26:26</a:t>
            </a:r>
          </a:p>
          <a:p>
            <a:pPr marL="742950" indent="-742950" algn="l">
              <a:lnSpc>
                <a:spcPct val="150000"/>
              </a:lnSpc>
              <a:buFont typeface="Arial" panose="020B0604020202020204" pitchFamily="34" charset="0"/>
              <a:buChar char="•"/>
            </a:pPr>
            <a:r>
              <a:rPr lang="en-US" b="1" dirty="0">
                <a:latin typeface="Gotham XNarrow Light" pitchFamily="50" charset="0"/>
                <a:sym typeface="Wingdings" panose="05000000000000000000" pitchFamily="2" charset="2"/>
              </a:rPr>
              <a:t>1 Cor. 11:23</a:t>
            </a:r>
          </a:p>
        </p:txBody>
      </p:sp>
      <p:sp>
        <p:nvSpPr>
          <p:cNvPr id="2" name="TextBox 1">
            <a:extLst>
              <a:ext uri="{FF2B5EF4-FFF2-40B4-BE49-F238E27FC236}">
                <a16:creationId xmlns:a16="http://schemas.microsoft.com/office/drawing/2014/main" id="{838D5A70-EBDD-49C8-8E23-73A9A5616CF2}"/>
              </a:ext>
            </a:extLst>
          </p:cNvPr>
          <p:cNvSpPr txBox="1"/>
          <p:nvPr/>
        </p:nvSpPr>
        <p:spPr>
          <a:xfrm>
            <a:off x="2339490" y="326554"/>
            <a:ext cx="95116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rPr>
              <a:t>WHY </a:t>
            </a:r>
            <a:r>
              <a:rPr kumimoji="0" lang="en-US" sz="5400" b="1" i="0" strike="noStrike" kern="1200" cap="none" spc="0" normalizeH="0" baseline="0" noProof="0" dirty="0">
                <a:ln>
                  <a:noFill/>
                </a:ln>
                <a:solidFill>
                  <a:srgbClr val="1572B7"/>
                </a:solidFill>
                <a:effectLst/>
                <a:uLnTx/>
                <a:uFillTx/>
                <a:latin typeface="Gotham XNarrow Bold" pitchFamily="50" charset="0"/>
                <a:ea typeface="+mn-ea"/>
                <a:cs typeface="+mn-cs"/>
              </a:rPr>
              <a:t>USE </a:t>
            </a:r>
            <a:r>
              <a:rPr kumimoji="0" lang="en-US" sz="5400" b="1" i="0" u="sng" strike="noStrike" kern="1200" cap="none" spc="0" normalizeH="0" baseline="0" noProof="0" dirty="0">
                <a:ln>
                  <a:noFill/>
                </a:ln>
                <a:solidFill>
                  <a:srgbClr val="1572B7"/>
                </a:solidFill>
                <a:effectLst/>
                <a:uLnTx/>
                <a:uFillTx/>
                <a:latin typeface="Gotham XNarrow Bold" pitchFamily="50" charset="0"/>
                <a:ea typeface="+mn-ea"/>
                <a:cs typeface="+mn-cs"/>
              </a:rPr>
              <a:t>ONLY</a:t>
            </a:r>
            <a:r>
              <a:rPr kumimoji="0" lang="en-US" sz="5400" b="1" i="0" strike="noStrike" kern="1200" cap="none" spc="0" normalizeH="0" baseline="0" noProof="0" dirty="0">
                <a:ln>
                  <a:noFill/>
                </a:ln>
                <a:solidFill>
                  <a:srgbClr val="1572B7"/>
                </a:solidFill>
                <a:effectLst/>
                <a:uLnTx/>
                <a:uFillTx/>
                <a:latin typeface="Gotham XNarrow Bold" pitchFamily="50" charset="0"/>
                <a:ea typeface="+mn-ea"/>
                <a:cs typeface="+mn-cs"/>
              </a:rPr>
              <a:t> THESE ELEMENTS</a:t>
            </a:r>
            <a:r>
              <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rPr>
              <a:t>?</a:t>
            </a:r>
          </a:p>
        </p:txBody>
      </p:sp>
    </p:spTree>
    <p:extLst>
      <p:ext uri="{BB962C8B-B14F-4D97-AF65-F5344CB8AC3E}">
        <p14:creationId xmlns:p14="http://schemas.microsoft.com/office/powerpoint/2010/main" val="6050828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8D5A70-EBDD-49C8-8E23-73A9A5616CF2}"/>
              </a:ext>
            </a:extLst>
          </p:cNvPr>
          <p:cNvSpPr txBox="1"/>
          <p:nvPr/>
        </p:nvSpPr>
        <p:spPr>
          <a:xfrm>
            <a:off x="2456142" y="237267"/>
            <a:ext cx="927834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1572B7"/>
                </a:solidFill>
                <a:latin typeface="Gotham XNarrow Bold" pitchFamily="50" charset="0"/>
              </a:rPr>
              <a:t>WHAT IF I TREAT IT COMMONLY</a:t>
            </a:r>
            <a:r>
              <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rPr>
              <a:t>?</a:t>
            </a:r>
          </a:p>
        </p:txBody>
      </p:sp>
    </p:spTree>
    <p:extLst>
      <p:ext uri="{BB962C8B-B14F-4D97-AF65-F5344CB8AC3E}">
        <p14:creationId xmlns:p14="http://schemas.microsoft.com/office/powerpoint/2010/main" val="27360713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nSpc>
                <a:spcPct val="150000"/>
              </a:lnSpc>
            </a:pPr>
            <a:r>
              <a:rPr lang="en-US" sz="4800" b="1" u="sng" dirty="0">
                <a:latin typeface="Gotham XNarrow Light" pitchFamily="50" charset="0"/>
              </a:rPr>
              <a:t>Judgment To Ourselves</a:t>
            </a:r>
          </a:p>
          <a:p>
            <a:pPr>
              <a:lnSpc>
                <a:spcPct val="150000"/>
              </a:lnSpc>
            </a:pPr>
            <a:r>
              <a:rPr lang="en-US" sz="4400" b="1" dirty="0">
                <a:latin typeface="Gotham XNarrow Light" pitchFamily="50" charset="0"/>
              </a:rPr>
              <a:t>1 Cor. 11:26-34</a:t>
            </a:r>
          </a:p>
        </p:txBody>
      </p:sp>
      <p:sp>
        <p:nvSpPr>
          <p:cNvPr id="2" name="TextBox 1">
            <a:extLst>
              <a:ext uri="{FF2B5EF4-FFF2-40B4-BE49-F238E27FC236}">
                <a16:creationId xmlns:a16="http://schemas.microsoft.com/office/drawing/2014/main" id="{838D5A70-EBDD-49C8-8E23-73A9A5616CF2}"/>
              </a:ext>
            </a:extLst>
          </p:cNvPr>
          <p:cNvSpPr txBox="1"/>
          <p:nvPr/>
        </p:nvSpPr>
        <p:spPr>
          <a:xfrm>
            <a:off x="2456142" y="237267"/>
            <a:ext cx="927834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1572B7"/>
                </a:solidFill>
                <a:latin typeface="Gotham XNarrow Bold" pitchFamily="50" charset="0"/>
              </a:rPr>
              <a:t>WHAT IF I TREAT IT COMMONLY</a:t>
            </a:r>
            <a:r>
              <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rPr>
              <a:t>?</a:t>
            </a:r>
          </a:p>
        </p:txBody>
      </p:sp>
    </p:spTree>
    <p:extLst>
      <p:ext uri="{BB962C8B-B14F-4D97-AF65-F5344CB8AC3E}">
        <p14:creationId xmlns:p14="http://schemas.microsoft.com/office/powerpoint/2010/main" val="22661911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nSpc>
                <a:spcPct val="150000"/>
              </a:lnSpc>
            </a:pPr>
            <a:r>
              <a:rPr lang="en-US" sz="4800" b="1" u="sng" dirty="0">
                <a:latin typeface="Gotham XNarrow Light" pitchFamily="50" charset="0"/>
              </a:rPr>
              <a:t>Rom. 5:6-11</a:t>
            </a:r>
          </a:p>
          <a:p>
            <a:pPr marL="914400" indent="-914400">
              <a:lnSpc>
                <a:spcPct val="150000"/>
              </a:lnSpc>
              <a:buFont typeface="+mj-lt"/>
              <a:buAutoNum type="arabicPeriod"/>
            </a:pPr>
            <a:endParaRPr lang="en-US" sz="4800" b="1" u="sng" dirty="0">
              <a:latin typeface="Gotham XNarrow Light" pitchFamily="50" charset="0"/>
            </a:endParaRPr>
          </a:p>
          <a:p>
            <a:pPr marL="914400" indent="-914400">
              <a:lnSpc>
                <a:spcPct val="150000"/>
              </a:lnSpc>
              <a:buFont typeface="+mj-lt"/>
              <a:buAutoNum type="arabicPeriod"/>
            </a:pPr>
            <a:endParaRPr lang="en-US" sz="4800" b="1" u="sng" dirty="0">
              <a:latin typeface="Gotham XNarrow Light" pitchFamily="50" charset="0"/>
            </a:endParaRPr>
          </a:p>
        </p:txBody>
      </p:sp>
      <p:sp>
        <p:nvSpPr>
          <p:cNvPr id="2" name="TextBox 1">
            <a:extLst>
              <a:ext uri="{FF2B5EF4-FFF2-40B4-BE49-F238E27FC236}">
                <a16:creationId xmlns:a16="http://schemas.microsoft.com/office/drawing/2014/main" id="{838D5A70-EBDD-49C8-8E23-73A9A5616CF2}"/>
              </a:ext>
            </a:extLst>
          </p:cNvPr>
          <p:cNvSpPr txBox="1"/>
          <p:nvPr/>
        </p:nvSpPr>
        <p:spPr>
          <a:xfrm>
            <a:off x="2456142" y="237267"/>
            <a:ext cx="927834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1572B7"/>
                </a:solidFill>
                <a:latin typeface="Gotham XNarrow Bold" pitchFamily="50" charset="0"/>
              </a:rPr>
              <a:t>WHY DID GOD GIVE HIS SON?</a:t>
            </a:r>
            <a:endPar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endParaRPr>
          </a:p>
        </p:txBody>
      </p:sp>
    </p:spTree>
    <p:extLst>
      <p:ext uri="{BB962C8B-B14F-4D97-AF65-F5344CB8AC3E}">
        <p14:creationId xmlns:p14="http://schemas.microsoft.com/office/powerpoint/2010/main" val="40042412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nSpc>
                <a:spcPct val="150000"/>
              </a:lnSpc>
            </a:pPr>
            <a:r>
              <a:rPr lang="en-US" sz="4800" b="1" u="sng" dirty="0">
                <a:latin typeface="Gotham XNarrow Light" pitchFamily="50" charset="0"/>
              </a:rPr>
              <a:t>Rom. 5:6-11</a:t>
            </a:r>
          </a:p>
          <a:p>
            <a:pPr marL="914400" indent="-914400" algn="l">
              <a:lnSpc>
                <a:spcPct val="150000"/>
              </a:lnSpc>
              <a:buFont typeface="+mj-lt"/>
              <a:buAutoNum type="arabicPeriod"/>
            </a:pPr>
            <a:r>
              <a:rPr lang="en-US" sz="4400" b="1" dirty="0">
                <a:latin typeface="Gotham XNarrow Light" pitchFamily="50" charset="0"/>
              </a:rPr>
              <a:t>To Show His Love</a:t>
            </a:r>
          </a:p>
          <a:p>
            <a:pPr marL="914400" indent="-914400" algn="l">
              <a:lnSpc>
                <a:spcPct val="150000"/>
              </a:lnSpc>
              <a:buFont typeface="+mj-lt"/>
              <a:buAutoNum type="arabicPeriod"/>
            </a:pPr>
            <a:r>
              <a:rPr lang="en-US" sz="4400" b="1" dirty="0">
                <a:latin typeface="Gotham XNarrow Light" pitchFamily="50" charset="0"/>
              </a:rPr>
              <a:t>To Provide Salvation</a:t>
            </a:r>
            <a:endParaRPr lang="en-US" b="1" dirty="0">
              <a:latin typeface="Gotham XNarrow Light" pitchFamily="50" charset="0"/>
            </a:endParaRPr>
          </a:p>
        </p:txBody>
      </p:sp>
      <p:sp>
        <p:nvSpPr>
          <p:cNvPr id="2" name="TextBox 1">
            <a:extLst>
              <a:ext uri="{FF2B5EF4-FFF2-40B4-BE49-F238E27FC236}">
                <a16:creationId xmlns:a16="http://schemas.microsoft.com/office/drawing/2014/main" id="{838D5A70-EBDD-49C8-8E23-73A9A5616CF2}"/>
              </a:ext>
            </a:extLst>
          </p:cNvPr>
          <p:cNvSpPr txBox="1"/>
          <p:nvPr/>
        </p:nvSpPr>
        <p:spPr>
          <a:xfrm>
            <a:off x="2456142" y="237267"/>
            <a:ext cx="927834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1572B7"/>
                </a:solidFill>
                <a:latin typeface="Gotham XNarrow Bold" pitchFamily="50" charset="0"/>
              </a:rPr>
              <a:t>WHY DID GOD GIVE HIS SON?</a:t>
            </a:r>
            <a:endParaRPr kumimoji="0" lang="en-US" sz="5400" b="1" i="0" u="none" strike="noStrike" kern="1200" cap="none" spc="0" normalizeH="0" baseline="0" noProof="0" dirty="0">
              <a:ln>
                <a:noFill/>
              </a:ln>
              <a:solidFill>
                <a:srgbClr val="1572B7"/>
              </a:solidFill>
              <a:effectLst/>
              <a:uLnTx/>
              <a:uFillTx/>
              <a:latin typeface="Gotham XNarrow Bold" pitchFamily="50" charset="0"/>
              <a:ea typeface="+mn-ea"/>
              <a:cs typeface="+mn-cs"/>
            </a:endParaRPr>
          </a:p>
        </p:txBody>
      </p:sp>
    </p:spTree>
    <p:extLst>
      <p:ext uri="{BB962C8B-B14F-4D97-AF65-F5344CB8AC3E}">
        <p14:creationId xmlns:p14="http://schemas.microsoft.com/office/powerpoint/2010/main" val="25296763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9600" b="1" dirty="0">
                <a:latin typeface="Heritage" panose="02000503000000020003" pitchFamily="2" charset="0"/>
              </a:rPr>
              <a:t>Have You Been To Jesus?</a:t>
            </a:r>
          </a:p>
          <a:p>
            <a:r>
              <a:rPr lang="en-US" dirty="0">
                <a:latin typeface="Gotham Narrow Bold" pitchFamily="50" charset="0"/>
              </a:rPr>
              <a:t>#904</a:t>
            </a:r>
          </a:p>
        </p:txBody>
      </p:sp>
      <p:sp>
        <p:nvSpPr>
          <p:cNvPr id="8" name="Title 7"/>
          <p:cNvSpPr>
            <a:spLocks noGrp="1"/>
          </p:cNvSpPr>
          <p:nvPr>
            <p:ph type="title"/>
          </p:nvPr>
        </p:nvSpPr>
        <p:spPr/>
        <p:txBody>
          <a:bodyPr>
            <a:noAutofit/>
          </a:bodyPr>
          <a:lstStyle/>
          <a:p>
            <a:r>
              <a:rPr lang="en-US" sz="8000" b="1" dirty="0" err="1">
                <a:latin typeface="Heritage" panose="02000503000000020003" pitchFamily="2" charset="0"/>
              </a:rPr>
              <a:t>InvitationSong</a:t>
            </a:r>
            <a:r>
              <a:rPr lang="en-US" sz="8000" b="1" dirty="0">
                <a:latin typeface="Heritage" panose="02000503000000020003" pitchFamily="2" charset="0"/>
              </a:rPr>
              <a:t>:</a:t>
            </a:r>
          </a:p>
        </p:txBody>
      </p:sp>
    </p:spTree>
    <p:extLst>
      <p:ext uri="{BB962C8B-B14F-4D97-AF65-F5344CB8AC3E}">
        <p14:creationId xmlns:p14="http://schemas.microsoft.com/office/powerpoint/2010/main" val="13238101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CB3016F-604C-401C-B292-26A821924F88}"/>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1-1 There Is Power In the Blood</a:t>
            </a:r>
            <a:endParaRPr lang="en-US">
              <a:ea typeface="+mj-ea"/>
            </a:endParaRPr>
          </a:p>
        </p:txBody>
      </p:sp>
      <p:pic>
        <p:nvPicPr>
          <p:cNvPr id="2" name="Picture 37" descr="There is Power in-pp">
            <a:extLst>
              <a:ext uri="{FF2B5EF4-FFF2-40B4-BE49-F238E27FC236}">
                <a16:creationId xmlns:a16="http://schemas.microsoft.com/office/drawing/2014/main" id="{3929469A-DD04-4D37-A3D2-B3AAB0AE49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6" name="Text Box 38">
            <a:extLst>
              <a:ext uri="{FF2B5EF4-FFF2-40B4-BE49-F238E27FC236}">
                <a16:creationId xmlns:a16="http://schemas.microsoft.com/office/drawing/2014/main" id="{4A48F279-424D-45F0-9DDB-E98495653C52}"/>
              </a:ext>
            </a:extLst>
          </p:cNvPr>
          <p:cNvSpPr txBox="1">
            <a:spLocks noChangeArrowheads="1"/>
          </p:cNvSpPr>
          <p:nvPr/>
        </p:nvSpPr>
        <p:spPr bwMode="auto">
          <a:xfrm>
            <a:off x="101601" y="76201"/>
            <a:ext cx="513108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Power In the Blood</a:t>
            </a:r>
            <a:endParaRPr lang="en-US" sz="3200">
              <a:solidFill>
                <a:srgbClr val="000000"/>
              </a:solidFill>
              <a:latin typeface="Times" charset="0"/>
              <a:ea typeface="ＭＳ Ｐゴシック" charset="0"/>
            </a:endParaRPr>
          </a:p>
        </p:txBody>
      </p:sp>
      <p:sp>
        <p:nvSpPr>
          <p:cNvPr id="2087" name="Text Box 39">
            <a:extLst>
              <a:ext uri="{FF2B5EF4-FFF2-40B4-BE49-F238E27FC236}">
                <a16:creationId xmlns:a16="http://schemas.microsoft.com/office/drawing/2014/main" id="{E89E22FE-1884-4720-AD92-81BEDBB4710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903</a:t>
            </a:r>
            <a:endParaRPr lang="en-US" sz="3200">
              <a:solidFill>
                <a:srgbClr val="000000"/>
              </a:solidFill>
              <a:latin typeface="Times" charset="0"/>
              <a:ea typeface="ＭＳ Ｐゴシック"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4E123C11-9FE9-4BD4-9AEA-2C1CC13C0931}"/>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1-2 There Is Power In the Blood</a:t>
            </a:r>
            <a:endParaRPr lang="en-US">
              <a:ea typeface="+mj-ea"/>
            </a:endParaRPr>
          </a:p>
        </p:txBody>
      </p:sp>
      <p:pic>
        <p:nvPicPr>
          <p:cNvPr id="3074" name="Picture 7" descr="There is Power in-pp">
            <a:extLst>
              <a:ext uri="{FF2B5EF4-FFF2-40B4-BE49-F238E27FC236}">
                <a16:creationId xmlns:a16="http://schemas.microsoft.com/office/drawing/2014/main" id="{F64D6547-ACC5-41A2-99F4-9C594A17CE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0" name="Text Box 8">
            <a:extLst>
              <a:ext uri="{FF2B5EF4-FFF2-40B4-BE49-F238E27FC236}">
                <a16:creationId xmlns:a16="http://schemas.microsoft.com/office/drawing/2014/main" id="{346ADC8B-097E-4285-9078-622D50C01F1D}"/>
              </a:ext>
            </a:extLst>
          </p:cNvPr>
          <p:cNvSpPr txBox="1">
            <a:spLocks noChangeArrowheads="1"/>
          </p:cNvSpPr>
          <p:nvPr/>
        </p:nvSpPr>
        <p:spPr bwMode="auto">
          <a:xfrm>
            <a:off x="101601" y="76201"/>
            <a:ext cx="513108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Power In the Blood</a:t>
            </a:r>
            <a:endParaRPr lang="en-US" sz="3200">
              <a:solidFill>
                <a:srgbClr val="000000"/>
              </a:solidFill>
              <a:latin typeface="Times" charset="0"/>
              <a:ea typeface="ＭＳ Ｐゴシック" charset="0"/>
            </a:endParaRPr>
          </a:p>
        </p:txBody>
      </p:sp>
      <p:sp>
        <p:nvSpPr>
          <p:cNvPr id="115721" name="Text Box 9">
            <a:extLst>
              <a:ext uri="{FF2B5EF4-FFF2-40B4-BE49-F238E27FC236}">
                <a16:creationId xmlns:a16="http://schemas.microsoft.com/office/drawing/2014/main" id="{21F4EA5B-C789-4A0F-844B-A1B3FE7D34C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903</a:t>
            </a:r>
            <a:endParaRPr lang="en-US" sz="3200">
              <a:solidFill>
                <a:srgbClr val="000000"/>
              </a:solidFill>
              <a:latin typeface="Times" charset="0"/>
              <a:ea typeface="ＭＳ Ｐゴシック"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E43A4FB0-6A88-45E0-89C8-DDF731F9AFC8}"/>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There Is Power In the Blood</a:t>
            </a:r>
            <a:endParaRPr lang="en-US">
              <a:ea typeface="+mj-ea"/>
            </a:endParaRPr>
          </a:p>
        </p:txBody>
      </p:sp>
      <p:pic>
        <p:nvPicPr>
          <p:cNvPr id="4098" name="Picture 8" descr="There is Power in-pp">
            <a:extLst>
              <a:ext uri="{FF2B5EF4-FFF2-40B4-BE49-F238E27FC236}">
                <a16:creationId xmlns:a16="http://schemas.microsoft.com/office/drawing/2014/main" id="{7F97AD49-C60C-4CFF-A90B-F5B02B0D5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7" name="Text Box 9">
            <a:extLst>
              <a:ext uri="{FF2B5EF4-FFF2-40B4-BE49-F238E27FC236}">
                <a16:creationId xmlns:a16="http://schemas.microsoft.com/office/drawing/2014/main" id="{5D05D15E-0E87-40BF-8763-60FF567B30B0}"/>
              </a:ext>
            </a:extLst>
          </p:cNvPr>
          <p:cNvSpPr txBox="1">
            <a:spLocks noChangeArrowheads="1"/>
          </p:cNvSpPr>
          <p:nvPr/>
        </p:nvSpPr>
        <p:spPr bwMode="auto">
          <a:xfrm>
            <a:off x="101601" y="76201"/>
            <a:ext cx="513108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Power In the Blood</a:t>
            </a:r>
            <a:endParaRPr lang="en-US" sz="3200">
              <a:solidFill>
                <a:srgbClr val="000000"/>
              </a:solidFill>
              <a:latin typeface="Times" charset="0"/>
              <a:ea typeface="ＭＳ Ｐゴシック" charset="0"/>
            </a:endParaRPr>
          </a:p>
        </p:txBody>
      </p:sp>
      <p:sp>
        <p:nvSpPr>
          <p:cNvPr id="124938" name="Text Box 10">
            <a:extLst>
              <a:ext uri="{FF2B5EF4-FFF2-40B4-BE49-F238E27FC236}">
                <a16:creationId xmlns:a16="http://schemas.microsoft.com/office/drawing/2014/main" id="{50B2D9E9-8226-4688-8679-C0989800FF6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903</a:t>
            </a:r>
            <a:endParaRPr lang="en-US" sz="3200">
              <a:solidFill>
                <a:srgbClr val="000000"/>
              </a:solidFill>
              <a:latin typeface="Times" charset="0"/>
              <a:ea typeface="ＭＳ Ｐゴシック"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F3DB8B14-7D2E-4938-BE88-B64E8747B18E}"/>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There Is Power In the Blood</a:t>
            </a:r>
            <a:endParaRPr lang="en-US">
              <a:ea typeface="+mj-ea"/>
            </a:endParaRPr>
          </a:p>
        </p:txBody>
      </p:sp>
      <p:pic>
        <p:nvPicPr>
          <p:cNvPr id="5122" name="Picture 8" descr="There is Power in-pp">
            <a:extLst>
              <a:ext uri="{FF2B5EF4-FFF2-40B4-BE49-F238E27FC236}">
                <a16:creationId xmlns:a16="http://schemas.microsoft.com/office/drawing/2014/main" id="{8423B617-326C-4949-95E0-C55F91F25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1" name="Text Box 9">
            <a:extLst>
              <a:ext uri="{FF2B5EF4-FFF2-40B4-BE49-F238E27FC236}">
                <a16:creationId xmlns:a16="http://schemas.microsoft.com/office/drawing/2014/main" id="{134A50DF-FC0A-435C-A0AF-45164080CA65}"/>
              </a:ext>
            </a:extLst>
          </p:cNvPr>
          <p:cNvSpPr txBox="1">
            <a:spLocks noChangeArrowheads="1"/>
          </p:cNvSpPr>
          <p:nvPr/>
        </p:nvSpPr>
        <p:spPr bwMode="auto">
          <a:xfrm>
            <a:off x="101601" y="76201"/>
            <a:ext cx="513108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Power In the Blood</a:t>
            </a:r>
            <a:endParaRPr lang="en-US" sz="3200">
              <a:solidFill>
                <a:srgbClr val="000000"/>
              </a:solidFill>
              <a:latin typeface="Times" charset="0"/>
              <a:ea typeface="ＭＳ Ｐゴシック" charset="0"/>
            </a:endParaRPr>
          </a:p>
        </p:txBody>
      </p:sp>
      <p:sp>
        <p:nvSpPr>
          <p:cNvPr id="125962" name="Text Box 10">
            <a:extLst>
              <a:ext uri="{FF2B5EF4-FFF2-40B4-BE49-F238E27FC236}">
                <a16:creationId xmlns:a16="http://schemas.microsoft.com/office/drawing/2014/main" id="{FBC83EAB-09B8-4FB0-B736-2EA7432B3D5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903</a:t>
            </a:r>
            <a:endParaRPr lang="en-US" sz="3200">
              <a:solidFill>
                <a:srgbClr val="000000"/>
              </a:solidFill>
              <a:latin typeface="Times" charset="0"/>
              <a:ea typeface="ＭＳ Ｐゴシック"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8800" b="1" dirty="0">
                <a:latin typeface="Heritage" panose="02000503000000020003" pitchFamily="2" charset="0"/>
              </a:rPr>
              <a:t>Our God,</a:t>
            </a:r>
          </a:p>
          <a:p>
            <a:r>
              <a:rPr lang="en-US" sz="8800" b="1" dirty="0">
                <a:latin typeface="Heritage" panose="02000503000000020003" pitchFamily="2" charset="0"/>
              </a:rPr>
              <a:t>He Is Alive</a:t>
            </a:r>
          </a:p>
          <a:p>
            <a:r>
              <a:rPr lang="en-US" sz="4400" dirty="0">
                <a:latin typeface="Gotham Narrow Bold" pitchFamily="50" charset="0"/>
              </a:rPr>
              <a:t>#23</a:t>
            </a:r>
          </a:p>
        </p:txBody>
      </p:sp>
      <p:sp>
        <p:nvSpPr>
          <p:cNvPr id="8" name="Title 7"/>
          <p:cNvSpPr>
            <a:spLocks noGrp="1"/>
          </p:cNvSpPr>
          <p:nvPr>
            <p:ph type="title"/>
          </p:nvPr>
        </p:nvSpPr>
        <p:spPr/>
        <p:txBody>
          <a:bodyPr>
            <a:noAutofit/>
          </a:bodyPr>
          <a:lstStyle/>
          <a:p>
            <a:r>
              <a:rPr lang="en-US" sz="8000" b="1" dirty="0">
                <a:latin typeface="Heritage" panose="02000503000000020003" pitchFamily="2" charset="0"/>
              </a:rPr>
              <a:t>Song:</a:t>
            </a:r>
          </a:p>
        </p:txBody>
      </p:sp>
    </p:spTree>
    <p:extLst>
      <p:ext uri="{BB962C8B-B14F-4D97-AF65-F5344CB8AC3E}">
        <p14:creationId xmlns:p14="http://schemas.microsoft.com/office/powerpoint/2010/main" val="33494224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39713A3C-22B1-45A2-95CA-9483CE0EFA28}"/>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4-1 There Is Power In the Blood</a:t>
            </a:r>
            <a:endParaRPr lang="en-US">
              <a:ea typeface="+mj-ea"/>
            </a:endParaRPr>
          </a:p>
        </p:txBody>
      </p:sp>
      <p:pic>
        <p:nvPicPr>
          <p:cNvPr id="14338" name="Picture 7" descr="There is Power in-pp">
            <a:extLst>
              <a:ext uri="{FF2B5EF4-FFF2-40B4-BE49-F238E27FC236}">
                <a16:creationId xmlns:a16="http://schemas.microsoft.com/office/drawing/2014/main" id="{B65C9026-D797-4344-910C-551153AE21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0" name="Text Box 8">
            <a:extLst>
              <a:ext uri="{FF2B5EF4-FFF2-40B4-BE49-F238E27FC236}">
                <a16:creationId xmlns:a16="http://schemas.microsoft.com/office/drawing/2014/main" id="{B9AD178E-E826-481F-BD97-D2853E15C11B}"/>
              </a:ext>
            </a:extLst>
          </p:cNvPr>
          <p:cNvSpPr txBox="1">
            <a:spLocks noChangeArrowheads="1"/>
          </p:cNvSpPr>
          <p:nvPr/>
        </p:nvSpPr>
        <p:spPr bwMode="auto">
          <a:xfrm>
            <a:off x="101601" y="76201"/>
            <a:ext cx="513108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Power In the Blood</a:t>
            </a:r>
            <a:endParaRPr lang="en-US" sz="3200">
              <a:solidFill>
                <a:srgbClr val="000000"/>
              </a:solidFill>
              <a:latin typeface="Times" charset="0"/>
              <a:ea typeface="ＭＳ Ｐゴシック" charset="0"/>
            </a:endParaRPr>
          </a:p>
        </p:txBody>
      </p:sp>
      <p:sp>
        <p:nvSpPr>
          <p:cNvPr id="120841" name="Text Box 9">
            <a:extLst>
              <a:ext uri="{FF2B5EF4-FFF2-40B4-BE49-F238E27FC236}">
                <a16:creationId xmlns:a16="http://schemas.microsoft.com/office/drawing/2014/main" id="{C0953BB4-CF96-4153-B270-B8B5E4A4053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903</a:t>
            </a:r>
            <a:endParaRPr lang="en-US" sz="3200">
              <a:solidFill>
                <a:srgbClr val="000000"/>
              </a:solidFill>
              <a:latin typeface="Times" charset="0"/>
              <a:ea typeface="ＭＳ Ｐゴシック"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F3B9160D-FBDA-49BD-BD39-06D4573EBD82}"/>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4-2 There Is Power In the Blood</a:t>
            </a:r>
            <a:endParaRPr lang="en-US">
              <a:ea typeface="+mj-ea"/>
            </a:endParaRPr>
          </a:p>
        </p:txBody>
      </p:sp>
      <p:pic>
        <p:nvPicPr>
          <p:cNvPr id="15362" name="Picture 7" descr="There is Power in-pp">
            <a:extLst>
              <a:ext uri="{FF2B5EF4-FFF2-40B4-BE49-F238E27FC236}">
                <a16:creationId xmlns:a16="http://schemas.microsoft.com/office/drawing/2014/main" id="{26EFFCE9-9FB9-47C2-8D0B-1D89D572D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4" name="Text Box 8">
            <a:extLst>
              <a:ext uri="{FF2B5EF4-FFF2-40B4-BE49-F238E27FC236}">
                <a16:creationId xmlns:a16="http://schemas.microsoft.com/office/drawing/2014/main" id="{24986FA2-F4A1-46B6-859A-B13803CC2B16}"/>
              </a:ext>
            </a:extLst>
          </p:cNvPr>
          <p:cNvSpPr txBox="1">
            <a:spLocks noChangeArrowheads="1"/>
          </p:cNvSpPr>
          <p:nvPr/>
        </p:nvSpPr>
        <p:spPr bwMode="auto">
          <a:xfrm>
            <a:off x="101601" y="76201"/>
            <a:ext cx="513108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Power In the Blood</a:t>
            </a:r>
            <a:endParaRPr lang="en-US" sz="3200">
              <a:solidFill>
                <a:srgbClr val="000000"/>
              </a:solidFill>
              <a:latin typeface="Times" charset="0"/>
              <a:ea typeface="ＭＳ Ｐゴシック" charset="0"/>
            </a:endParaRPr>
          </a:p>
        </p:txBody>
      </p:sp>
      <p:sp>
        <p:nvSpPr>
          <p:cNvPr id="121865" name="Text Box 9">
            <a:extLst>
              <a:ext uri="{FF2B5EF4-FFF2-40B4-BE49-F238E27FC236}">
                <a16:creationId xmlns:a16="http://schemas.microsoft.com/office/drawing/2014/main" id="{5C88A728-86F7-46DF-BB63-30D8C2CCF96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903</a:t>
            </a:r>
            <a:endParaRPr lang="en-US" sz="3200">
              <a:solidFill>
                <a:srgbClr val="000000"/>
              </a:solidFill>
              <a:latin typeface="Times" charset="0"/>
              <a:ea typeface="ＭＳ Ｐゴシック"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EC60922B-CEA1-4141-902F-969BB8E953BA}"/>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There Is Power In the Blood</a:t>
            </a:r>
            <a:endParaRPr lang="en-US">
              <a:ea typeface="+mj-ea"/>
            </a:endParaRPr>
          </a:p>
        </p:txBody>
      </p:sp>
      <p:pic>
        <p:nvPicPr>
          <p:cNvPr id="16386" name="Picture 3" descr="There is Power in-pp">
            <a:extLst>
              <a:ext uri="{FF2B5EF4-FFF2-40B4-BE49-F238E27FC236}">
                <a16:creationId xmlns:a16="http://schemas.microsoft.com/office/drawing/2014/main" id="{3B8AD28D-B5A9-40B5-8929-24A68FEAC2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0" name="Text Box 4">
            <a:extLst>
              <a:ext uri="{FF2B5EF4-FFF2-40B4-BE49-F238E27FC236}">
                <a16:creationId xmlns:a16="http://schemas.microsoft.com/office/drawing/2014/main" id="{0424C9E8-0099-4BB9-924F-464214FEB9A4}"/>
              </a:ext>
            </a:extLst>
          </p:cNvPr>
          <p:cNvSpPr txBox="1">
            <a:spLocks noChangeArrowheads="1"/>
          </p:cNvSpPr>
          <p:nvPr/>
        </p:nvSpPr>
        <p:spPr bwMode="auto">
          <a:xfrm>
            <a:off x="101601" y="76201"/>
            <a:ext cx="513108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Power In the Blood</a:t>
            </a:r>
            <a:endParaRPr lang="en-US" sz="3200">
              <a:solidFill>
                <a:srgbClr val="000000"/>
              </a:solidFill>
              <a:latin typeface="Times" charset="0"/>
              <a:ea typeface="ＭＳ Ｐゴシック" charset="0"/>
            </a:endParaRPr>
          </a:p>
        </p:txBody>
      </p:sp>
      <p:sp>
        <p:nvSpPr>
          <p:cNvPr id="142341" name="Text Box 5">
            <a:extLst>
              <a:ext uri="{FF2B5EF4-FFF2-40B4-BE49-F238E27FC236}">
                <a16:creationId xmlns:a16="http://schemas.microsoft.com/office/drawing/2014/main" id="{05697114-1D72-450E-8D06-64E1AE6E29B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903</a:t>
            </a:r>
            <a:endParaRPr lang="en-US" sz="3200">
              <a:solidFill>
                <a:srgbClr val="000000"/>
              </a:solidFill>
              <a:latin typeface="Times" charset="0"/>
              <a:ea typeface="ＭＳ Ｐゴシック"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B242290B-FC9C-4E6D-A816-6543AC3D5D46}"/>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There Is Power In the Blood</a:t>
            </a:r>
            <a:endParaRPr lang="en-US">
              <a:ea typeface="+mj-ea"/>
            </a:endParaRPr>
          </a:p>
        </p:txBody>
      </p:sp>
      <p:pic>
        <p:nvPicPr>
          <p:cNvPr id="17410" name="Picture 3" descr="There is Power in-pp">
            <a:extLst>
              <a:ext uri="{FF2B5EF4-FFF2-40B4-BE49-F238E27FC236}">
                <a16:creationId xmlns:a16="http://schemas.microsoft.com/office/drawing/2014/main" id="{07576FEE-0AA5-42D3-8E2B-02BBB19397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Text Box 4">
            <a:extLst>
              <a:ext uri="{FF2B5EF4-FFF2-40B4-BE49-F238E27FC236}">
                <a16:creationId xmlns:a16="http://schemas.microsoft.com/office/drawing/2014/main" id="{1ED71FAC-591C-40AA-BCEB-5FC4961A19AD}"/>
              </a:ext>
            </a:extLst>
          </p:cNvPr>
          <p:cNvSpPr txBox="1">
            <a:spLocks noChangeArrowheads="1"/>
          </p:cNvSpPr>
          <p:nvPr/>
        </p:nvSpPr>
        <p:spPr bwMode="auto">
          <a:xfrm>
            <a:off x="101601" y="76201"/>
            <a:ext cx="513108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Power In the Blood</a:t>
            </a:r>
            <a:endParaRPr lang="en-US" sz="3200">
              <a:solidFill>
                <a:srgbClr val="000000"/>
              </a:solidFill>
              <a:latin typeface="Times" charset="0"/>
              <a:ea typeface="ＭＳ Ｐゴシック" charset="0"/>
            </a:endParaRPr>
          </a:p>
        </p:txBody>
      </p:sp>
      <p:sp>
        <p:nvSpPr>
          <p:cNvPr id="143365" name="Text Box 5">
            <a:extLst>
              <a:ext uri="{FF2B5EF4-FFF2-40B4-BE49-F238E27FC236}">
                <a16:creationId xmlns:a16="http://schemas.microsoft.com/office/drawing/2014/main" id="{63D6D30D-FF6B-40E3-8C75-2BE7EC7F136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903</a:t>
            </a:r>
            <a:endParaRPr lang="en-US" sz="3200">
              <a:solidFill>
                <a:srgbClr val="000000"/>
              </a:solidFill>
              <a:latin typeface="Times" charset="0"/>
              <a:ea typeface="ＭＳ Ｐゴシック"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856187" y="559965"/>
            <a:ext cx="6711193" cy="5738069"/>
          </a:xfrm>
        </p:spPr>
        <p:txBody>
          <a:bodyPr>
            <a:normAutofit/>
          </a:bodyPr>
          <a:lstStyle/>
          <a:p>
            <a:r>
              <a:rPr lang="en-US" dirty="0">
                <a:latin typeface="Gotham Narrow Bold" pitchFamily="50" charset="0"/>
              </a:rPr>
              <a:t>2 Corinthians 9:7</a:t>
            </a:r>
          </a:p>
          <a:p>
            <a:pPr algn="just"/>
            <a:r>
              <a:rPr lang="en-US" dirty="0">
                <a:latin typeface="Gotham Narrow Bold" pitchFamily="50" charset="0"/>
              </a:rPr>
              <a:t>“So let each one give as he purposes in his heart, not grudgingly or of necessity; for God loves a cheerful giver.”</a:t>
            </a:r>
          </a:p>
        </p:txBody>
      </p:sp>
      <p:sp>
        <p:nvSpPr>
          <p:cNvPr id="8" name="Title 7"/>
          <p:cNvSpPr>
            <a:spLocks noGrp="1"/>
          </p:cNvSpPr>
          <p:nvPr>
            <p:ph type="title"/>
          </p:nvPr>
        </p:nvSpPr>
        <p:spPr/>
        <p:txBody>
          <a:bodyPr>
            <a:noAutofit/>
          </a:bodyPr>
          <a:lstStyle/>
          <a:p>
            <a:r>
              <a:rPr lang="en-US" sz="8000" b="1" dirty="0">
                <a:latin typeface="Heritage" panose="02000503000000020003" pitchFamily="2" charset="0"/>
              </a:rPr>
              <a:t>The Offering:</a:t>
            </a:r>
          </a:p>
        </p:txBody>
      </p:sp>
    </p:spTree>
    <p:extLst>
      <p:ext uri="{BB962C8B-B14F-4D97-AF65-F5344CB8AC3E}">
        <p14:creationId xmlns:p14="http://schemas.microsoft.com/office/powerpoint/2010/main" val="37361108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10666" b="1" dirty="0">
                <a:latin typeface="Heritage" panose="02000503000000020003" pitchFamily="2" charset="0"/>
              </a:rPr>
              <a:t>A Hill Called Mount Calvary</a:t>
            </a:r>
          </a:p>
          <a:p>
            <a:r>
              <a:rPr lang="en-US" sz="4800" dirty="0">
                <a:latin typeface="Gotham Narrow Bold" pitchFamily="50" charset="0"/>
              </a:rPr>
              <a:t>#373</a:t>
            </a:r>
            <a:endParaRPr lang="en-US" sz="12800" b="1" dirty="0">
              <a:latin typeface="Heritage" panose="02000503000000020003" pitchFamily="2" charset="0"/>
            </a:endParaRPr>
          </a:p>
        </p:txBody>
      </p:sp>
      <p:sp>
        <p:nvSpPr>
          <p:cNvPr id="8" name="Title 7"/>
          <p:cNvSpPr>
            <a:spLocks noGrp="1"/>
          </p:cNvSpPr>
          <p:nvPr>
            <p:ph type="title"/>
          </p:nvPr>
        </p:nvSpPr>
        <p:spPr/>
        <p:txBody>
          <a:bodyPr>
            <a:noAutofit/>
          </a:bodyPr>
          <a:lstStyle/>
          <a:p>
            <a:r>
              <a:rPr lang="en-US" sz="8000" b="1" dirty="0">
                <a:latin typeface="Heritage" panose="02000503000000020003" pitchFamily="2" charset="0"/>
              </a:rPr>
              <a:t>Song:</a:t>
            </a:r>
          </a:p>
        </p:txBody>
      </p:sp>
    </p:spTree>
    <p:extLst>
      <p:ext uri="{BB962C8B-B14F-4D97-AF65-F5344CB8AC3E}">
        <p14:creationId xmlns:p14="http://schemas.microsoft.com/office/powerpoint/2010/main" val="30725123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DC65291-A694-4E69-B146-1800478ACC0C}"/>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cs typeface="+mj-cs"/>
              </a:rPr>
              <a:t>1-1 A Hill Called Mount Calvary</a:t>
            </a:r>
            <a:endParaRPr lang="en-US" dirty="0">
              <a:ea typeface="+mj-ea"/>
              <a:cs typeface="+mj-cs"/>
            </a:endParaRPr>
          </a:p>
        </p:txBody>
      </p:sp>
      <p:pic>
        <p:nvPicPr>
          <p:cNvPr id="13314" name="Picture 37" descr="A Hill Called Mount Calvary">
            <a:extLst>
              <a:ext uri="{FF2B5EF4-FFF2-40B4-BE49-F238E27FC236}">
                <a16:creationId xmlns:a16="http://schemas.microsoft.com/office/drawing/2014/main" id="{98060089-21BB-4677-9CEE-2AC2C7633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6" name="Text Box 38">
            <a:extLst>
              <a:ext uri="{FF2B5EF4-FFF2-40B4-BE49-F238E27FC236}">
                <a16:creationId xmlns:a16="http://schemas.microsoft.com/office/drawing/2014/main" id="{5D755546-3517-4D6F-950A-9EEB59D9988F}"/>
              </a:ext>
            </a:extLst>
          </p:cNvPr>
          <p:cNvSpPr txBox="1">
            <a:spLocks noChangeArrowheads="1"/>
          </p:cNvSpPr>
          <p:nvPr/>
        </p:nvSpPr>
        <p:spPr bwMode="auto">
          <a:xfrm>
            <a:off x="82551" y="76201"/>
            <a:ext cx="526759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Hill Called Mount Calvary</a:t>
            </a:r>
            <a:endParaRPr lang="en-US" sz="3200">
              <a:solidFill>
                <a:srgbClr val="000000"/>
              </a:solidFill>
              <a:latin typeface="Times" charset="0"/>
              <a:ea typeface="ＭＳ Ｐゴシック" charset="0"/>
            </a:endParaRPr>
          </a:p>
        </p:txBody>
      </p:sp>
      <p:sp>
        <p:nvSpPr>
          <p:cNvPr id="2087" name="Text Box 39">
            <a:extLst>
              <a:ext uri="{FF2B5EF4-FFF2-40B4-BE49-F238E27FC236}">
                <a16:creationId xmlns:a16="http://schemas.microsoft.com/office/drawing/2014/main" id="{C18184F9-79DC-4C7C-A500-EAF39099233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373</a:t>
            </a:r>
            <a:endParaRPr lang="en-US" sz="3200">
              <a:solidFill>
                <a:srgbClr val="000000"/>
              </a:solidFill>
              <a:latin typeface="Times" charset="0"/>
              <a:ea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8DCDBFA0-A281-4599-AF7D-CA271953EA7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1-2 A Hill Called Mount Calvary</a:t>
            </a:r>
            <a:endParaRPr lang="en-US">
              <a:ea typeface="+mj-ea"/>
              <a:cs typeface="+mj-cs"/>
            </a:endParaRPr>
          </a:p>
        </p:txBody>
      </p:sp>
      <p:pic>
        <p:nvPicPr>
          <p:cNvPr id="14338" name="Picture 3" descr="A Hill Called Mount Calvary">
            <a:extLst>
              <a:ext uri="{FF2B5EF4-FFF2-40B4-BE49-F238E27FC236}">
                <a16:creationId xmlns:a16="http://schemas.microsoft.com/office/drawing/2014/main" id="{9CE52A49-0D5E-4C08-85B8-653556ADD0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Text Box 4">
            <a:extLst>
              <a:ext uri="{FF2B5EF4-FFF2-40B4-BE49-F238E27FC236}">
                <a16:creationId xmlns:a16="http://schemas.microsoft.com/office/drawing/2014/main" id="{D92FB6F0-D149-4DB0-A24E-994FC7424CF1}"/>
              </a:ext>
            </a:extLst>
          </p:cNvPr>
          <p:cNvSpPr txBox="1">
            <a:spLocks noChangeArrowheads="1"/>
          </p:cNvSpPr>
          <p:nvPr/>
        </p:nvSpPr>
        <p:spPr bwMode="auto">
          <a:xfrm>
            <a:off x="82551" y="76201"/>
            <a:ext cx="526759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Hill Called Mount Calvary</a:t>
            </a:r>
            <a:endParaRPr lang="en-US" sz="3200">
              <a:solidFill>
                <a:srgbClr val="000000"/>
              </a:solidFill>
              <a:latin typeface="Times" charset="0"/>
              <a:ea typeface="ＭＳ Ｐゴシック" charset="0"/>
            </a:endParaRPr>
          </a:p>
        </p:txBody>
      </p:sp>
      <p:sp>
        <p:nvSpPr>
          <p:cNvPr id="144389" name="Text Box 5">
            <a:extLst>
              <a:ext uri="{FF2B5EF4-FFF2-40B4-BE49-F238E27FC236}">
                <a16:creationId xmlns:a16="http://schemas.microsoft.com/office/drawing/2014/main" id="{823894FB-EAFA-4F00-8203-E88FD09A325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373</a:t>
            </a:r>
            <a:endParaRPr lang="en-US" sz="3200">
              <a:solidFill>
                <a:srgbClr val="000000"/>
              </a:solidFill>
              <a:latin typeface="Times" charset="0"/>
              <a:ea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B14C94AD-0D96-41A9-9337-FE5F8C308D79}"/>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cs typeface="+mj-cs"/>
              </a:rPr>
              <a:t>C-1 A Hill Called Mount Calvary</a:t>
            </a:r>
            <a:endParaRPr lang="en-US" dirty="0">
              <a:ea typeface="+mj-ea"/>
              <a:cs typeface="+mj-cs"/>
            </a:endParaRPr>
          </a:p>
        </p:txBody>
      </p:sp>
      <p:pic>
        <p:nvPicPr>
          <p:cNvPr id="15362" name="Picture 3" descr="A Hill Called Mount Calvary">
            <a:extLst>
              <a:ext uri="{FF2B5EF4-FFF2-40B4-BE49-F238E27FC236}">
                <a16:creationId xmlns:a16="http://schemas.microsoft.com/office/drawing/2014/main" id="{0EEFF854-F6F8-4EF6-B69B-2E7D6B57C1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6" name="Text Box 4">
            <a:extLst>
              <a:ext uri="{FF2B5EF4-FFF2-40B4-BE49-F238E27FC236}">
                <a16:creationId xmlns:a16="http://schemas.microsoft.com/office/drawing/2014/main" id="{6247F1B9-C51E-431E-AE2C-80525477101D}"/>
              </a:ext>
            </a:extLst>
          </p:cNvPr>
          <p:cNvSpPr txBox="1">
            <a:spLocks noChangeArrowheads="1"/>
          </p:cNvSpPr>
          <p:nvPr/>
        </p:nvSpPr>
        <p:spPr bwMode="auto">
          <a:xfrm>
            <a:off x="82551" y="-25399"/>
            <a:ext cx="526759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A Hill Called Mount Calvary</a:t>
            </a:r>
            <a:endParaRPr lang="en-US" sz="3200" dirty="0">
              <a:solidFill>
                <a:srgbClr val="000000"/>
              </a:solidFill>
              <a:latin typeface="Times" charset="0"/>
              <a:ea typeface="ＭＳ Ｐゴシック" charset="0"/>
            </a:endParaRPr>
          </a:p>
        </p:txBody>
      </p:sp>
      <p:sp>
        <p:nvSpPr>
          <p:cNvPr id="151557" name="Text Box 5">
            <a:extLst>
              <a:ext uri="{FF2B5EF4-FFF2-40B4-BE49-F238E27FC236}">
                <a16:creationId xmlns:a16="http://schemas.microsoft.com/office/drawing/2014/main" id="{E7E43CC2-146E-4F3F-A2D7-509FE7D2378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373</a:t>
            </a:r>
            <a:endParaRPr lang="en-US" sz="3200">
              <a:solidFill>
                <a:srgbClr val="000000"/>
              </a:solidFill>
              <a:latin typeface="Times" charset="0"/>
              <a:ea typeface="ＭＳ Ｐゴシック"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32E86018-7872-42FA-95E1-33FA6F92C7F4}"/>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cs typeface="+mj-cs"/>
              </a:rPr>
              <a:t>C-2 A Hill Called Mount Calvary</a:t>
            </a:r>
            <a:endParaRPr lang="en-US" dirty="0">
              <a:ea typeface="+mj-ea"/>
              <a:cs typeface="+mj-cs"/>
            </a:endParaRPr>
          </a:p>
        </p:txBody>
      </p:sp>
      <p:pic>
        <p:nvPicPr>
          <p:cNvPr id="16386" name="Picture 3" descr="A Hill Called Mount Calvary">
            <a:extLst>
              <a:ext uri="{FF2B5EF4-FFF2-40B4-BE49-F238E27FC236}">
                <a16:creationId xmlns:a16="http://schemas.microsoft.com/office/drawing/2014/main" id="{16A49509-6119-4136-BE91-9FF5DB8789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Text Box 4">
            <a:extLst>
              <a:ext uri="{FF2B5EF4-FFF2-40B4-BE49-F238E27FC236}">
                <a16:creationId xmlns:a16="http://schemas.microsoft.com/office/drawing/2014/main" id="{D4E53D95-7FEF-47A3-A116-3BFDC1C17773}"/>
              </a:ext>
            </a:extLst>
          </p:cNvPr>
          <p:cNvSpPr txBox="1">
            <a:spLocks noChangeArrowheads="1"/>
          </p:cNvSpPr>
          <p:nvPr/>
        </p:nvSpPr>
        <p:spPr bwMode="auto">
          <a:xfrm>
            <a:off x="82551" y="76201"/>
            <a:ext cx="526759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Hill Called Mount Calvary</a:t>
            </a:r>
            <a:endParaRPr lang="en-US" sz="3200">
              <a:solidFill>
                <a:srgbClr val="000000"/>
              </a:solidFill>
              <a:latin typeface="Times" charset="0"/>
              <a:ea typeface="ＭＳ Ｐゴシック" charset="0"/>
            </a:endParaRPr>
          </a:p>
        </p:txBody>
      </p:sp>
      <p:sp>
        <p:nvSpPr>
          <p:cNvPr id="152581" name="Text Box 5">
            <a:extLst>
              <a:ext uri="{FF2B5EF4-FFF2-40B4-BE49-F238E27FC236}">
                <a16:creationId xmlns:a16="http://schemas.microsoft.com/office/drawing/2014/main" id="{ABFDB4A4-A488-48AA-8FB2-08678E967CD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373</a:t>
            </a:r>
            <a:endParaRPr lang="en-US" sz="3200">
              <a:solidFill>
                <a:srgbClr val="000000"/>
              </a:solidFill>
              <a:latin typeface="Times" charset="0"/>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2AAA1B0-4B01-4B6C-8545-3239241E86C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Our God He Is Alive</a:t>
            </a:r>
            <a:endParaRPr lang="en-US">
              <a:ea typeface="+mj-ea"/>
            </a:endParaRPr>
          </a:p>
        </p:txBody>
      </p:sp>
      <p:pic>
        <p:nvPicPr>
          <p:cNvPr id="2" name="Picture 57" descr="Our God He Is Alive-pp">
            <a:extLst>
              <a:ext uri="{FF2B5EF4-FFF2-40B4-BE49-F238E27FC236}">
                <a16:creationId xmlns:a16="http://schemas.microsoft.com/office/drawing/2014/main" id="{3F7266CB-DDDB-46C1-B5D5-BF373A4214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52D0B159-8ADE-43B9-9476-BDCFDDD3ABD4}"/>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75B74EF4-2D67-43A1-95CA-E3DDBF8033F6}"/>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CB440231-221B-46B8-A85C-8DBD1A43AB7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2-1 A Hill Called Mount Calvary</a:t>
            </a:r>
            <a:endParaRPr lang="en-US">
              <a:ea typeface="+mj-ea"/>
              <a:cs typeface="+mj-cs"/>
            </a:endParaRPr>
          </a:p>
        </p:txBody>
      </p:sp>
      <p:pic>
        <p:nvPicPr>
          <p:cNvPr id="17410" name="Picture 3" descr="A Hill Called Mount Calvary">
            <a:extLst>
              <a:ext uri="{FF2B5EF4-FFF2-40B4-BE49-F238E27FC236}">
                <a16:creationId xmlns:a16="http://schemas.microsoft.com/office/drawing/2014/main" id="{1CE57AEA-0C7E-4F45-9C1B-400EB781E6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2" name="Text Box 4">
            <a:extLst>
              <a:ext uri="{FF2B5EF4-FFF2-40B4-BE49-F238E27FC236}">
                <a16:creationId xmlns:a16="http://schemas.microsoft.com/office/drawing/2014/main" id="{BF609D23-9F06-4499-BE9F-022148041A8B}"/>
              </a:ext>
            </a:extLst>
          </p:cNvPr>
          <p:cNvSpPr txBox="1">
            <a:spLocks noChangeArrowheads="1"/>
          </p:cNvSpPr>
          <p:nvPr/>
        </p:nvSpPr>
        <p:spPr bwMode="auto">
          <a:xfrm>
            <a:off x="82551" y="76201"/>
            <a:ext cx="526759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Hill Called Mount Calvary</a:t>
            </a:r>
            <a:endParaRPr lang="en-US" sz="3200">
              <a:solidFill>
                <a:srgbClr val="000000"/>
              </a:solidFill>
              <a:latin typeface="Times" charset="0"/>
              <a:ea typeface="ＭＳ Ｐゴシック" charset="0"/>
            </a:endParaRPr>
          </a:p>
        </p:txBody>
      </p:sp>
      <p:sp>
        <p:nvSpPr>
          <p:cNvPr id="145413" name="Text Box 5">
            <a:extLst>
              <a:ext uri="{FF2B5EF4-FFF2-40B4-BE49-F238E27FC236}">
                <a16:creationId xmlns:a16="http://schemas.microsoft.com/office/drawing/2014/main" id="{E9AE0289-9AD0-463E-90E0-9E8C98E826A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373</a:t>
            </a:r>
            <a:endParaRPr lang="en-US" sz="3200">
              <a:solidFill>
                <a:srgbClr val="000000"/>
              </a:solidFill>
              <a:latin typeface="Times"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5A075A3B-CA7E-41A6-8C05-7233AF6C3CE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2-2 A Hill Called Mount Calvary</a:t>
            </a:r>
            <a:endParaRPr lang="en-US">
              <a:ea typeface="+mj-ea"/>
              <a:cs typeface="+mj-cs"/>
            </a:endParaRPr>
          </a:p>
        </p:txBody>
      </p:sp>
      <p:pic>
        <p:nvPicPr>
          <p:cNvPr id="18434" name="Picture 3" descr="A Hill Called Mount Calvary">
            <a:extLst>
              <a:ext uri="{FF2B5EF4-FFF2-40B4-BE49-F238E27FC236}">
                <a16:creationId xmlns:a16="http://schemas.microsoft.com/office/drawing/2014/main" id="{F4EE4134-6E8C-46F3-AF3A-5EAFFC7B54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Text Box 4">
            <a:extLst>
              <a:ext uri="{FF2B5EF4-FFF2-40B4-BE49-F238E27FC236}">
                <a16:creationId xmlns:a16="http://schemas.microsoft.com/office/drawing/2014/main" id="{106CBB0C-F63A-43E9-A25E-F053FDC1576C}"/>
              </a:ext>
            </a:extLst>
          </p:cNvPr>
          <p:cNvSpPr txBox="1">
            <a:spLocks noChangeArrowheads="1"/>
          </p:cNvSpPr>
          <p:nvPr/>
        </p:nvSpPr>
        <p:spPr bwMode="auto">
          <a:xfrm>
            <a:off x="82551" y="76201"/>
            <a:ext cx="526759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Hill Called Mount Calvary</a:t>
            </a:r>
            <a:endParaRPr lang="en-US" sz="3200">
              <a:solidFill>
                <a:srgbClr val="000000"/>
              </a:solidFill>
              <a:latin typeface="Times" charset="0"/>
              <a:ea typeface="ＭＳ Ｐゴシック" charset="0"/>
            </a:endParaRPr>
          </a:p>
        </p:txBody>
      </p:sp>
      <p:sp>
        <p:nvSpPr>
          <p:cNvPr id="146437" name="Text Box 5">
            <a:extLst>
              <a:ext uri="{FF2B5EF4-FFF2-40B4-BE49-F238E27FC236}">
                <a16:creationId xmlns:a16="http://schemas.microsoft.com/office/drawing/2014/main" id="{86154F12-9F78-49FE-A668-221E14C2BF3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373</a:t>
            </a:r>
            <a:endParaRPr lang="en-US" sz="3200">
              <a:solidFill>
                <a:srgbClr val="000000"/>
              </a:solidFill>
              <a:latin typeface="Times"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CB670442-4597-4FB1-A3C0-25680BAA365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A Hill Called Mount Calvary</a:t>
            </a:r>
            <a:endParaRPr lang="en-US">
              <a:ea typeface="+mj-ea"/>
              <a:cs typeface="+mj-cs"/>
            </a:endParaRPr>
          </a:p>
        </p:txBody>
      </p:sp>
      <p:pic>
        <p:nvPicPr>
          <p:cNvPr id="19458" name="Picture 3" descr="A Hill Called Mount Calvary">
            <a:extLst>
              <a:ext uri="{FF2B5EF4-FFF2-40B4-BE49-F238E27FC236}">
                <a16:creationId xmlns:a16="http://schemas.microsoft.com/office/drawing/2014/main" id="{7E11649F-AE8E-4F51-813D-39F8D98EF7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4" name="Text Box 4">
            <a:extLst>
              <a:ext uri="{FF2B5EF4-FFF2-40B4-BE49-F238E27FC236}">
                <a16:creationId xmlns:a16="http://schemas.microsoft.com/office/drawing/2014/main" id="{DF86F0B0-275A-4167-A523-87DDCBC0C315}"/>
              </a:ext>
            </a:extLst>
          </p:cNvPr>
          <p:cNvSpPr txBox="1">
            <a:spLocks noChangeArrowheads="1"/>
          </p:cNvSpPr>
          <p:nvPr/>
        </p:nvSpPr>
        <p:spPr bwMode="auto">
          <a:xfrm>
            <a:off x="82551" y="-25399"/>
            <a:ext cx="526759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A Hill Called Mount Calvary</a:t>
            </a:r>
            <a:endParaRPr lang="en-US" sz="3200" dirty="0">
              <a:solidFill>
                <a:srgbClr val="000000"/>
              </a:solidFill>
              <a:latin typeface="Times" charset="0"/>
              <a:ea typeface="ＭＳ Ｐゴシック" charset="0"/>
            </a:endParaRPr>
          </a:p>
        </p:txBody>
      </p:sp>
      <p:sp>
        <p:nvSpPr>
          <p:cNvPr id="153605" name="Text Box 5">
            <a:extLst>
              <a:ext uri="{FF2B5EF4-FFF2-40B4-BE49-F238E27FC236}">
                <a16:creationId xmlns:a16="http://schemas.microsoft.com/office/drawing/2014/main" id="{8A4CD43F-3944-4A5B-85FB-EF0A2F68E6B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373</a:t>
            </a: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1C3840BC-331D-4F0E-A7E1-BFC47E1D8CAD}"/>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cs typeface="+mj-cs"/>
              </a:rPr>
              <a:t>C-2 A Hill Called Mount Calvary</a:t>
            </a:r>
            <a:endParaRPr lang="en-US" dirty="0">
              <a:ea typeface="+mj-ea"/>
              <a:cs typeface="+mj-cs"/>
            </a:endParaRPr>
          </a:p>
        </p:txBody>
      </p:sp>
      <p:pic>
        <p:nvPicPr>
          <p:cNvPr id="20482" name="Picture 3" descr="A Hill Called Mount Calvary">
            <a:extLst>
              <a:ext uri="{FF2B5EF4-FFF2-40B4-BE49-F238E27FC236}">
                <a16:creationId xmlns:a16="http://schemas.microsoft.com/office/drawing/2014/main" id="{2821DDFA-566F-46A1-B824-3C7F0E78A5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Text Box 4">
            <a:extLst>
              <a:ext uri="{FF2B5EF4-FFF2-40B4-BE49-F238E27FC236}">
                <a16:creationId xmlns:a16="http://schemas.microsoft.com/office/drawing/2014/main" id="{FA1DC379-A9CF-4C1D-AC02-7989518429BE}"/>
              </a:ext>
            </a:extLst>
          </p:cNvPr>
          <p:cNvSpPr txBox="1">
            <a:spLocks noChangeArrowheads="1"/>
          </p:cNvSpPr>
          <p:nvPr/>
        </p:nvSpPr>
        <p:spPr bwMode="auto">
          <a:xfrm>
            <a:off x="82551" y="76201"/>
            <a:ext cx="526759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Hill Called Mount Calvary</a:t>
            </a:r>
            <a:endParaRPr lang="en-US" sz="3200">
              <a:solidFill>
                <a:srgbClr val="000000"/>
              </a:solidFill>
              <a:latin typeface="Times" charset="0"/>
              <a:ea typeface="ＭＳ Ｐゴシック" charset="0"/>
            </a:endParaRPr>
          </a:p>
        </p:txBody>
      </p:sp>
      <p:sp>
        <p:nvSpPr>
          <p:cNvPr id="154629" name="Text Box 5">
            <a:extLst>
              <a:ext uri="{FF2B5EF4-FFF2-40B4-BE49-F238E27FC236}">
                <a16:creationId xmlns:a16="http://schemas.microsoft.com/office/drawing/2014/main" id="{88D8F618-0E51-4FC4-95DD-1CE8D1196DF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373</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90AA5C60-2854-429F-8BF7-D1C01E936A3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3-1 A Hill Called Mount Calvary</a:t>
            </a:r>
            <a:endParaRPr lang="en-US">
              <a:ea typeface="+mj-ea"/>
              <a:cs typeface="+mj-cs"/>
            </a:endParaRPr>
          </a:p>
        </p:txBody>
      </p:sp>
      <p:pic>
        <p:nvPicPr>
          <p:cNvPr id="21506" name="Picture 3" descr="A Hill Called Mount Calvary">
            <a:extLst>
              <a:ext uri="{FF2B5EF4-FFF2-40B4-BE49-F238E27FC236}">
                <a16:creationId xmlns:a16="http://schemas.microsoft.com/office/drawing/2014/main" id="{B71A9863-BA19-4911-9663-682480CD69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Text Box 4">
            <a:extLst>
              <a:ext uri="{FF2B5EF4-FFF2-40B4-BE49-F238E27FC236}">
                <a16:creationId xmlns:a16="http://schemas.microsoft.com/office/drawing/2014/main" id="{E6E71AB7-3D7F-4C75-A8B4-71C810E0DB7B}"/>
              </a:ext>
            </a:extLst>
          </p:cNvPr>
          <p:cNvSpPr txBox="1">
            <a:spLocks noChangeArrowheads="1"/>
          </p:cNvSpPr>
          <p:nvPr/>
        </p:nvSpPr>
        <p:spPr bwMode="auto">
          <a:xfrm>
            <a:off x="82551" y="76201"/>
            <a:ext cx="526759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Hill Called Mount Calvary</a:t>
            </a:r>
            <a:endParaRPr lang="en-US" sz="3200">
              <a:solidFill>
                <a:srgbClr val="000000"/>
              </a:solidFill>
              <a:latin typeface="Times" charset="0"/>
              <a:ea typeface="ＭＳ Ｐゴシック" charset="0"/>
            </a:endParaRPr>
          </a:p>
        </p:txBody>
      </p:sp>
      <p:sp>
        <p:nvSpPr>
          <p:cNvPr id="147461" name="Text Box 5">
            <a:extLst>
              <a:ext uri="{FF2B5EF4-FFF2-40B4-BE49-F238E27FC236}">
                <a16:creationId xmlns:a16="http://schemas.microsoft.com/office/drawing/2014/main" id="{61A07D4F-4988-432E-BA99-ABCEF8BB21C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373</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AF76D724-3FC3-4986-860B-6294D04C28B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3-2 A Hill Called Mount Calvary</a:t>
            </a:r>
            <a:endParaRPr lang="en-US">
              <a:ea typeface="+mj-ea"/>
              <a:cs typeface="+mj-cs"/>
            </a:endParaRPr>
          </a:p>
        </p:txBody>
      </p:sp>
      <p:pic>
        <p:nvPicPr>
          <p:cNvPr id="22530" name="Picture 3" descr="A Hill Called Mount Calvary">
            <a:extLst>
              <a:ext uri="{FF2B5EF4-FFF2-40B4-BE49-F238E27FC236}">
                <a16:creationId xmlns:a16="http://schemas.microsoft.com/office/drawing/2014/main" id="{2178DDD7-E030-4D8E-8524-77AD3BED7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Text Box 4">
            <a:extLst>
              <a:ext uri="{FF2B5EF4-FFF2-40B4-BE49-F238E27FC236}">
                <a16:creationId xmlns:a16="http://schemas.microsoft.com/office/drawing/2014/main" id="{C1F5169C-8497-483E-ABBA-E58ECCBD4BB6}"/>
              </a:ext>
            </a:extLst>
          </p:cNvPr>
          <p:cNvSpPr txBox="1">
            <a:spLocks noChangeArrowheads="1"/>
          </p:cNvSpPr>
          <p:nvPr/>
        </p:nvSpPr>
        <p:spPr bwMode="auto">
          <a:xfrm>
            <a:off x="82551" y="76201"/>
            <a:ext cx="526759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Hill Called Mount Calvary</a:t>
            </a:r>
            <a:endParaRPr lang="en-US" sz="3200">
              <a:solidFill>
                <a:srgbClr val="000000"/>
              </a:solidFill>
              <a:latin typeface="Times" charset="0"/>
              <a:ea typeface="ＭＳ Ｐゴシック" charset="0"/>
            </a:endParaRPr>
          </a:p>
        </p:txBody>
      </p:sp>
      <p:sp>
        <p:nvSpPr>
          <p:cNvPr id="148485" name="Text Box 5">
            <a:extLst>
              <a:ext uri="{FF2B5EF4-FFF2-40B4-BE49-F238E27FC236}">
                <a16:creationId xmlns:a16="http://schemas.microsoft.com/office/drawing/2014/main" id="{15EDF804-024F-48D9-A2EA-2E19619621D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373</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D0133368-FAA5-44B3-8182-B6F2B42482D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A Hill Called Mount Calvary</a:t>
            </a:r>
            <a:endParaRPr lang="en-US">
              <a:ea typeface="+mj-ea"/>
              <a:cs typeface="+mj-cs"/>
            </a:endParaRPr>
          </a:p>
        </p:txBody>
      </p:sp>
      <p:pic>
        <p:nvPicPr>
          <p:cNvPr id="23554" name="Picture 3" descr="A Hill Called Mount Calvary">
            <a:extLst>
              <a:ext uri="{FF2B5EF4-FFF2-40B4-BE49-F238E27FC236}">
                <a16:creationId xmlns:a16="http://schemas.microsoft.com/office/drawing/2014/main" id="{A0CC090C-7D32-4178-AEBC-26BD0FE77F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Text Box 4">
            <a:extLst>
              <a:ext uri="{FF2B5EF4-FFF2-40B4-BE49-F238E27FC236}">
                <a16:creationId xmlns:a16="http://schemas.microsoft.com/office/drawing/2014/main" id="{2130A774-F54C-45AD-88FA-927A44C9E076}"/>
              </a:ext>
            </a:extLst>
          </p:cNvPr>
          <p:cNvSpPr txBox="1">
            <a:spLocks noChangeArrowheads="1"/>
          </p:cNvSpPr>
          <p:nvPr/>
        </p:nvSpPr>
        <p:spPr bwMode="auto">
          <a:xfrm>
            <a:off x="82551" y="-25399"/>
            <a:ext cx="526759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A Hill Called Mount Calvary</a:t>
            </a:r>
            <a:endParaRPr lang="en-US" sz="3200" dirty="0">
              <a:solidFill>
                <a:srgbClr val="000000"/>
              </a:solidFill>
              <a:latin typeface="Times" charset="0"/>
              <a:ea typeface="ＭＳ Ｐゴシック" charset="0"/>
            </a:endParaRPr>
          </a:p>
        </p:txBody>
      </p:sp>
      <p:sp>
        <p:nvSpPr>
          <p:cNvPr id="149509" name="Text Box 5">
            <a:extLst>
              <a:ext uri="{FF2B5EF4-FFF2-40B4-BE49-F238E27FC236}">
                <a16:creationId xmlns:a16="http://schemas.microsoft.com/office/drawing/2014/main" id="{42B85756-503C-4105-8DAA-A604F1F4BA1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373</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82DD6DE2-B3C4-4C13-A233-A60A32D026F7}"/>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cs typeface="+mj-cs"/>
              </a:rPr>
              <a:t>C-2 A Hill Called Mount Calvary</a:t>
            </a:r>
            <a:endParaRPr lang="en-US" dirty="0">
              <a:ea typeface="+mj-ea"/>
              <a:cs typeface="+mj-cs"/>
            </a:endParaRPr>
          </a:p>
        </p:txBody>
      </p:sp>
      <p:pic>
        <p:nvPicPr>
          <p:cNvPr id="24578" name="Picture 3" descr="A Hill Called Mount Calvary">
            <a:extLst>
              <a:ext uri="{FF2B5EF4-FFF2-40B4-BE49-F238E27FC236}">
                <a16:creationId xmlns:a16="http://schemas.microsoft.com/office/drawing/2014/main" id="{6CB29585-BB24-4A0E-834A-FDBB4CBD3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2" name="Text Box 4">
            <a:extLst>
              <a:ext uri="{FF2B5EF4-FFF2-40B4-BE49-F238E27FC236}">
                <a16:creationId xmlns:a16="http://schemas.microsoft.com/office/drawing/2014/main" id="{7BCA5488-6035-4C04-B6F5-D22854FF53B7}"/>
              </a:ext>
            </a:extLst>
          </p:cNvPr>
          <p:cNvSpPr txBox="1">
            <a:spLocks noChangeArrowheads="1"/>
          </p:cNvSpPr>
          <p:nvPr/>
        </p:nvSpPr>
        <p:spPr bwMode="auto">
          <a:xfrm>
            <a:off x="82551" y="76201"/>
            <a:ext cx="526759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Hill Called Mount Calvary</a:t>
            </a:r>
            <a:endParaRPr lang="en-US" sz="3200">
              <a:solidFill>
                <a:srgbClr val="000000"/>
              </a:solidFill>
              <a:latin typeface="Times" charset="0"/>
              <a:ea typeface="ＭＳ Ｐゴシック" charset="0"/>
            </a:endParaRPr>
          </a:p>
        </p:txBody>
      </p:sp>
      <p:sp>
        <p:nvSpPr>
          <p:cNvPr id="150533" name="Text Box 5">
            <a:extLst>
              <a:ext uri="{FF2B5EF4-FFF2-40B4-BE49-F238E27FC236}">
                <a16:creationId xmlns:a16="http://schemas.microsoft.com/office/drawing/2014/main" id="{6629B800-7BEC-42B2-A2E0-36966FAB299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373</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251490" y="721368"/>
            <a:ext cx="7815512" cy="5738069"/>
          </a:xfrm>
        </p:spPr>
        <p:txBody>
          <a:bodyPr/>
          <a:lstStyle/>
          <a:p>
            <a:r>
              <a:rPr lang="en-US" sz="10666" b="1" dirty="0">
                <a:latin typeface="Heritage" panose="02000503000000020003" pitchFamily="2" charset="0"/>
              </a:rPr>
              <a:t>The Lord’s Supper</a:t>
            </a:r>
          </a:p>
          <a:p>
            <a:r>
              <a:rPr lang="en-US" dirty="0">
                <a:latin typeface="Gotham Narrow Bold" pitchFamily="50" charset="0"/>
              </a:rPr>
              <a:t>Acts 20:7</a:t>
            </a:r>
          </a:p>
        </p:txBody>
      </p:sp>
    </p:spTree>
    <p:extLst>
      <p:ext uri="{BB962C8B-B14F-4D97-AF65-F5344CB8AC3E}">
        <p14:creationId xmlns:p14="http://schemas.microsoft.com/office/powerpoint/2010/main" val="3982058517"/>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865614" y="604008"/>
            <a:ext cx="7031013" cy="5738069"/>
          </a:xfrm>
        </p:spPr>
        <p:txBody>
          <a:bodyPr>
            <a:normAutofit/>
          </a:bodyPr>
          <a:lstStyle/>
          <a:p>
            <a:pPr fontAlgn="base"/>
            <a:r>
              <a:rPr lang="en-US" sz="4400" u="sng" dirty="0">
                <a:solidFill>
                  <a:schemeClr val="tx1"/>
                </a:solidFill>
                <a:latin typeface="Gotham Narrow Bold" pitchFamily="50" charset="0"/>
              </a:rPr>
              <a:t>Matt. 26:26</a:t>
            </a:r>
          </a:p>
          <a:p>
            <a:pPr algn="just" fontAlgn="base"/>
            <a:r>
              <a:rPr lang="en-US" dirty="0">
                <a:solidFill>
                  <a:schemeClr val="tx1"/>
                </a:solidFill>
                <a:latin typeface="Gotham Narrow Bold" pitchFamily="50" charset="0"/>
              </a:rPr>
              <a:t>“And as they were eating, Jesus took bread, blessed and broke it, and gave it to the disciples and said, “Take, eat; this is My body.”</a:t>
            </a:r>
            <a:endParaRPr lang="en-US" i="0" dirty="0">
              <a:solidFill>
                <a:schemeClr val="tx1"/>
              </a:solidFill>
              <a:effectLst/>
              <a:latin typeface="Gotham Narrow Bold" pitchFamily="50" charset="0"/>
            </a:endParaRPr>
          </a:p>
        </p:txBody>
      </p:sp>
      <p:sp>
        <p:nvSpPr>
          <p:cNvPr id="8" name="Title 7"/>
          <p:cNvSpPr>
            <a:spLocks noGrp="1"/>
          </p:cNvSpPr>
          <p:nvPr>
            <p:ph type="title"/>
          </p:nvPr>
        </p:nvSpPr>
        <p:spPr>
          <a:xfrm rot="20748094">
            <a:off x="923357" y="1576964"/>
            <a:ext cx="3436909" cy="1054177"/>
          </a:xfrm>
        </p:spPr>
        <p:txBody>
          <a:bodyPr>
            <a:noAutofit/>
          </a:bodyPr>
          <a:lstStyle/>
          <a:p>
            <a:r>
              <a:rPr lang="en-US" sz="7200" b="1" dirty="0">
                <a:latin typeface="Heritage" panose="02000503000000020003" pitchFamily="2" charset="0"/>
              </a:rPr>
              <a:t>The Unleavened</a:t>
            </a:r>
            <a:br>
              <a:rPr lang="en-US" sz="7200" b="1" dirty="0">
                <a:latin typeface="Heritage" panose="02000503000000020003" pitchFamily="2" charset="0"/>
              </a:rPr>
            </a:br>
            <a:r>
              <a:rPr lang="en-US" sz="7200" b="1" dirty="0">
                <a:latin typeface="Heritage" panose="02000503000000020003" pitchFamily="2" charset="0"/>
              </a:rPr>
              <a:t>Bread</a:t>
            </a:r>
          </a:p>
        </p:txBody>
      </p:sp>
    </p:spTree>
    <p:extLst>
      <p:ext uri="{BB962C8B-B14F-4D97-AF65-F5344CB8AC3E}">
        <p14:creationId xmlns:p14="http://schemas.microsoft.com/office/powerpoint/2010/main" val="2370767899"/>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509</TotalTime>
  <Words>1316</Words>
  <Application>Microsoft Office PowerPoint</Application>
  <PresentationFormat>Widescreen</PresentationFormat>
  <Paragraphs>344</Paragraphs>
  <Slides>115</Slides>
  <Notes>0</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115</vt:i4>
      </vt:variant>
    </vt:vector>
  </HeadingPairs>
  <TitlesOfParts>
    <vt:vector size="132" baseType="lpstr">
      <vt:lpstr>Gotham XNarrow Black</vt:lpstr>
      <vt:lpstr>Trebuchet MS</vt:lpstr>
      <vt:lpstr>Arial</vt:lpstr>
      <vt:lpstr>Gotham Narrow Black</vt:lpstr>
      <vt:lpstr>Times</vt:lpstr>
      <vt:lpstr>Gotham Narrow Bold</vt:lpstr>
      <vt:lpstr>Gotham XNarrow Light</vt:lpstr>
      <vt:lpstr>Calibri</vt:lpstr>
      <vt:lpstr>Heritage</vt:lpstr>
      <vt:lpstr>Calibri Light</vt:lpstr>
      <vt:lpstr>Gotham XNarrow Bold</vt:lpstr>
      <vt:lpstr>MS PGothic</vt:lpstr>
      <vt:lpstr>1_Office Theme</vt:lpstr>
      <vt:lpstr>1_Default</vt:lpstr>
      <vt:lpstr>3_Default</vt:lpstr>
      <vt:lpstr>Blank</vt:lpstr>
      <vt:lpstr>1_Blank</vt:lpstr>
      <vt:lpstr>1-1 On Bended Knee</vt:lpstr>
      <vt:lpstr>1-2 On Bended Knee</vt:lpstr>
      <vt:lpstr>1-3 On Bended Knee</vt:lpstr>
      <vt:lpstr>2-1 On Bended Knee</vt:lpstr>
      <vt:lpstr>2-2 On Bended Knee</vt:lpstr>
      <vt:lpstr>2-3 On Bended Knee</vt:lpstr>
      <vt:lpstr>PowerPoint Presentation</vt:lpstr>
      <vt:lpstr>Song:</vt:lpstr>
      <vt:lpstr>1-1 Our God He Is Alive</vt:lpstr>
      <vt:lpstr>1-2 Our God He Is Alive</vt:lpstr>
      <vt:lpstr>C-1 Our God He Is Alive</vt:lpstr>
      <vt:lpstr>C-2 Our God He Is Alive</vt:lpstr>
      <vt:lpstr>2-1 Our God He Is Alive</vt:lpstr>
      <vt:lpstr>2-2 Our God He Is Alive</vt:lpstr>
      <vt:lpstr>C-1 Our God He Is Alive</vt:lpstr>
      <vt:lpstr>C-2 Our God He Is Alive</vt:lpstr>
      <vt:lpstr>4-1 Our God He Is Alive</vt:lpstr>
      <vt:lpstr>4-2 Our God He Is Alive</vt:lpstr>
      <vt:lpstr>C-1 Our God He Is Alive</vt:lpstr>
      <vt:lpstr>C-2 Our God He Is Alive</vt:lpstr>
      <vt:lpstr>1 Mighty is our God</vt:lpstr>
      <vt:lpstr>2 Mighty is our God</vt:lpstr>
      <vt:lpstr>Bridge1 Mighty is our God</vt:lpstr>
      <vt:lpstr>Bridge2 Mighty is our God</vt:lpstr>
      <vt:lpstr>DC1 Mighty is our God</vt:lpstr>
      <vt:lpstr>Coda Mighty is our God</vt:lpstr>
      <vt:lpstr>Song:</vt:lpstr>
      <vt:lpstr>1-1 As the Deer</vt:lpstr>
      <vt:lpstr>1-2 As the Deer</vt:lpstr>
      <vt:lpstr>C-1 As the Deer</vt:lpstr>
      <vt:lpstr>C-2 As the Deer</vt:lpstr>
      <vt:lpstr>2-1 As the Deer</vt:lpstr>
      <vt:lpstr>2-2 As the Deer</vt:lpstr>
      <vt:lpstr>C-1 As the Deer</vt:lpstr>
      <vt:lpstr>C-2 As the Deer</vt:lpstr>
      <vt:lpstr>PowerPoint Presentation</vt:lpstr>
      <vt:lpstr>Song:</vt:lpstr>
      <vt:lpstr>1-1 Angry Words</vt:lpstr>
      <vt:lpstr>1-2 Angry Words</vt:lpstr>
      <vt:lpstr>C-1 Angry Words</vt:lpstr>
      <vt:lpstr>C-2 Angry Words</vt:lpstr>
      <vt:lpstr>2-1 Angry Words</vt:lpstr>
      <vt:lpstr>2-2 Angry Words</vt:lpstr>
      <vt:lpstr>C-1 Angry Words</vt:lpstr>
      <vt:lpstr>C-2 Angry Words</vt:lpstr>
      <vt:lpstr>3-1 Angry Words</vt:lpstr>
      <vt:lpstr>3-2 Angry Words</vt:lpstr>
      <vt:lpstr>C-1 Angry Words</vt:lpstr>
      <vt:lpstr>C-2 Angry Words</vt:lpstr>
      <vt:lpstr>Song:</vt:lpstr>
      <vt:lpstr>1-1 Come Share the Lord</vt:lpstr>
      <vt:lpstr>1-2 Come Share the Lord</vt:lpstr>
      <vt:lpstr>C-1 Come Share the Lord</vt:lpstr>
      <vt:lpstr>2-1 Come Share the Lord</vt:lpstr>
      <vt:lpstr>2-2 Come Share the Lord</vt:lpstr>
      <vt:lpstr>C-2 Come Share the Lord</vt:lpstr>
      <vt:lpstr>3-1 Come Share the Lord</vt:lpstr>
      <vt:lpstr>3-2 Come Share the Lord</vt:lpstr>
      <vt:lpstr>PowerPoint Presentation</vt:lpstr>
      <vt:lpstr>STAND</vt:lpstr>
      <vt:lpstr>WHY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InvitationSong:</vt:lpstr>
      <vt:lpstr>1-1 There Is Power In the Blood</vt:lpstr>
      <vt:lpstr>1-2 There Is Power In the Blood</vt:lpstr>
      <vt:lpstr>C-1 There Is Power In the Blood</vt:lpstr>
      <vt:lpstr>C-2 There Is Power In the Blood</vt:lpstr>
      <vt:lpstr>4-1 There Is Power In the Blood</vt:lpstr>
      <vt:lpstr>4-2 There Is Power In the Blood</vt:lpstr>
      <vt:lpstr>C-1 There Is Power In the Blood</vt:lpstr>
      <vt:lpstr>C-2 There Is Power In the Blood</vt:lpstr>
      <vt:lpstr>The Offering:</vt:lpstr>
      <vt:lpstr>Song:</vt:lpstr>
      <vt:lpstr>1-1 A Hill Called Mount Calvary</vt:lpstr>
      <vt:lpstr>1-2 A Hill Called Mount Calvary</vt:lpstr>
      <vt:lpstr>C-1 A Hill Called Mount Calvary</vt:lpstr>
      <vt:lpstr>C-2 A Hill Called Mount Calvary</vt:lpstr>
      <vt:lpstr>2-1 A Hill Called Mount Calvary</vt:lpstr>
      <vt:lpstr>2-2 A Hill Called Mount Calvary</vt:lpstr>
      <vt:lpstr>C-1 A Hill Called Mount Calvary</vt:lpstr>
      <vt:lpstr>C-2 A Hill Called Mount Calvary</vt:lpstr>
      <vt:lpstr>3-1 A Hill Called Mount Calvary</vt:lpstr>
      <vt:lpstr>3-2 A Hill Called Mount Calvary</vt:lpstr>
      <vt:lpstr>C-1 A Hill Called Mount Calvary</vt:lpstr>
      <vt:lpstr>C-2 A Hill Called Mount Calvary</vt:lpstr>
      <vt:lpstr>PowerPoint Presentation</vt:lpstr>
      <vt:lpstr>The Unleavened Bread</vt:lpstr>
      <vt:lpstr>The Fruit of the Vine</vt:lpstr>
      <vt:lpstr>PowerPoint Presentation</vt:lpstr>
      <vt:lpstr>Song:</vt:lpstr>
      <vt:lpstr>1-1 What a Day That Will Be</vt:lpstr>
      <vt:lpstr>1-2 What a Day That Will Be</vt:lpstr>
      <vt:lpstr>1-3 What a Day That Will Be</vt:lpstr>
      <vt:lpstr>C-1 What a Day That Will Be</vt:lpstr>
      <vt:lpstr>C-2 What a Day That Will Be</vt:lpstr>
      <vt:lpstr>C-3 What a Day That Will Be</vt:lpstr>
      <vt:lpstr>2-1 What a Day That Will Be</vt:lpstr>
      <vt:lpstr>2-2 What a Day That Will Be</vt:lpstr>
      <vt:lpstr>2-3 What a Day That Will Be</vt:lpstr>
      <vt:lpstr>C-1 What a Day That Will Be</vt:lpstr>
      <vt:lpstr>C-2 What a Day That Will Be</vt:lpstr>
      <vt:lpstr>C-3 What a Day That Will Be</vt:lpstr>
      <vt:lpstr>Reminders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18</cp:revision>
  <dcterms:created xsi:type="dcterms:W3CDTF">2021-11-20T20:38:15Z</dcterms:created>
  <dcterms:modified xsi:type="dcterms:W3CDTF">2021-11-21T05:07:18Z</dcterms:modified>
</cp:coreProperties>
</file>