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0" r:id="rId3"/>
    <p:sldMasterId id="2147483689" r:id="rId4"/>
  </p:sldMasterIdLst>
  <p:sldIdLst>
    <p:sldId id="2562" r:id="rId5"/>
    <p:sldId id="257" r:id="rId6"/>
    <p:sldId id="265" r:id="rId7"/>
    <p:sldId id="2565" r:id="rId8"/>
    <p:sldId id="264" r:id="rId9"/>
    <p:sldId id="262" r:id="rId10"/>
    <p:sldId id="2092" r:id="rId11"/>
    <p:sldId id="513" r:id="rId12"/>
    <p:sldId id="2566" r:id="rId13"/>
    <p:sldId id="2567" r:id="rId14"/>
    <p:sldId id="2568" r:id="rId15"/>
    <p:sldId id="259" r:id="rId16"/>
    <p:sldId id="260" r:id="rId17"/>
    <p:sldId id="2569" r:id="rId18"/>
    <p:sldId id="635" r:id="rId19"/>
    <p:sldId id="2570" r:id="rId20"/>
    <p:sldId id="2571" r:id="rId21"/>
    <p:sldId id="2572" r:id="rId22"/>
    <p:sldId id="2573" r:id="rId23"/>
    <p:sldId id="2574" r:id="rId24"/>
    <p:sldId id="2575" r:id="rId25"/>
    <p:sldId id="266" r:id="rId26"/>
    <p:sldId id="267" r:id="rId27"/>
    <p:sldId id="2576" r:id="rId28"/>
    <p:sldId id="2577" r:id="rId29"/>
    <p:sldId id="268" r:id="rId30"/>
    <p:sldId id="269" r:id="rId31"/>
    <p:sldId id="561" r:id="rId32"/>
    <p:sldId id="276" r:id="rId33"/>
    <p:sldId id="2578" r:id="rId34"/>
    <p:sldId id="2579" r:id="rId35"/>
    <p:sldId id="2580" r:id="rId36"/>
    <p:sldId id="2581" r:id="rId37"/>
    <p:sldId id="2582" r:id="rId38"/>
    <p:sldId id="2583" r:id="rId39"/>
    <p:sldId id="2584" r:id="rId40"/>
    <p:sldId id="2585" r:id="rId41"/>
    <p:sldId id="2588" r:id="rId42"/>
    <p:sldId id="2589" r:id="rId43"/>
    <p:sldId id="2590" r:id="rId44"/>
    <p:sldId id="2591" r:id="rId45"/>
    <p:sldId id="2356" r:id="rId46"/>
    <p:sldId id="2592" r:id="rId47"/>
    <p:sldId id="2593" r:id="rId48"/>
    <p:sldId id="2594" r:id="rId49"/>
    <p:sldId id="2595" r:id="rId50"/>
    <p:sldId id="2596" r:id="rId51"/>
    <p:sldId id="2597" r:id="rId52"/>
    <p:sldId id="2598" r:id="rId53"/>
    <p:sldId id="2599" r:id="rId54"/>
    <p:sldId id="2602" r:id="rId55"/>
    <p:sldId id="2603" r:id="rId56"/>
    <p:sldId id="2604" r:id="rId57"/>
    <p:sldId id="2605" r:id="rId58"/>
    <p:sldId id="1884" r:id="rId59"/>
    <p:sldId id="2561" r:id="rId60"/>
    <p:sldId id="256" r:id="rId61"/>
    <p:sldId id="258" r:id="rId62"/>
    <p:sldId id="263" r:id="rId63"/>
    <p:sldId id="2657" r:id="rId64"/>
    <p:sldId id="2639" r:id="rId65"/>
    <p:sldId id="2646" r:id="rId66"/>
    <p:sldId id="2642" r:id="rId67"/>
    <p:sldId id="2643" r:id="rId68"/>
    <p:sldId id="2644" r:id="rId69"/>
    <p:sldId id="2645" r:id="rId70"/>
    <p:sldId id="261" r:id="rId71"/>
    <p:sldId id="2640" r:id="rId72"/>
    <p:sldId id="2647" r:id="rId73"/>
    <p:sldId id="2638" r:id="rId74"/>
    <p:sldId id="2648" r:id="rId75"/>
    <p:sldId id="2650" r:id="rId76"/>
    <p:sldId id="2637" r:id="rId77"/>
    <p:sldId id="2649" r:id="rId78"/>
    <p:sldId id="2651" r:id="rId79"/>
    <p:sldId id="2652" r:id="rId80"/>
    <p:sldId id="2641" r:id="rId81"/>
    <p:sldId id="2653" r:id="rId82"/>
    <p:sldId id="2654" r:id="rId83"/>
    <p:sldId id="2655" r:id="rId84"/>
    <p:sldId id="278" r:id="rId85"/>
    <p:sldId id="2606" r:id="rId86"/>
    <p:sldId id="2607" r:id="rId87"/>
    <p:sldId id="2608" r:id="rId88"/>
    <p:sldId id="2609" r:id="rId89"/>
    <p:sldId id="2614" r:id="rId90"/>
    <p:sldId id="2615" r:id="rId91"/>
    <p:sldId id="2616" r:id="rId92"/>
    <p:sldId id="2617" r:id="rId93"/>
    <p:sldId id="1629" r:id="rId94"/>
    <p:sldId id="1222" r:id="rId95"/>
    <p:sldId id="2618" r:id="rId96"/>
    <p:sldId id="2619" r:id="rId97"/>
    <p:sldId id="2620" r:id="rId98"/>
    <p:sldId id="2621" r:id="rId99"/>
    <p:sldId id="2622" r:id="rId100"/>
    <p:sldId id="2623" r:id="rId101"/>
    <p:sldId id="2624" r:id="rId102"/>
    <p:sldId id="2625" r:id="rId103"/>
    <p:sldId id="2626" r:id="rId104"/>
    <p:sldId id="2557" r:id="rId105"/>
    <p:sldId id="2558" r:id="rId106"/>
    <p:sldId id="1882" r:id="rId107"/>
    <p:sldId id="1883" r:id="rId108"/>
    <p:sldId id="2627" r:id="rId109"/>
    <p:sldId id="2628" r:id="rId110"/>
    <p:sldId id="2629" r:id="rId111"/>
    <p:sldId id="2630" r:id="rId112"/>
    <p:sldId id="2631" r:id="rId113"/>
    <p:sldId id="2632" r:id="rId114"/>
    <p:sldId id="2633" r:id="rId115"/>
    <p:sldId id="2634" r:id="rId116"/>
    <p:sldId id="2635" r:id="rId117"/>
    <p:sldId id="2031" r:id="rId118"/>
    <p:sldId id="1708" r:id="rId119"/>
  </p:sldIdLst>
  <p:sldSz cx="12192000" cy="6858000"/>
  <p:notesSz cx="6858000" cy="9144000"/>
  <p:embeddedFontLst>
    <p:embeddedFont>
      <p:font typeface="MS PGothic" panose="020B0600070205080204" pitchFamily="34" charset="-128"/>
      <p:regular r:id="rId120"/>
    </p:embeddedFont>
    <p:embeddedFont>
      <p:font typeface="Ad Lib ICG" panose="00000400000000000000" pitchFamily="2" charset="0"/>
      <p:regular r:id="rId121"/>
    </p:embeddedFont>
    <p:embeddedFont>
      <p:font typeface="American Typewriter" panose="02090604020004020304" pitchFamily="18" charset="0"/>
      <p:regular r:id="rId122"/>
    </p:embeddedFont>
    <p:embeddedFont>
      <p:font typeface="Calibri" panose="020F0502020204030204" pitchFamily="34" charset="0"/>
      <p:regular r:id="rId123"/>
      <p:bold r:id="rId124"/>
      <p:italic r:id="rId125"/>
      <p:boldItalic r:id="rId126"/>
    </p:embeddedFont>
    <p:embeddedFont>
      <p:font typeface="Calibri Light" panose="020F0302020204030204" pitchFamily="34" charset="0"/>
      <p:regular r:id="rId127"/>
      <p:italic r:id="rId128"/>
    </p:embeddedFont>
    <p:embeddedFont>
      <p:font typeface="Gobold" panose="02000500000000000000" pitchFamily="2" charset="0"/>
      <p:regular r:id="rId129"/>
      <p:italic r:id="rId130"/>
    </p:embeddedFont>
    <p:embeddedFont>
      <p:font typeface="Just Mandrawn" pitchFamily="2" charset="0"/>
      <p:regular r:id="rId131"/>
    </p:embeddedFont>
    <p:embeddedFont>
      <p:font typeface="Times" panose="02020603050405020304" pitchFamily="18" charset="0"/>
      <p:regular r:id="rId132"/>
      <p:bold r:id="rId133"/>
      <p:italic r:id="rId134"/>
      <p:boldItalic r:id="rId135"/>
    </p:embeddedFont>
    <p:embeddedFont>
      <p:font typeface="Trebuchet MS" panose="020B060302020202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0503"/>
    <a:srgbClr val="F8AF34"/>
    <a:srgbClr val="F6A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0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14.fntdata"/><Relationship Id="rId138" Type="http://schemas.openxmlformats.org/officeDocument/2006/relationships/font" Target="fonts/font19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4.fntdata"/><Relationship Id="rId128" Type="http://schemas.openxmlformats.org/officeDocument/2006/relationships/font" Target="fonts/font9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15.fntdata"/><Relationship Id="rId139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2.fntdata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font" Target="fonts/font5.fntdata"/><Relationship Id="rId129" Type="http://schemas.openxmlformats.org/officeDocument/2006/relationships/font" Target="fonts/font10.fntdata"/><Relationship Id="rId13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font" Target="fonts/font13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3.fntdata"/><Relationship Id="rId130" Type="http://schemas.openxmlformats.org/officeDocument/2006/relationships/font" Target="fonts/font11.fntdata"/><Relationship Id="rId135" Type="http://schemas.openxmlformats.org/officeDocument/2006/relationships/font" Target="fonts/font16.fntdata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12.fntdata"/><Relationship Id="rId136" Type="http://schemas.openxmlformats.org/officeDocument/2006/relationships/font" Target="fonts/font17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00C-0098-34FF-E836-46EA8D0F9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FC14E-B58C-DA22-B795-5AB21BC7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ABD88-6202-F16B-5477-CC13B10E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34263-56A8-C8B2-EAD7-8070010B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8BCE6-20D3-6231-1AEF-4E0E6462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8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899-D162-285F-4958-B7146BC43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70753-5535-2640-B837-565D53A0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A5D0B-F8BB-7559-48D0-0567D256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F7332-0092-7878-F167-70C5AFE9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0A66A-80EC-92FB-9E55-300F8CCE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2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229D8D-AC52-E95B-8C54-99800F857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84397-ADF9-3A3A-CDE9-5A5B74665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7131-DF58-317A-13E1-B97C69F8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F2660-A7BC-940B-6264-8304DDF9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4EB7D-96CE-8719-AC5F-60941A01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17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312734" y="5213542"/>
            <a:ext cx="2095453" cy="34107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297038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312734" y="5213542"/>
            <a:ext cx="2095453" cy="34107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252824" y="1851538"/>
            <a:ext cx="3520849" cy="2460596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50949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066"/>
            <a:ext cx="7270079" cy="590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9647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066"/>
            <a:ext cx="7270079" cy="590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9247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066"/>
            <a:ext cx="7270079" cy="590033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564553" y="4714114"/>
            <a:ext cx="1620320" cy="1173801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39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143" y="401980"/>
            <a:ext cx="10973256" cy="4957736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29551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28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EA7C-2CFB-88B5-E11F-28136092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D6BC0-9084-63CC-1EF7-BE1CFF584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3221-EC86-63CE-EF7C-3AA87D8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4A5FF-7A3A-6685-B733-E0CEB7B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0F9B-8B17-4722-1153-64515968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9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57087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303875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68474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45112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25792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1812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85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17FB5-4379-3B3F-405B-3B0EF7602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381C57-EFEE-F934-81C3-81DD0621D8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71130D-D011-21A2-FBF6-F447E020F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72F1F-4B6D-44F9-96C7-86589B17B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560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48B426-F847-8591-908C-EEDEDC0F3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0C2A4B-2835-7771-5AAE-AD926141B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C3399D-DC53-FE75-0AF1-05B7F1534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9ACAD-51F5-4E2F-B810-1DDBC50E28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69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162ED0-3FED-4D1C-ED9F-A5075C64E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2D8A8-F852-7D68-1BEB-D5281F20A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F6DD84-F008-4BC6-B69D-6699E72C0A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322F2-3058-453E-96B6-7915FDF74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79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6860-FF7C-9FC4-BBA1-5B5E7414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DA1C9-BFFE-385F-D128-7D8B1D0D3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5CB95-B3E2-5975-DDF2-34D09B2F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8F508-32B1-2615-B3D8-03502E25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5B162-8E66-F3A3-670E-20064897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8B718-B4DC-26EC-631F-7DD46A8EB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F6AA8-808D-4C9F-230F-999571B9C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B4BFE-AF34-8142-4EC0-7FF8246AF1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B98C5-B7ED-4FB6-BB95-79A153DD4C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912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6F36F2-943F-D1AA-A247-17D6A68C8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574480-42BA-265B-5069-8A3EEF924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1D7BDF-868D-9BE9-FDE1-9B171E8FB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20746-6E63-4296-8CF9-2A16CC595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573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4D8ECE-23B4-BC8E-5F56-73AE0A06F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9BD24B-0691-D41F-A201-1E33BEC6B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8F2AB6-AC28-B9ED-F4CE-7AF940EBF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FB6B1-CFC3-4111-85DB-580D882E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277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AD756B-12FA-F6C0-1E4C-C4DE39EF6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2EE5D3-76C9-527D-4F17-295D8BE53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CA2C06-DCB7-DBAD-DA23-8D2239000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0375A-5226-474D-A229-1A01D3F14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28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FF41C-06B8-8D79-6EA2-FF24E68D7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B0BD4-A623-C583-3C0E-678179968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C3534B-C427-2CA7-5D6C-8820CC0EA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7D324-5EE0-4000-88A2-402B77227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763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BCA1B-3838-33B3-C071-D81F7788FE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4B97F-1CE2-6839-9185-BD89B8DAD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55551-469D-B4D8-4C3C-589ACFB17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084B7-786C-4734-BE99-C7A849A9C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678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5ABE3-C2F2-A613-A216-79D2C166C9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1F467B-FA51-FE90-09ED-6A0D7D3D4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36EC15-C9DF-54F7-545C-622D14073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B1A09E-A438-4D49-B6E6-7013906CD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9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03009E-5A30-CBFB-4578-E6DCA2596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7F497B-26A1-9C4E-FFD3-B950011ED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D4090B-6F71-7173-2586-00E55B066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01196-F056-4F7A-BF8A-24C17577A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95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527A-AFB4-0C71-1711-F4F2EE82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84B69-AF97-0477-BE98-5EABA2ED1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A023D-15BF-1B2B-1EEB-92B9CBAE4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D18AC-8377-08AC-DF3B-2B68101A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B1396-D7C0-0CA7-7BCC-76EE8AA0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FBB14-4E45-8A25-8A44-A59B3003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DCD0-A360-FE5D-B0B7-1F03D72F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99AF3-F1DE-1BF4-1A8D-B9DB88D8C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8CE8E-DF48-7FB8-6B6A-DB92E241F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ABEAB-11AD-BE5C-0AD4-6082FFFB6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FB309-495B-94A7-DCA4-15B85A06C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D22F2B-996A-1F25-BE52-9316704F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622E5-B49D-22BB-149E-6C762E20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E6E63-E0C7-4615-F28E-F0AA901E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3CE2-577F-60EC-5873-4E86E4C6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2F41C-8AB6-5508-F5C4-09765819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00545-B4F3-59B8-51CA-3739E28C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5E3A0-AE89-3791-A125-E447F155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352C39-445A-1026-C8EC-A21B1681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5DD63-0259-BA83-9280-73898AD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A5FAE-26C9-4F9A-BB7C-3846AA8F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C7CA-412C-03E2-B55C-7A18C91C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C5327-E070-5CAB-B7FE-D6EB4B60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F76AF-9A7F-A8E6-59CD-FEC80FFF4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69A2B-AF11-4C03-EBBB-766F831E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41A5C-FB4D-0106-7255-72C38671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FE609-370E-9643-AEB8-8FCCDD3F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F5A9-7F34-2241-F641-59D26EAE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A9F9A-43D9-30F6-B55B-ACCFADB67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EA05D-616E-3ACF-0898-D1062561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96900-4515-0E2B-DCD7-C2E886A8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31A10-0B7E-BCBB-3700-7F598044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8EF50-C16D-AF49-939F-9490DBCA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3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AC321-B347-AA8E-C4E3-5DCC98EC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68FDD-80DD-0F7D-82F6-BADA30E0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A9824-3E32-33AE-B7F2-A9B1B1476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E462-5833-4269-9ACA-A9090E93D4B0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8B9B5-7D9E-624F-E9EB-9775CAB3D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B4D8B-9254-7C8D-B1B6-3550B6310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C158-B91F-4E3B-99D5-ECB08609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9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EFFFE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EFFFE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EFFFE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EFFFE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EFFFE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EFFF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83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A0FA77-5C77-1C7B-5AE7-9FE4A7EA5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88E798-AD79-0BA0-AEC3-0ACED3C5F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F52951-981E-AAD5-8DB8-DA2F508226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0657A4-17D6-36EE-5999-9EF6A44A9C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D10666-1631-A570-1E77-F399325FB4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F3842DDD-812A-4137-AD04-068C18D72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6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13E2CE-C7FB-0D87-3840-70044A61D8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Anywhere with Jesus</a:t>
            </a:r>
            <a:endParaRPr lang="en-US">
              <a:ea typeface="+mj-ea"/>
            </a:endParaRPr>
          </a:p>
        </p:txBody>
      </p:sp>
      <p:pic>
        <p:nvPicPr>
          <p:cNvPr id="2" name="Picture 46" descr="Anywhere With Jesus-pp">
            <a:extLst>
              <a:ext uri="{FF2B5EF4-FFF2-40B4-BE49-F238E27FC236}">
                <a16:creationId xmlns:a16="http://schemas.microsoft.com/office/drawing/2014/main" id="{AEC5FDD1-7044-3545-01A0-ABB2B0E8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5A0401B3-F591-7113-9E9D-D181726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28718E60-7AA1-C6DC-0955-FFA810E94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ABF3884-E080-87A8-EE58-4FF8689EBE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On Bended Knee</a:t>
            </a:r>
            <a:endParaRPr lang="en-US">
              <a:ea typeface="+mj-ea"/>
            </a:endParaRPr>
          </a:p>
        </p:txBody>
      </p:sp>
      <p:pic>
        <p:nvPicPr>
          <p:cNvPr id="3074" name="Picture 3" descr="ON Bended Knee-pp">
            <a:extLst>
              <a:ext uri="{FF2B5EF4-FFF2-40B4-BE49-F238E27FC236}">
                <a16:creationId xmlns:a16="http://schemas.microsoft.com/office/drawing/2014/main" id="{313D5362-F8A2-7E4C-9A2B-10CC6162E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327A11B5-8A15-23EB-AB81-906F7CC17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C0024DBC-F4AA-A533-62B6-1AC5B922C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17C4483F-1288-740B-05C2-8E8F645427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10242" name="Picture 6" descr="He Paid A Debt-pp">
            <a:extLst>
              <a:ext uri="{FF2B5EF4-FFF2-40B4-BE49-F238E27FC236}">
                <a16:creationId xmlns:a16="http://schemas.microsoft.com/office/drawing/2014/main" id="{2962619F-64D2-E338-13A5-56368D3E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Text Box 7">
            <a:extLst>
              <a:ext uri="{FF2B5EF4-FFF2-40B4-BE49-F238E27FC236}">
                <a16:creationId xmlns:a16="http://schemas.microsoft.com/office/drawing/2014/main" id="{79003028-1667-CFD9-5E3A-F853D4EB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591389FD-12FC-DA9D-E1B8-3A30FB7E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777711"/>
            <a:ext cx="13140965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978973"/>
            <a:ext cx="11312317" cy="539604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14:22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“And as they were eating, Jesus took bread, blessed and broke it, and gave it to them and said, </a:t>
            </a:r>
            <a:r>
              <a:rPr lang="en-US" sz="3200" dirty="0">
                <a:solidFill>
                  <a:srgbClr val="FF0000"/>
                </a:solidFill>
                <a:latin typeface="Gobold" panose="02000500000000000000" pitchFamily="2" charset="0"/>
              </a:rPr>
              <a:t>‘Take, eat; this is My body.’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4488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493520"/>
            <a:ext cx="13037270" cy="572008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1303506"/>
            <a:ext cx="11312317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14:23-25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314172"/>
                </a:solidFill>
                <a:latin typeface="Gobold" panose="02000500000000000000" pitchFamily="2" charset="0"/>
              </a:rPr>
              <a:t>Then He took the cup, and when He had given thanks He gave it to them, and they all drank from it. And He said to them, </a:t>
            </a:r>
            <a:r>
              <a:rPr lang="en-US" sz="2800" dirty="0">
                <a:solidFill>
                  <a:srgbClr val="FF0000"/>
                </a:solidFill>
                <a:latin typeface="Gobold" panose="02000500000000000000" pitchFamily="2" charset="0"/>
              </a:rPr>
              <a:t>‘This is My blood of the new covenant, which is shed for many. Assuredly, I say to you, I will no longer drink of the fruit of the vine until that day when I drink it new in the kingdom of God.’ </a:t>
            </a:r>
            <a:r>
              <a:rPr lang="en-US" sz="2800" dirty="0">
                <a:solidFill>
                  <a:srgbClr val="314172"/>
                </a:solidFill>
                <a:latin typeface="Gobold" panose="020005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0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Unto Thee, O Lord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#794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D4D817-E293-9A70-BB7D-FE1AA2A7AB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Unto Thee O Lord</a:t>
            </a:r>
            <a:endParaRPr lang="en-US">
              <a:ea typeface="+mj-ea"/>
            </a:endParaRPr>
          </a:p>
        </p:txBody>
      </p:sp>
      <p:pic>
        <p:nvPicPr>
          <p:cNvPr id="2" name="Picture 63" descr="Unto Thee O Lord-pp-sfp">
            <a:extLst>
              <a:ext uri="{FF2B5EF4-FFF2-40B4-BE49-F238E27FC236}">
                <a16:creationId xmlns:a16="http://schemas.microsoft.com/office/drawing/2014/main" id="{4A7496CD-7462-4E5D-1F0D-9071382F6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934B5898-8DAB-E968-AE90-11FCFEBB6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ED6585A-075B-74CC-C160-E31EFAE62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1110D5F-87D0-F864-B022-134A43BA7F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Unto Thee O Lord</a:t>
            </a:r>
            <a:endParaRPr lang="en-US">
              <a:ea typeface="+mj-ea"/>
            </a:endParaRPr>
          </a:p>
        </p:txBody>
      </p:sp>
      <p:pic>
        <p:nvPicPr>
          <p:cNvPr id="3074" name="Picture 3" descr="Unto Thee O Lord-pp-sfp">
            <a:extLst>
              <a:ext uri="{FF2B5EF4-FFF2-40B4-BE49-F238E27FC236}">
                <a16:creationId xmlns:a16="http://schemas.microsoft.com/office/drawing/2014/main" id="{E642E692-9259-0E6E-D6CA-B78EAF74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1BF9B082-E5D2-E100-1438-FB54369A9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08892D3C-5D19-C73D-298B-1802BE032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ABE3F50-3510-E007-B85A-D89C25182C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Unto Thee O Lord</a:t>
            </a:r>
            <a:endParaRPr lang="en-US">
              <a:ea typeface="+mj-ea"/>
            </a:endParaRPr>
          </a:p>
        </p:txBody>
      </p:sp>
      <p:pic>
        <p:nvPicPr>
          <p:cNvPr id="4098" name="Picture 3" descr="Unto Thee O Lord-pp-sfp">
            <a:extLst>
              <a:ext uri="{FF2B5EF4-FFF2-40B4-BE49-F238E27FC236}">
                <a16:creationId xmlns:a16="http://schemas.microsoft.com/office/drawing/2014/main" id="{862D7A17-D34E-2FFC-185F-8EB3F7B3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F610BC15-DB9D-95E8-ACBD-46ABB4AE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B28B0463-DCE0-1BCC-AC6C-9D0A8FB9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2FB9758E-3CCC-C227-7934-12A04FFA2D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Unto Thee O Lord</a:t>
            </a:r>
            <a:endParaRPr lang="en-US">
              <a:ea typeface="+mj-ea"/>
            </a:endParaRPr>
          </a:p>
        </p:txBody>
      </p:sp>
      <p:pic>
        <p:nvPicPr>
          <p:cNvPr id="5122" name="Picture 3" descr="Unto Thee O Lord-pp-sfp">
            <a:extLst>
              <a:ext uri="{FF2B5EF4-FFF2-40B4-BE49-F238E27FC236}">
                <a16:creationId xmlns:a16="http://schemas.microsoft.com/office/drawing/2014/main" id="{D7983F74-43D5-CF1D-CBED-52595873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3D69E3CE-3E80-67DE-C5CC-4A480424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836E1F73-06C0-EF97-1351-093D9F7D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DF2C4A9D-1773-2FF0-5161-DEF7181FAA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Unto Thee O Lord</a:t>
            </a:r>
            <a:endParaRPr lang="en-US">
              <a:ea typeface="+mj-ea"/>
            </a:endParaRPr>
          </a:p>
        </p:txBody>
      </p:sp>
      <p:pic>
        <p:nvPicPr>
          <p:cNvPr id="6146" name="Picture 3" descr="Unto Thee O Lord-pp-sfp">
            <a:extLst>
              <a:ext uri="{FF2B5EF4-FFF2-40B4-BE49-F238E27FC236}">
                <a16:creationId xmlns:a16="http://schemas.microsoft.com/office/drawing/2014/main" id="{B7CDE74A-A5ED-0A96-F08E-325506C8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C8A148F6-4862-1B22-FB3D-C984DBC0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127C3BC1-7AE3-CDAA-2337-C50A95F5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0B67FC73-DFCF-1233-EE5B-9495C91CB5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On Bended Knee</a:t>
            </a:r>
            <a:endParaRPr lang="en-US">
              <a:ea typeface="+mj-ea"/>
            </a:endParaRPr>
          </a:p>
        </p:txBody>
      </p:sp>
      <p:pic>
        <p:nvPicPr>
          <p:cNvPr id="4098" name="Picture 3" descr="ON Bended Knee-pp">
            <a:extLst>
              <a:ext uri="{FF2B5EF4-FFF2-40B4-BE49-F238E27FC236}">
                <a16:creationId xmlns:a16="http://schemas.microsoft.com/office/drawing/2014/main" id="{05294DE6-DCF9-10CB-5F71-203FB4CB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217C6705-3B38-D99A-02D1-436AF3A9A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CC421B09-1704-24CC-C154-60073A36D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45FBB76D-B0B8-48D6-BBF6-1F0D690B1B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Unto Thee O Lord</a:t>
            </a:r>
            <a:endParaRPr lang="en-US">
              <a:ea typeface="+mj-ea"/>
            </a:endParaRPr>
          </a:p>
        </p:txBody>
      </p:sp>
      <p:pic>
        <p:nvPicPr>
          <p:cNvPr id="7170" name="Picture 3" descr="Unto Thee O Lord-pp-sfp">
            <a:extLst>
              <a:ext uri="{FF2B5EF4-FFF2-40B4-BE49-F238E27FC236}">
                <a16:creationId xmlns:a16="http://schemas.microsoft.com/office/drawing/2014/main" id="{D20025F7-E093-C750-3AB5-96B193D4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DE91F083-35EB-B207-08EA-09AF5719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C18B27E5-4CA5-4DAC-A6F7-5A7F7C6DE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EF70193A-9D9F-26A9-547C-10AD6944B4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Unto Thee O Lord</a:t>
            </a:r>
            <a:endParaRPr lang="en-US">
              <a:ea typeface="+mj-ea"/>
            </a:endParaRPr>
          </a:p>
        </p:txBody>
      </p:sp>
      <p:pic>
        <p:nvPicPr>
          <p:cNvPr id="8194" name="Picture 3" descr="Unto Thee O Lord-pp-sfp">
            <a:extLst>
              <a:ext uri="{FF2B5EF4-FFF2-40B4-BE49-F238E27FC236}">
                <a16:creationId xmlns:a16="http://schemas.microsoft.com/office/drawing/2014/main" id="{E35A856A-82EC-C58D-3630-65355C4D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0100DE06-C1A9-CA32-2D8C-7D0075AB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35F9670C-8AE4-6AED-8075-7B1252CE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0A3A7A8C-2C6C-2796-9157-1341A7B836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Unto Thee O Lord</a:t>
            </a:r>
            <a:endParaRPr lang="en-US">
              <a:ea typeface="+mj-ea"/>
            </a:endParaRPr>
          </a:p>
        </p:txBody>
      </p:sp>
      <p:pic>
        <p:nvPicPr>
          <p:cNvPr id="9218" name="Picture 3" descr="Unto Thee O Lord-pp-sfp">
            <a:extLst>
              <a:ext uri="{FF2B5EF4-FFF2-40B4-BE49-F238E27FC236}">
                <a16:creationId xmlns:a16="http://schemas.microsoft.com/office/drawing/2014/main" id="{297F7886-2EC8-B3F8-E60A-0154F6B8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44DC86B5-9FED-CF55-3259-6F44C6E7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803807AE-DDA8-48ED-9C79-D41383AA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8E0CC6B5-BF6B-A477-2392-4343F3D33F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Unto Thee O Lord</a:t>
            </a:r>
            <a:endParaRPr lang="en-US">
              <a:ea typeface="+mj-ea"/>
            </a:endParaRPr>
          </a:p>
        </p:txBody>
      </p:sp>
      <p:pic>
        <p:nvPicPr>
          <p:cNvPr id="10242" name="Picture 3" descr="Unto Thee O Lord-pp-sfp">
            <a:extLst>
              <a:ext uri="{FF2B5EF4-FFF2-40B4-BE49-F238E27FC236}">
                <a16:creationId xmlns:a16="http://schemas.microsoft.com/office/drawing/2014/main" id="{3F234D56-7C3D-4C2B-D2A2-EEA897C0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A98952AB-FDA7-432E-EDC8-E98BF3A18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39E90204-1236-C760-8DC0-4BCBCDF59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780578"/>
            <a:ext cx="7968792" cy="56523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tonight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6:00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&amp;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596888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0"/>
            <a:ext cx="7968792" cy="629864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Join us in the MPB for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A Fellowship Meal &amp; Devo</a:t>
            </a:r>
            <a:endParaRPr kumimoji="0" lang="en-US" sz="48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&amp;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447128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6EC6A35-3925-FA5D-C02A-21DF3FC80C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On Bended Knee</a:t>
            </a:r>
            <a:endParaRPr lang="en-US">
              <a:ea typeface="+mj-ea"/>
            </a:endParaRPr>
          </a:p>
        </p:txBody>
      </p:sp>
      <p:pic>
        <p:nvPicPr>
          <p:cNvPr id="5122" name="Picture 3" descr="ON Bended Knee-pp">
            <a:extLst>
              <a:ext uri="{FF2B5EF4-FFF2-40B4-BE49-F238E27FC236}">
                <a16:creationId xmlns:a16="http://schemas.microsoft.com/office/drawing/2014/main" id="{801A9786-8950-8026-C045-326E7457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38E4B0E9-01C2-A650-A386-0B02F855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C958E2AA-F18B-FC1A-CE12-25FA6CB0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D7C28AF-5BBB-0DC3-D3CD-D892C23B79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On Bended Knee</a:t>
            </a:r>
            <a:endParaRPr lang="en-US">
              <a:ea typeface="+mj-ea"/>
            </a:endParaRPr>
          </a:p>
        </p:txBody>
      </p:sp>
      <p:pic>
        <p:nvPicPr>
          <p:cNvPr id="6146" name="Picture 3" descr="ON Bended Knee-pp">
            <a:extLst>
              <a:ext uri="{FF2B5EF4-FFF2-40B4-BE49-F238E27FC236}">
                <a16:creationId xmlns:a16="http://schemas.microsoft.com/office/drawing/2014/main" id="{FF50789F-F3E0-4C47-9A6B-3D104FAD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9FB3B0E9-0305-1A91-C3D8-4270EEB99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0EDAB123-75D7-3375-326A-3DAD9493F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2A2E7E5-4C7A-0B0F-ECE4-8F081ADB2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On Bended Knee</a:t>
            </a:r>
            <a:endParaRPr lang="en-US">
              <a:ea typeface="+mj-ea"/>
            </a:endParaRPr>
          </a:p>
        </p:txBody>
      </p:sp>
      <p:pic>
        <p:nvPicPr>
          <p:cNvPr id="7170" name="Picture 3" descr="ON Bended Knee-pp">
            <a:extLst>
              <a:ext uri="{FF2B5EF4-FFF2-40B4-BE49-F238E27FC236}">
                <a16:creationId xmlns:a16="http://schemas.microsoft.com/office/drawing/2014/main" id="{5FDB2AFC-D24F-8A5E-7750-42ECD78ED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Text Box 5">
            <a:extLst>
              <a:ext uri="{FF2B5EF4-FFF2-40B4-BE49-F238E27FC236}">
                <a16:creationId xmlns:a16="http://schemas.microsoft.com/office/drawing/2014/main" id="{C05238D4-D04A-2998-34B8-32D7AF013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8" name="Text Box 6">
            <a:extLst>
              <a:ext uri="{FF2B5EF4-FFF2-40B4-BE49-F238E27FC236}">
                <a16:creationId xmlns:a16="http://schemas.microsoft.com/office/drawing/2014/main" id="{E0C3FD97-EB22-83C3-CF12-9132AA33E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Count Your Blessings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#742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42EA51-B8FE-E7AF-C6F4-4ED5A4A675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Count Your Blessings</a:t>
            </a:r>
            <a:endParaRPr lang="en-US">
              <a:ea typeface="+mj-ea"/>
            </a:endParaRPr>
          </a:p>
        </p:txBody>
      </p:sp>
      <p:pic>
        <p:nvPicPr>
          <p:cNvPr id="2" name="Picture 30" descr="Count your bless-sfp-pp">
            <a:extLst>
              <a:ext uri="{FF2B5EF4-FFF2-40B4-BE49-F238E27FC236}">
                <a16:creationId xmlns:a16="http://schemas.microsoft.com/office/drawing/2014/main" id="{D895E7E5-F111-E5ED-1B0B-428710C9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9" name="Text Box 31">
            <a:extLst>
              <a:ext uri="{FF2B5EF4-FFF2-40B4-BE49-F238E27FC236}">
                <a16:creationId xmlns:a16="http://schemas.microsoft.com/office/drawing/2014/main" id="{D49D8721-E444-535B-ECEB-D6BD1259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0" name="Text Box 32">
            <a:extLst>
              <a:ext uri="{FF2B5EF4-FFF2-40B4-BE49-F238E27FC236}">
                <a16:creationId xmlns:a16="http://schemas.microsoft.com/office/drawing/2014/main" id="{35179314-1DB6-67EA-4414-A0363CB7B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B4F34BC-1437-4D12-B31B-E6AB26F4FE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Count Your Blessings</a:t>
            </a:r>
            <a:endParaRPr lang="en-US">
              <a:ea typeface="+mj-ea"/>
            </a:endParaRPr>
          </a:p>
        </p:txBody>
      </p:sp>
      <p:pic>
        <p:nvPicPr>
          <p:cNvPr id="3074" name="Picture 6" descr="Count your bless-sfp-pp">
            <a:extLst>
              <a:ext uri="{FF2B5EF4-FFF2-40B4-BE49-F238E27FC236}">
                <a16:creationId xmlns:a16="http://schemas.microsoft.com/office/drawing/2014/main" id="{EAB06036-B813-A75C-BA4B-477D0A7E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Text Box 7">
            <a:extLst>
              <a:ext uri="{FF2B5EF4-FFF2-40B4-BE49-F238E27FC236}">
                <a16:creationId xmlns:a16="http://schemas.microsoft.com/office/drawing/2014/main" id="{9B84E9B2-EA4D-C79B-752E-C7B5E9B3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8" name="Text Box 8">
            <a:extLst>
              <a:ext uri="{FF2B5EF4-FFF2-40B4-BE49-F238E27FC236}">
                <a16:creationId xmlns:a16="http://schemas.microsoft.com/office/drawing/2014/main" id="{96857605-B94C-5A5E-0CAA-F9B4936AC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6F8DCD3-2C57-0B36-35AC-4EFD9CB8E1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Count Your Blessings</a:t>
            </a:r>
            <a:endParaRPr lang="en-US">
              <a:ea typeface="+mj-ea"/>
            </a:endParaRPr>
          </a:p>
        </p:txBody>
      </p:sp>
      <p:pic>
        <p:nvPicPr>
          <p:cNvPr id="4098" name="Picture 6" descr="Count your bless-sfp-pp">
            <a:extLst>
              <a:ext uri="{FF2B5EF4-FFF2-40B4-BE49-F238E27FC236}">
                <a16:creationId xmlns:a16="http://schemas.microsoft.com/office/drawing/2014/main" id="{DAC1D133-90BD-C652-5460-6E33965D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Text Box 7">
            <a:extLst>
              <a:ext uri="{FF2B5EF4-FFF2-40B4-BE49-F238E27FC236}">
                <a16:creationId xmlns:a16="http://schemas.microsoft.com/office/drawing/2014/main" id="{51F678B7-29F3-8B3D-7FAF-96079786B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9B31BA85-F2A2-A58A-474F-6FEF65320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473EF6DC-9018-B210-C6EB-933E6CF2A2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Count Your Blessings</a:t>
            </a:r>
            <a:endParaRPr lang="en-US">
              <a:ea typeface="+mj-ea"/>
            </a:endParaRPr>
          </a:p>
        </p:txBody>
      </p:sp>
      <p:pic>
        <p:nvPicPr>
          <p:cNvPr id="5122" name="Picture 6" descr="Count your bless-sfp-pp">
            <a:extLst>
              <a:ext uri="{FF2B5EF4-FFF2-40B4-BE49-F238E27FC236}">
                <a16:creationId xmlns:a16="http://schemas.microsoft.com/office/drawing/2014/main" id="{BC5170D2-EE3C-EA82-2248-86F1CB57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7">
            <a:extLst>
              <a:ext uri="{FF2B5EF4-FFF2-40B4-BE49-F238E27FC236}">
                <a16:creationId xmlns:a16="http://schemas.microsoft.com/office/drawing/2014/main" id="{8A1227AA-41E7-D70F-2F6D-739F85E8D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40" name="Text Box 8">
            <a:extLst>
              <a:ext uri="{FF2B5EF4-FFF2-40B4-BE49-F238E27FC236}">
                <a16:creationId xmlns:a16="http://schemas.microsoft.com/office/drawing/2014/main" id="{034CD3BC-5CD6-544B-56D8-5150D5BAB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39A0D3D-5C1C-0E39-9AE8-7319F80C9C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Anywhere with Jesus</a:t>
            </a:r>
            <a:endParaRPr lang="en-US">
              <a:ea typeface="+mj-ea"/>
            </a:endParaRPr>
          </a:p>
        </p:txBody>
      </p:sp>
      <p:pic>
        <p:nvPicPr>
          <p:cNvPr id="3074" name="Picture 3" descr="Anywhere With Jesus-pp">
            <a:extLst>
              <a:ext uri="{FF2B5EF4-FFF2-40B4-BE49-F238E27FC236}">
                <a16:creationId xmlns:a16="http://schemas.microsoft.com/office/drawing/2014/main" id="{5F8E5339-6614-DDE2-B7A6-98052ED4D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8DEF53BA-247C-ADAA-D00B-CE75EF3D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0BFA0572-3255-C827-8FA8-4D9AFAE2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6C1F0911-A06C-AC6E-3C4A-53212E2FA8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Count Your Blessings</a:t>
            </a:r>
            <a:endParaRPr lang="en-US">
              <a:ea typeface="+mj-ea"/>
            </a:endParaRPr>
          </a:p>
        </p:txBody>
      </p:sp>
      <p:pic>
        <p:nvPicPr>
          <p:cNvPr id="6146" name="Picture 6" descr="Count your bless-sfp-pp">
            <a:extLst>
              <a:ext uri="{FF2B5EF4-FFF2-40B4-BE49-F238E27FC236}">
                <a16:creationId xmlns:a16="http://schemas.microsoft.com/office/drawing/2014/main" id="{829397D4-BE2F-F003-6681-F9193C7B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Text Box 7">
            <a:extLst>
              <a:ext uri="{FF2B5EF4-FFF2-40B4-BE49-F238E27FC236}">
                <a16:creationId xmlns:a16="http://schemas.microsoft.com/office/drawing/2014/main" id="{F1FE1BD1-D415-D11A-E815-3CFFF9DCC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72" name="Text Box 8">
            <a:extLst>
              <a:ext uri="{FF2B5EF4-FFF2-40B4-BE49-F238E27FC236}">
                <a16:creationId xmlns:a16="http://schemas.microsoft.com/office/drawing/2014/main" id="{2717EDED-E2C8-7857-D6AA-262936934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302A21BF-8112-D221-1077-B73827E5FB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Count Your Blessings</a:t>
            </a:r>
            <a:endParaRPr lang="en-US">
              <a:ea typeface="+mj-ea"/>
            </a:endParaRPr>
          </a:p>
        </p:txBody>
      </p:sp>
      <p:pic>
        <p:nvPicPr>
          <p:cNvPr id="7170" name="Picture 6" descr="Count your bless-sfp-pp">
            <a:extLst>
              <a:ext uri="{FF2B5EF4-FFF2-40B4-BE49-F238E27FC236}">
                <a16:creationId xmlns:a16="http://schemas.microsoft.com/office/drawing/2014/main" id="{68033ABE-EDCB-687A-6D6B-0C801DF2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Text Box 7">
            <a:extLst>
              <a:ext uri="{FF2B5EF4-FFF2-40B4-BE49-F238E27FC236}">
                <a16:creationId xmlns:a16="http://schemas.microsoft.com/office/drawing/2014/main" id="{4046FE1B-7653-FBD5-5388-C2F6609D3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6" name="Text Box 8">
            <a:extLst>
              <a:ext uri="{FF2B5EF4-FFF2-40B4-BE49-F238E27FC236}">
                <a16:creationId xmlns:a16="http://schemas.microsoft.com/office/drawing/2014/main" id="{3A38B72D-21FC-36DA-B73A-D122E97F9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4F639636-FC19-047B-597B-B720FA805A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Count Your Blessings</a:t>
            </a:r>
            <a:endParaRPr lang="en-US">
              <a:ea typeface="+mj-ea"/>
            </a:endParaRPr>
          </a:p>
        </p:txBody>
      </p:sp>
      <p:pic>
        <p:nvPicPr>
          <p:cNvPr id="8194" name="Picture 3" descr="Count your bless-sfp-pp">
            <a:extLst>
              <a:ext uri="{FF2B5EF4-FFF2-40B4-BE49-F238E27FC236}">
                <a16:creationId xmlns:a16="http://schemas.microsoft.com/office/drawing/2014/main" id="{1125E179-9852-5F0E-6A98-479658F6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F44C9AF9-F98C-15C8-D014-723CBE737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056C42B1-C865-DBC5-04F9-46E8A6F3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D767C757-4818-2F2D-DF5F-97571AA786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Count Your Blessings</a:t>
            </a:r>
            <a:endParaRPr lang="en-US">
              <a:ea typeface="+mj-ea"/>
            </a:endParaRPr>
          </a:p>
        </p:txBody>
      </p:sp>
      <p:pic>
        <p:nvPicPr>
          <p:cNvPr id="9218" name="Picture 3" descr="Count your bless-sfp-pp">
            <a:extLst>
              <a:ext uri="{FF2B5EF4-FFF2-40B4-BE49-F238E27FC236}">
                <a16:creationId xmlns:a16="http://schemas.microsoft.com/office/drawing/2014/main" id="{7E67400B-C142-A8D6-5AC3-504C90EF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ABE2192B-62D7-845D-2FE1-2E2BF351D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A94D0407-11FE-E137-3895-6EDC28D8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59FD580-2227-47D6-B439-66E9F4F978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Count Your Blessings</a:t>
            </a:r>
            <a:endParaRPr lang="en-US">
              <a:ea typeface="+mj-ea"/>
            </a:endParaRPr>
          </a:p>
        </p:txBody>
      </p:sp>
      <p:pic>
        <p:nvPicPr>
          <p:cNvPr id="10242" name="Picture 6" descr="Count your bless-sfp-pp">
            <a:extLst>
              <a:ext uri="{FF2B5EF4-FFF2-40B4-BE49-F238E27FC236}">
                <a16:creationId xmlns:a16="http://schemas.microsoft.com/office/drawing/2014/main" id="{AAF88101-25F8-C512-4328-9910CB66F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 Box 7">
            <a:extLst>
              <a:ext uri="{FF2B5EF4-FFF2-40B4-BE49-F238E27FC236}">
                <a16:creationId xmlns:a16="http://schemas.microsoft.com/office/drawing/2014/main" id="{9511DA56-6ABD-EE7C-AE49-956F9B98A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20" name="Text Box 8">
            <a:extLst>
              <a:ext uri="{FF2B5EF4-FFF2-40B4-BE49-F238E27FC236}">
                <a16:creationId xmlns:a16="http://schemas.microsoft.com/office/drawing/2014/main" id="{9CCCA6BC-C677-47AF-4B18-FDB29EA78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058FB79-C384-0977-C9C5-5C8C116999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Count Your Blessings</a:t>
            </a:r>
            <a:endParaRPr lang="en-US">
              <a:ea typeface="+mj-ea"/>
            </a:endParaRPr>
          </a:p>
        </p:txBody>
      </p:sp>
      <p:pic>
        <p:nvPicPr>
          <p:cNvPr id="11266" name="Picture 6" descr="Count your bless-sfp-pp">
            <a:extLst>
              <a:ext uri="{FF2B5EF4-FFF2-40B4-BE49-F238E27FC236}">
                <a16:creationId xmlns:a16="http://schemas.microsoft.com/office/drawing/2014/main" id="{72CBB95C-062C-91E7-876D-3B7D2EB6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Text Box 7">
            <a:extLst>
              <a:ext uri="{FF2B5EF4-FFF2-40B4-BE49-F238E27FC236}">
                <a16:creationId xmlns:a16="http://schemas.microsoft.com/office/drawing/2014/main" id="{F2987D75-EDAE-79F2-5E3C-5FC0B7439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4" name="Text Box 8">
            <a:extLst>
              <a:ext uri="{FF2B5EF4-FFF2-40B4-BE49-F238E27FC236}">
                <a16:creationId xmlns:a16="http://schemas.microsoft.com/office/drawing/2014/main" id="{19B30896-B2E6-CB5E-C45F-8861557A0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DE01EEB9-D225-DB7A-49AE-4832227D0F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Count Your Blessings</a:t>
            </a:r>
            <a:endParaRPr lang="en-US">
              <a:ea typeface="+mj-ea"/>
            </a:endParaRPr>
          </a:p>
        </p:txBody>
      </p:sp>
      <p:pic>
        <p:nvPicPr>
          <p:cNvPr id="12290" name="Picture 3" descr="Count your bless-sfp-pp">
            <a:extLst>
              <a:ext uri="{FF2B5EF4-FFF2-40B4-BE49-F238E27FC236}">
                <a16:creationId xmlns:a16="http://schemas.microsoft.com/office/drawing/2014/main" id="{8B70A38B-874E-BB16-62E9-44738DDD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7C580E13-91C9-44DB-08D8-6FDDE5117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323F2D92-DF77-45D4-A58A-94B1AB43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B3F4970A-FD95-FA01-D21B-5D637D709C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Count Your Blessings</a:t>
            </a:r>
            <a:endParaRPr lang="en-US">
              <a:ea typeface="+mj-ea"/>
            </a:endParaRPr>
          </a:p>
        </p:txBody>
      </p:sp>
      <p:pic>
        <p:nvPicPr>
          <p:cNvPr id="13314" name="Picture 3" descr="Count your bless-sfp-pp">
            <a:extLst>
              <a:ext uri="{FF2B5EF4-FFF2-40B4-BE49-F238E27FC236}">
                <a16:creationId xmlns:a16="http://schemas.microsoft.com/office/drawing/2014/main" id="{AE456FC6-1F19-EBA3-8993-B34E9D3F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 Box 4">
            <a:extLst>
              <a:ext uri="{FF2B5EF4-FFF2-40B4-BE49-F238E27FC236}">
                <a16:creationId xmlns:a16="http://schemas.microsoft.com/office/drawing/2014/main" id="{4D2F8C6A-8A4D-763E-D61D-8A6A8564D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5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Count Your Blessings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3C5346B3-F8D9-A009-6C89-F8D76F67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Stand Amazed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#147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F233A2B4-F9E0-8435-CB4F-43369DF164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4098" name="Picture 3" descr="Anywhere With Jesus-pp">
            <a:extLst>
              <a:ext uri="{FF2B5EF4-FFF2-40B4-BE49-F238E27FC236}">
                <a16:creationId xmlns:a16="http://schemas.microsoft.com/office/drawing/2014/main" id="{405EEC7E-92C3-7FE5-CCF9-2F873731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F71A2CEF-4A15-DE4E-3935-C0141AF0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59F0F71F-0DC4-5149-2611-906BCBA1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1C19D05-0198-F9A5-1C4B-47588CFACC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Stand Amazed</a:t>
            </a:r>
            <a:endParaRPr lang="en-US">
              <a:ea typeface="+mj-ea"/>
            </a:endParaRPr>
          </a:p>
        </p:txBody>
      </p:sp>
      <p:pic>
        <p:nvPicPr>
          <p:cNvPr id="2" name="Picture 46" descr="I Stand Amazed In-pp">
            <a:extLst>
              <a:ext uri="{FF2B5EF4-FFF2-40B4-BE49-F238E27FC236}">
                <a16:creationId xmlns:a16="http://schemas.microsoft.com/office/drawing/2014/main" id="{DC63D945-6344-E15C-2319-81EF8AC72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1A049000-F0EE-7B35-A495-1C4058983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3BEA2591-0932-D9FD-6CDD-4E1147E12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3516E5B5-E518-8EC6-C52C-089C1C0FC7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Stand Amazed</a:t>
            </a:r>
            <a:endParaRPr lang="en-US">
              <a:ea typeface="+mj-ea"/>
            </a:endParaRPr>
          </a:p>
        </p:txBody>
      </p:sp>
      <p:pic>
        <p:nvPicPr>
          <p:cNvPr id="3074" name="Picture 3" descr="I Stand Amazed In-pp">
            <a:extLst>
              <a:ext uri="{FF2B5EF4-FFF2-40B4-BE49-F238E27FC236}">
                <a16:creationId xmlns:a16="http://schemas.microsoft.com/office/drawing/2014/main" id="{370E9D23-5C5C-6D76-983B-B24F0B94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C36E86BC-8B06-E8C4-D920-40513FED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ABD0F891-AD56-82B6-BF55-0DF128A5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7CF62317-202C-D495-18A4-DDB23FD44E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Stand Amazed</a:t>
            </a:r>
            <a:endParaRPr lang="en-US">
              <a:ea typeface="+mj-ea"/>
            </a:endParaRPr>
          </a:p>
        </p:txBody>
      </p:sp>
      <p:pic>
        <p:nvPicPr>
          <p:cNvPr id="4098" name="Picture 3" descr="I Stand Amazed In-pp">
            <a:extLst>
              <a:ext uri="{FF2B5EF4-FFF2-40B4-BE49-F238E27FC236}">
                <a16:creationId xmlns:a16="http://schemas.microsoft.com/office/drawing/2014/main" id="{5C6E0A99-2BCE-27AA-9D11-72310AF7D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0FC4A0B7-B610-02F0-C46F-1CA343586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F96A410E-F5F3-B56B-32EA-8FBED081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0E2B0D73-1BC1-4728-FF1A-8A575599C1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Stand Amazed</a:t>
            </a:r>
            <a:endParaRPr lang="en-US">
              <a:ea typeface="+mj-ea"/>
            </a:endParaRPr>
          </a:p>
        </p:txBody>
      </p:sp>
      <p:pic>
        <p:nvPicPr>
          <p:cNvPr id="5122" name="Picture 3" descr="I Stand Amazed In-pp">
            <a:extLst>
              <a:ext uri="{FF2B5EF4-FFF2-40B4-BE49-F238E27FC236}">
                <a16:creationId xmlns:a16="http://schemas.microsoft.com/office/drawing/2014/main" id="{9CBDA673-8956-F247-69DE-551474A5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C211D2D3-C1CB-16A2-A12B-420C69A63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5082DDC7-D197-9843-E4E0-A2F133FE6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A09A515-16F7-52EE-7B9E-57ABC5D88D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Stand Amazed</a:t>
            </a:r>
            <a:endParaRPr lang="en-US">
              <a:ea typeface="+mj-ea"/>
            </a:endParaRPr>
          </a:p>
        </p:txBody>
      </p:sp>
      <p:pic>
        <p:nvPicPr>
          <p:cNvPr id="6146" name="Picture 3" descr="I Stand Amazed In-pp">
            <a:extLst>
              <a:ext uri="{FF2B5EF4-FFF2-40B4-BE49-F238E27FC236}">
                <a16:creationId xmlns:a16="http://schemas.microsoft.com/office/drawing/2014/main" id="{7683085C-FAB9-98D8-FFD5-BA016F43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74D8EE2-1F5B-217C-1EF9-FC619A767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6DF49CDE-16E1-73AC-B328-85738786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CFC1095E-29E0-DB17-7E35-30F39A8701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Stand Amazed</a:t>
            </a:r>
            <a:endParaRPr lang="en-US">
              <a:ea typeface="+mj-ea"/>
            </a:endParaRPr>
          </a:p>
        </p:txBody>
      </p:sp>
      <p:pic>
        <p:nvPicPr>
          <p:cNvPr id="7170" name="Picture 3" descr="I Stand Amazed In-pp">
            <a:extLst>
              <a:ext uri="{FF2B5EF4-FFF2-40B4-BE49-F238E27FC236}">
                <a16:creationId xmlns:a16="http://schemas.microsoft.com/office/drawing/2014/main" id="{632CEE91-99FF-4EB3-40F7-F874AA0F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2518D5C-7E4E-7978-9708-D03174CBA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0A7EE93-DD7F-F0A7-7469-1C35A0508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B01126B-995F-80D3-D1A6-2545810DCB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Stand Amazed</a:t>
            </a:r>
            <a:endParaRPr lang="en-US">
              <a:ea typeface="+mj-ea"/>
            </a:endParaRPr>
          </a:p>
        </p:txBody>
      </p:sp>
      <p:pic>
        <p:nvPicPr>
          <p:cNvPr id="8194" name="Picture 3" descr="I Stand Amazed In-pp">
            <a:extLst>
              <a:ext uri="{FF2B5EF4-FFF2-40B4-BE49-F238E27FC236}">
                <a16:creationId xmlns:a16="http://schemas.microsoft.com/office/drawing/2014/main" id="{67F7757E-B887-A520-6FB6-58DF8D1A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E4DB793F-483E-CC6B-710B-3B06A1CF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D0A31E9D-FDD5-F1AD-8CBA-3A51F09B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DA057F0-7A85-51B8-6378-FA646D0F70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Stand Amazed</a:t>
            </a:r>
            <a:endParaRPr lang="en-US">
              <a:ea typeface="+mj-ea"/>
            </a:endParaRPr>
          </a:p>
        </p:txBody>
      </p:sp>
      <p:pic>
        <p:nvPicPr>
          <p:cNvPr id="9218" name="Picture 3" descr="I Stand Amazed In-pp">
            <a:extLst>
              <a:ext uri="{FF2B5EF4-FFF2-40B4-BE49-F238E27FC236}">
                <a16:creationId xmlns:a16="http://schemas.microsoft.com/office/drawing/2014/main" id="{6DCAFA86-E93D-E521-AF97-B96AD6DF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DF357363-F6C8-1685-0616-D7AECDAA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995A086E-D652-0B43-5881-3B5BB1D18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78DBDCE-8A9F-7037-14E4-70D6546911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Stand Amazed</a:t>
            </a:r>
            <a:endParaRPr lang="en-US">
              <a:ea typeface="+mj-ea"/>
            </a:endParaRPr>
          </a:p>
        </p:txBody>
      </p:sp>
      <p:pic>
        <p:nvPicPr>
          <p:cNvPr id="14338" name="Picture 3" descr="I Stand Amazed In-pp">
            <a:extLst>
              <a:ext uri="{FF2B5EF4-FFF2-40B4-BE49-F238E27FC236}">
                <a16:creationId xmlns:a16="http://schemas.microsoft.com/office/drawing/2014/main" id="{73843851-76F2-C8E8-E8A4-A4C21F95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A3991876-CE7A-04DC-11AE-642C679A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38526EFD-603B-4CFB-6DB9-76FC02D10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03CD94FA-D0C9-8214-E5E2-E637728069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Stand Amazed</a:t>
            </a:r>
            <a:endParaRPr lang="en-US">
              <a:ea typeface="+mj-ea"/>
            </a:endParaRPr>
          </a:p>
        </p:txBody>
      </p:sp>
      <p:pic>
        <p:nvPicPr>
          <p:cNvPr id="15362" name="Picture 6" descr="I Stand Amazed In-pp">
            <a:extLst>
              <a:ext uri="{FF2B5EF4-FFF2-40B4-BE49-F238E27FC236}">
                <a16:creationId xmlns:a16="http://schemas.microsoft.com/office/drawing/2014/main" id="{195C34F7-FAE2-72A8-DC9B-61FE5A0E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Text Box 7">
            <a:extLst>
              <a:ext uri="{FF2B5EF4-FFF2-40B4-BE49-F238E27FC236}">
                <a16:creationId xmlns:a16="http://schemas.microsoft.com/office/drawing/2014/main" id="{3E45FB91-5A46-2429-4766-DC85E285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6" name="Text Box 8">
            <a:extLst>
              <a:ext uri="{FF2B5EF4-FFF2-40B4-BE49-F238E27FC236}">
                <a16:creationId xmlns:a16="http://schemas.microsoft.com/office/drawing/2014/main" id="{16935427-782C-27BE-C2B2-BCA391891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DCA7246-CB1D-6C78-FDFC-FEEAB30768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Anywhere with Jesus</a:t>
            </a:r>
            <a:endParaRPr lang="en-US">
              <a:ea typeface="+mj-ea"/>
            </a:endParaRPr>
          </a:p>
        </p:txBody>
      </p:sp>
      <p:pic>
        <p:nvPicPr>
          <p:cNvPr id="11266" name="Picture 3" descr="Anywhere With Jesus-pp">
            <a:extLst>
              <a:ext uri="{FF2B5EF4-FFF2-40B4-BE49-F238E27FC236}">
                <a16:creationId xmlns:a16="http://schemas.microsoft.com/office/drawing/2014/main" id="{D0D44BB2-8C91-AEB5-3575-36910778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3D369896-76B1-74A1-3B7C-DD7DBB1DD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8AA087EC-F381-6D86-4463-D80891E8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B7AF497E-6692-BCB6-706B-F20294B6FB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Stand Amazed</a:t>
            </a:r>
            <a:endParaRPr lang="en-US">
              <a:ea typeface="+mj-ea"/>
            </a:endParaRPr>
          </a:p>
        </p:txBody>
      </p:sp>
      <p:pic>
        <p:nvPicPr>
          <p:cNvPr id="16386" name="Picture 3" descr="I Stand Amazed In-pp">
            <a:extLst>
              <a:ext uri="{FF2B5EF4-FFF2-40B4-BE49-F238E27FC236}">
                <a16:creationId xmlns:a16="http://schemas.microsoft.com/office/drawing/2014/main" id="{CDDFFA55-7CF9-B240-6FC1-5236BCB8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D4DFD27A-EBCA-D8E6-8581-FB4C9200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70FE1B1B-4960-2385-4DBD-EC7723A8A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C90BD1B-ED5F-511C-2400-2CD8182631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Stand Amazed</a:t>
            </a:r>
            <a:endParaRPr lang="en-US">
              <a:ea typeface="+mj-ea"/>
            </a:endParaRPr>
          </a:p>
        </p:txBody>
      </p:sp>
      <p:pic>
        <p:nvPicPr>
          <p:cNvPr id="17410" name="Picture 3" descr="I Stand Amazed In-pp">
            <a:extLst>
              <a:ext uri="{FF2B5EF4-FFF2-40B4-BE49-F238E27FC236}">
                <a16:creationId xmlns:a16="http://schemas.microsoft.com/office/drawing/2014/main" id="{FB7C44DF-7FEE-BB97-D5BE-92FDB03C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9D413FD0-3B1A-F215-32C9-0DE3D4C2C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17335059-A109-A110-C3BB-A1B87F41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8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Amazed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Know Whom I Believed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#524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144125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A6B30E5-6E2F-D5ED-4F05-DBFC30E976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Know Whom I have Believed</a:t>
            </a:r>
            <a:endParaRPr lang="en-US">
              <a:ea typeface="+mj-ea"/>
            </a:endParaRPr>
          </a:p>
        </p:txBody>
      </p:sp>
      <p:pic>
        <p:nvPicPr>
          <p:cNvPr id="2" name="Picture 46" descr="I know whom I have believed-pp">
            <a:extLst>
              <a:ext uri="{FF2B5EF4-FFF2-40B4-BE49-F238E27FC236}">
                <a16:creationId xmlns:a16="http://schemas.microsoft.com/office/drawing/2014/main" id="{604F03B1-9663-0998-9F1C-B73040CC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6571171-CABD-44E0-34C6-65B59722F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CA3936B-45D2-8D90-3953-3BABE6CB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E33E1CF1-EDC0-5FD1-AF47-B881E309DA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Know Whom I have Believed</a:t>
            </a:r>
            <a:endParaRPr lang="en-US">
              <a:ea typeface="+mj-ea"/>
            </a:endParaRPr>
          </a:p>
        </p:txBody>
      </p:sp>
      <p:pic>
        <p:nvPicPr>
          <p:cNvPr id="3074" name="Picture 3" descr="I know whom I have believed-pp">
            <a:extLst>
              <a:ext uri="{FF2B5EF4-FFF2-40B4-BE49-F238E27FC236}">
                <a16:creationId xmlns:a16="http://schemas.microsoft.com/office/drawing/2014/main" id="{8D6AC23F-9505-65CA-FFC1-A2CFA68B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A9BFA70-77AC-5A2D-2CEF-1E0D40F7E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DBDDD479-9100-851C-E242-DF3C5541F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5857AB6-48EF-A211-E13C-7D29869181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Whom I have Believed</a:t>
            </a:r>
            <a:endParaRPr lang="en-US">
              <a:ea typeface="+mj-ea"/>
            </a:endParaRPr>
          </a:p>
        </p:txBody>
      </p:sp>
      <p:pic>
        <p:nvPicPr>
          <p:cNvPr id="4098" name="Picture 3" descr="I know whom I have believed-pp">
            <a:extLst>
              <a:ext uri="{FF2B5EF4-FFF2-40B4-BE49-F238E27FC236}">
                <a16:creationId xmlns:a16="http://schemas.microsoft.com/office/drawing/2014/main" id="{62076E03-E713-9838-2AA2-73FD0E6A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D28EA4F7-EFEA-0DD4-7E3C-A29F8F567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61AEBF7B-3FB0-703C-6340-F91F50CD2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C823CCFE-85FB-EA60-72F8-EC1B652311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Whom I have Believed</a:t>
            </a:r>
            <a:endParaRPr lang="en-US">
              <a:ea typeface="+mj-ea"/>
            </a:endParaRPr>
          </a:p>
        </p:txBody>
      </p:sp>
      <p:pic>
        <p:nvPicPr>
          <p:cNvPr id="5122" name="Picture 3" descr="I know whom I have believed-pp">
            <a:extLst>
              <a:ext uri="{FF2B5EF4-FFF2-40B4-BE49-F238E27FC236}">
                <a16:creationId xmlns:a16="http://schemas.microsoft.com/office/drawing/2014/main" id="{67957A6A-E0B1-5CB0-1744-C697CDE0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1BDF6ED6-053F-D77D-CBE3-964DAE7C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AFCA1B87-96EE-8EF5-B390-B0011DA0B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ACA70AC-8BE4-9357-0DDF-735E6D9785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Know Whom I have Believed</a:t>
            </a:r>
            <a:endParaRPr lang="en-US">
              <a:ea typeface="+mj-ea"/>
            </a:endParaRPr>
          </a:p>
        </p:txBody>
      </p:sp>
      <p:pic>
        <p:nvPicPr>
          <p:cNvPr id="6146" name="Picture 3" descr="I know whom I have believed-pp">
            <a:extLst>
              <a:ext uri="{FF2B5EF4-FFF2-40B4-BE49-F238E27FC236}">
                <a16:creationId xmlns:a16="http://schemas.microsoft.com/office/drawing/2014/main" id="{D5008DD1-C5DE-BB9E-F6C8-5B61D212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EEB92A61-BC04-AAA7-946A-6064B8DE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E56798EF-07F8-DDD4-C0F4-9338E2EA7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1EED59D-6ECF-BB76-E7CC-CF1CC736E4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Know Whom I have Believed</a:t>
            </a:r>
            <a:endParaRPr lang="en-US">
              <a:ea typeface="+mj-ea"/>
            </a:endParaRPr>
          </a:p>
        </p:txBody>
      </p:sp>
      <p:pic>
        <p:nvPicPr>
          <p:cNvPr id="7170" name="Picture 3" descr="I know whom I have believed-pp">
            <a:extLst>
              <a:ext uri="{FF2B5EF4-FFF2-40B4-BE49-F238E27FC236}">
                <a16:creationId xmlns:a16="http://schemas.microsoft.com/office/drawing/2014/main" id="{CF01E60D-24EE-C249-A50C-3FC3B1ED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54B050FF-98F1-167F-5862-FBF097FE2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940F11AA-9781-BE7F-D200-52C7CE49C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3B9DC2B-AA8E-33CF-180C-8542AE9133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Whom I have Believed</a:t>
            </a:r>
            <a:endParaRPr lang="en-US">
              <a:ea typeface="+mj-ea"/>
            </a:endParaRPr>
          </a:p>
        </p:txBody>
      </p:sp>
      <p:pic>
        <p:nvPicPr>
          <p:cNvPr id="8194" name="Picture 3" descr="I know whom I have believed-pp">
            <a:extLst>
              <a:ext uri="{FF2B5EF4-FFF2-40B4-BE49-F238E27FC236}">
                <a16:creationId xmlns:a16="http://schemas.microsoft.com/office/drawing/2014/main" id="{E0EA5B42-6D30-810A-403E-C67AA7B1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C18FED55-C285-21C4-A31A-569B1163A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61ED4F8A-9035-5A5F-4500-E9AF4AE14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9E3F600-5000-6C25-7D3F-77EA9F06A2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Anywhere with Jesus</a:t>
            </a:r>
            <a:endParaRPr lang="en-US">
              <a:ea typeface="+mj-ea"/>
            </a:endParaRPr>
          </a:p>
        </p:txBody>
      </p:sp>
      <p:pic>
        <p:nvPicPr>
          <p:cNvPr id="12290" name="Picture 3" descr="Anywhere With Jesus-pp">
            <a:extLst>
              <a:ext uri="{FF2B5EF4-FFF2-40B4-BE49-F238E27FC236}">
                <a16:creationId xmlns:a16="http://schemas.microsoft.com/office/drawing/2014/main" id="{AF309F66-714A-C6B8-18DC-3588B7F8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1BC17183-F2C7-0BA0-6736-6D4CC3429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284479CE-E400-5BA8-8871-B7BA4763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FAD48653-08D3-79DD-CFD1-D2900DAE57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Whom I have Believed</a:t>
            </a:r>
            <a:endParaRPr lang="en-US">
              <a:ea typeface="+mj-ea"/>
            </a:endParaRPr>
          </a:p>
        </p:txBody>
      </p:sp>
      <p:pic>
        <p:nvPicPr>
          <p:cNvPr id="9218" name="Picture 3" descr="I know whom I have believed-pp">
            <a:extLst>
              <a:ext uri="{FF2B5EF4-FFF2-40B4-BE49-F238E27FC236}">
                <a16:creationId xmlns:a16="http://schemas.microsoft.com/office/drawing/2014/main" id="{75D3449A-33F5-ECB7-A575-FAE22E31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E822A66D-68A5-835C-F937-A5E9B72E1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B06F9BE7-41F7-FBC7-DC8A-AA5C2219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A5821EF-59E1-EF9A-704F-FAEADC36FF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Know Whom I have Believed</a:t>
            </a:r>
            <a:endParaRPr lang="en-US">
              <a:ea typeface="+mj-ea"/>
            </a:endParaRPr>
          </a:p>
        </p:txBody>
      </p:sp>
      <p:pic>
        <p:nvPicPr>
          <p:cNvPr id="14338" name="Picture 3" descr="I know whom I have believed-pp">
            <a:extLst>
              <a:ext uri="{FF2B5EF4-FFF2-40B4-BE49-F238E27FC236}">
                <a16:creationId xmlns:a16="http://schemas.microsoft.com/office/drawing/2014/main" id="{C474CEEA-D0A9-60E1-5289-1CD11811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D80DF530-73C2-343A-885F-D8F5A2B1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EEF4478D-4E71-EEF0-F0D9-19948C62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E90ED7A5-C6DC-537E-D325-BC9902AEA8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Know Whom I have Believed</a:t>
            </a:r>
            <a:endParaRPr lang="en-US">
              <a:ea typeface="+mj-ea"/>
            </a:endParaRPr>
          </a:p>
        </p:txBody>
      </p:sp>
      <p:pic>
        <p:nvPicPr>
          <p:cNvPr id="15362" name="Picture 3" descr="I know whom I have believed-pp">
            <a:extLst>
              <a:ext uri="{FF2B5EF4-FFF2-40B4-BE49-F238E27FC236}">
                <a16:creationId xmlns:a16="http://schemas.microsoft.com/office/drawing/2014/main" id="{E4EA2DB5-131B-8AE2-3343-68A42980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4EB5F492-384A-99AB-EDC5-89F224F07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42648530-485B-D855-4719-26CA391A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8BE97F9-7BD3-F035-CD2A-3C51584345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Whom I have Believed</a:t>
            </a:r>
            <a:endParaRPr lang="en-US">
              <a:ea typeface="+mj-ea"/>
            </a:endParaRPr>
          </a:p>
        </p:txBody>
      </p:sp>
      <p:pic>
        <p:nvPicPr>
          <p:cNvPr id="16386" name="Picture 3" descr="I know whom I have believed-pp">
            <a:extLst>
              <a:ext uri="{FF2B5EF4-FFF2-40B4-BE49-F238E27FC236}">
                <a16:creationId xmlns:a16="http://schemas.microsoft.com/office/drawing/2014/main" id="{A8EE338D-00B4-74F4-AF2C-4A53BA14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D6CC32B-E420-4B99-75BB-25033C42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D20179DD-7053-BCB3-BC56-C191D1638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4D0CC3A-9322-DCD1-6C43-460D43B179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Whom I have Believed</a:t>
            </a:r>
            <a:endParaRPr lang="en-US">
              <a:ea typeface="+mj-ea"/>
            </a:endParaRPr>
          </a:p>
        </p:txBody>
      </p:sp>
      <p:pic>
        <p:nvPicPr>
          <p:cNvPr id="17410" name="Picture 3" descr="I know whom I have believed-pp">
            <a:extLst>
              <a:ext uri="{FF2B5EF4-FFF2-40B4-BE49-F238E27FC236}">
                <a16:creationId xmlns:a16="http://schemas.microsoft.com/office/drawing/2014/main" id="{F0C38F90-F6AE-6129-A9EE-FCBCDF33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2AB1B957-9323-5DED-98B5-3941C8C0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9EDA223-5D84-E3E4-F686-063B335F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2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Whom I Believed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5"/>
                </a:solidFill>
                <a:latin typeface="Gobold" panose="02000500000000000000" pitchFamily="2" charset="0"/>
              </a:rPr>
              <a:t>2 Timothy 2:14-19</a:t>
            </a: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637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CE48A1-A932-C49C-0926-F4D39E79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661"/>
            <a:ext cx="12192000" cy="46196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69D40-93CB-FA70-21B7-C129975B52F5}"/>
              </a:ext>
            </a:extLst>
          </p:cNvPr>
          <p:cNvSpPr/>
          <p:nvPr/>
        </p:nvSpPr>
        <p:spPr>
          <a:xfrm>
            <a:off x="93518" y="973714"/>
            <a:ext cx="5486400" cy="974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60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942" y="4922052"/>
            <a:ext cx="3520849" cy="886467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3F7BBB-24F1-FB4E-B55A-652250A9A50A}"/>
              </a:ext>
            </a:extLst>
          </p:cNvPr>
          <p:cNvSpPr/>
          <p:nvPr/>
        </p:nvSpPr>
        <p:spPr>
          <a:xfrm>
            <a:off x="5024006" y="1342882"/>
            <a:ext cx="1480704" cy="330047"/>
          </a:xfrm>
          <a:prstGeom prst="rect">
            <a:avLst/>
          </a:prstGeom>
          <a:solidFill>
            <a:srgbClr val="F8A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04D8E-3A1A-2059-C2A4-18655372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1"/>
            <a:ext cx="12192000" cy="68287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EBCBBB-A03C-B08F-8E2F-5FF060F6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556" y="963116"/>
            <a:ext cx="3520849" cy="886467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300263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C274AD0-4F0A-DF00-D51F-B47FD953E8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13314" name="Picture 3" descr="Anywhere With Jesus-pp">
            <a:extLst>
              <a:ext uri="{FF2B5EF4-FFF2-40B4-BE49-F238E27FC236}">
                <a16:creationId xmlns:a16="http://schemas.microsoft.com/office/drawing/2014/main" id="{E875A883-A1AB-C1DC-42CB-238746C7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41DF717C-EEA3-8A37-F4CD-1435BA576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D227273D-ABFF-2B06-EC7B-018B7FC37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C4428-B277-8678-6ADA-45A11E3FB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788" cy="6845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624BE-4291-2650-F39C-C1335305A27C}"/>
              </a:ext>
            </a:extLst>
          </p:cNvPr>
          <p:cNvSpPr txBox="1"/>
          <p:nvPr/>
        </p:nvSpPr>
        <p:spPr>
          <a:xfrm>
            <a:off x="2774373" y="1314450"/>
            <a:ext cx="1787236" cy="128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4ED41-DBF6-ACCB-4054-3936B9DC600F}"/>
              </a:ext>
            </a:extLst>
          </p:cNvPr>
          <p:cNvSpPr txBox="1"/>
          <p:nvPr/>
        </p:nvSpPr>
        <p:spPr>
          <a:xfrm>
            <a:off x="-77932" y="1095265"/>
            <a:ext cx="5876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merican Typewriter" panose="02090604020004020304" pitchFamily="18" charset="0"/>
              </a:rPr>
              <a:t>Renew my</a:t>
            </a:r>
            <a:endParaRPr lang="en-US" sz="6000" b="1" dirty="0">
              <a:latin typeface="American Typewriter" panose="02090604020004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AC148-D972-312A-54EB-32EB11821B64}"/>
              </a:ext>
            </a:extLst>
          </p:cNvPr>
          <p:cNvSpPr txBox="1"/>
          <p:nvPr/>
        </p:nvSpPr>
        <p:spPr>
          <a:xfrm>
            <a:off x="3558885" y="4562406"/>
            <a:ext cx="680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merican Typewriter" panose="02090604020004020304" pitchFamily="18" charset="0"/>
              </a:rPr>
              <a:t>for </a:t>
            </a:r>
            <a:r>
              <a:rPr lang="en-US" sz="7200" b="1" dirty="0">
                <a:latin typeface="American Typewriter" panose="02090604020004020304" pitchFamily="18" charset="0"/>
              </a:rPr>
              <a:t>God’s Word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758F4-7643-6C71-67E6-28F19B8B997A}"/>
              </a:ext>
            </a:extLst>
          </p:cNvPr>
          <p:cNvSpPr txBox="1"/>
          <p:nvPr/>
        </p:nvSpPr>
        <p:spPr>
          <a:xfrm>
            <a:off x="2160284" y="2451901"/>
            <a:ext cx="6094428" cy="221599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3800" b="1" dirty="0">
                <a:solidFill>
                  <a:srgbClr val="DC0503"/>
                </a:solidFill>
                <a:latin typeface="Just Mandrawn" pitchFamily="2" charset="0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679139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</p:spTree>
    <p:extLst>
      <p:ext uri="{BB962C8B-B14F-4D97-AF65-F5344CB8AC3E}">
        <p14:creationId xmlns:p14="http://schemas.microsoft.com/office/powerpoint/2010/main" val="4109654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TIME-CONSUMING</a:t>
            </a:r>
          </a:p>
        </p:txBody>
      </p:sp>
    </p:spTree>
    <p:extLst>
      <p:ext uri="{BB962C8B-B14F-4D97-AF65-F5344CB8AC3E}">
        <p14:creationId xmlns:p14="http://schemas.microsoft.com/office/powerpoint/2010/main" val="27119229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TIME-CONSUMING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BORING</a:t>
            </a:r>
          </a:p>
        </p:txBody>
      </p:sp>
    </p:spTree>
    <p:extLst>
      <p:ext uri="{BB962C8B-B14F-4D97-AF65-F5344CB8AC3E}">
        <p14:creationId xmlns:p14="http://schemas.microsoft.com/office/powerpoint/2010/main" val="322046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TIME-CONSUMING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BORING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CONDEMNING</a:t>
            </a:r>
          </a:p>
        </p:txBody>
      </p:sp>
    </p:spTree>
    <p:extLst>
      <p:ext uri="{BB962C8B-B14F-4D97-AF65-F5344CB8AC3E}">
        <p14:creationId xmlns:p14="http://schemas.microsoft.com/office/powerpoint/2010/main" val="709398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TIME-CONSUMING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BORING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CONDEMNING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HARD TO UNDERSTAND</a:t>
            </a:r>
          </a:p>
        </p:txBody>
      </p:sp>
    </p:spTree>
    <p:extLst>
      <p:ext uri="{BB962C8B-B14F-4D97-AF65-F5344CB8AC3E}">
        <p14:creationId xmlns:p14="http://schemas.microsoft.com/office/powerpoint/2010/main" val="2805240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COMMON REASONS MANY DO NOT STUDY THE BIBLE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TIME-CONSUMING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BORING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CONDEMNING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HARD TO UNDERSTAND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INTIMIDATING</a:t>
            </a:r>
          </a:p>
        </p:txBody>
      </p:sp>
    </p:spTree>
    <p:extLst>
      <p:ext uri="{BB962C8B-B14F-4D97-AF65-F5344CB8AC3E}">
        <p14:creationId xmlns:p14="http://schemas.microsoft.com/office/powerpoint/2010/main" val="3144081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E8E30-1066-687C-261A-A5D328908E85}"/>
              </a:ext>
            </a:extLst>
          </p:cNvPr>
          <p:cNvSpPr txBox="1"/>
          <p:nvPr/>
        </p:nvSpPr>
        <p:spPr>
          <a:xfrm>
            <a:off x="2900314" y="759008"/>
            <a:ext cx="6391372" cy="82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d Lib ICG" panose="00000400000000000000" pitchFamily="2" charset="0"/>
              </a:rPr>
              <a:t>2 Timothy 3:16-17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Was Profitable For JESUS</a:t>
            </a:r>
          </a:p>
        </p:txBody>
      </p:sp>
    </p:spTree>
    <p:extLst>
      <p:ext uri="{BB962C8B-B14F-4D97-AF65-F5344CB8AC3E}">
        <p14:creationId xmlns:p14="http://schemas.microsoft.com/office/powerpoint/2010/main" val="4466512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Was Profitable For JESUS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Lk. 2:42 – in His Childhood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Lk. 4:16 – in His Ministry</a:t>
            </a:r>
          </a:p>
        </p:txBody>
      </p:sp>
    </p:spTree>
    <p:extLst>
      <p:ext uri="{BB962C8B-B14F-4D97-AF65-F5344CB8AC3E}">
        <p14:creationId xmlns:p14="http://schemas.microsoft.com/office/powerpoint/2010/main" val="282728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Was Profitable For JESUS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CAREER</a:t>
            </a:r>
          </a:p>
        </p:txBody>
      </p:sp>
    </p:spTree>
    <p:extLst>
      <p:ext uri="{BB962C8B-B14F-4D97-AF65-F5344CB8AC3E}">
        <p14:creationId xmlns:p14="http://schemas.microsoft.com/office/powerpoint/2010/main" val="1187226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3600" dirty="0">
                <a:latin typeface="Ad Lib ICG" panose="00000400000000000000" pitchFamily="2" charset="0"/>
              </a:rPr>
              <a:t>It Is Profitable For YOUR CAREER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2 Pet. 1:3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Eccl. 1:9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Lev. 19:13, 25:14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Prov. 10:4, 11:25, 13:11</a:t>
            </a:r>
          </a:p>
        </p:txBody>
      </p:sp>
    </p:spTree>
    <p:extLst>
      <p:ext uri="{BB962C8B-B14F-4D97-AF65-F5344CB8AC3E}">
        <p14:creationId xmlns:p14="http://schemas.microsoft.com/office/powerpoint/2010/main" val="38088807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187774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3600" dirty="0">
                <a:latin typeface="Ad Lib ICG" panose="00000400000000000000" pitchFamily="2" charset="0"/>
              </a:rPr>
              <a:t>It Is Profitable For YOUR CAREER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Eph. 6:5-9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Col. 3:22-4:1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1 Tim. 6:1-2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Titus 2:9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1 Pet. 2:18</a:t>
            </a:r>
          </a:p>
        </p:txBody>
      </p:sp>
    </p:spTree>
    <p:extLst>
      <p:ext uri="{BB962C8B-B14F-4D97-AF65-F5344CB8AC3E}">
        <p14:creationId xmlns:p14="http://schemas.microsoft.com/office/powerpoint/2010/main" val="31522189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Was Profitable For JESUS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CAREER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FAMILY</a:t>
            </a:r>
          </a:p>
        </p:txBody>
      </p:sp>
    </p:spTree>
    <p:extLst>
      <p:ext uri="{BB962C8B-B14F-4D97-AF65-F5344CB8AC3E}">
        <p14:creationId xmlns:p14="http://schemas.microsoft.com/office/powerpoint/2010/main" val="22801533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027521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sz="3600" dirty="0">
                <a:latin typeface="Ad Lib ICG" panose="00000400000000000000" pitchFamily="2" charset="0"/>
              </a:rPr>
              <a:t>It Is Profitable For YOUR FAMILY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latin typeface="Ad Lib IC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93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027521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sz="3600" dirty="0">
                <a:latin typeface="Ad Lib ICG" panose="00000400000000000000" pitchFamily="2" charset="0"/>
              </a:rPr>
              <a:t>It Is Profitable For YOUR FAMILY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Spousal Relationship</a:t>
            </a:r>
          </a:p>
          <a:p>
            <a:pPr marL="2400254" lvl="3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latin typeface="Ad Lib ICG" panose="00000400000000000000" pitchFamily="2" charset="0"/>
              </a:rPr>
              <a:t>Eph. 5:22-33, Col. 3:18-19, 1 Pet. 3:1-7</a:t>
            </a:r>
          </a:p>
        </p:txBody>
      </p:sp>
    </p:spTree>
    <p:extLst>
      <p:ext uri="{BB962C8B-B14F-4D97-AF65-F5344CB8AC3E}">
        <p14:creationId xmlns:p14="http://schemas.microsoft.com/office/powerpoint/2010/main" val="3609863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027521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sz="3600" dirty="0">
                <a:latin typeface="Ad Lib ICG" panose="00000400000000000000" pitchFamily="2" charset="0"/>
              </a:rPr>
              <a:t>It Is Profitable For YOUR FAMILY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Spousal Relationship</a:t>
            </a:r>
          </a:p>
          <a:p>
            <a:pPr marL="2400254" lvl="3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latin typeface="Ad Lib ICG" panose="00000400000000000000" pitchFamily="2" charset="0"/>
              </a:rPr>
              <a:t>Eph. 5:22-33, Col. 3:18-19, 1 Pet. 3:1-7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Parent-Child Relationship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Eph. 6:1-4, Col. 3:20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Prov. 13:24, 19:18</a:t>
            </a:r>
          </a:p>
        </p:txBody>
      </p:sp>
    </p:spTree>
    <p:extLst>
      <p:ext uri="{BB962C8B-B14F-4D97-AF65-F5344CB8AC3E}">
        <p14:creationId xmlns:p14="http://schemas.microsoft.com/office/powerpoint/2010/main" val="18769733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Was Profitable For JESUS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CAREER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FAMILY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It Is Profitable For YOUR SOUL</a:t>
            </a:r>
          </a:p>
        </p:txBody>
      </p:sp>
    </p:spTree>
    <p:extLst>
      <p:ext uri="{BB962C8B-B14F-4D97-AF65-F5344CB8AC3E}">
        <p14:creationId xmlns:p14="http://schemas.microsoft.com/office/powerpoint/2010/main" val="7491141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dirty="0">
                <a:latin typeface="Ad Lib ICG" panose="00000400000000000000" pitchFamily="2" charset="0"/>
              </a:rPr>
              <a:t>REASONS TO STUDY THE BIBLE: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50000"/>
              </a:lnSpc>
              <a:buFont typeface="+mj-lt"/>
              <a:buAutoNum type="arabicPeriod" startAt="4"/>
            </a:pPr>
            <a:r>
              <a:rPr lang="en-US" sz="3600" dirty="0">
                <a:latin typeface="Ad Lib ICG" panose="00000400000000000000" pitchFamily="2" charset="0"/>
              </a:rPr>
              <a:t>It Is Profitable For YOUR SOUL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2 Pet. 1:3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2 Tim. 3:16-17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d Lib ICG" panose="00000400000000000000" pitchFamily="2" charset="0"/>
              </a:rPr>
              <a:t>Psalm 119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d Lib ICG" panose="00000400000000000000" pitchFamily="2" charset="0"/>
              </a:rPr>
              <a:t>Phili</a:t>
            </a:r>
            <a:r>
              <a:rPr lang="en-US" sz="3600" dirty="0">
                <a:latin typeface="Ad Lib ICG" panose="00000400000000000000" pitchFamily="2" charset="0"/>
              </a:rPr>
              <a:t>. 4:8</a:t>
            </a:r>
          </a:p>
        </p:txBody>
      </p:sp>
    </p:spTree>
    <p:extLst>
      <p:ext uri="{BB962C8B-B14F-4D97-AF65-F5344CB8AC3E}">
        <p14:creationId xmlns:p14="http://schemas.microsoft.com/office/powerpoint/2010/main" val="18099685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sz="4400" dirty="0">
                <a:latin typeface="Ad Lib ICG" panose="00000400000000000000" pitchFamily="2" charset="0"/>
              </a:rPr>
              <a:t>THE CHALLENGE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en-US" sz="3600" dirty="0">
              <a:latin typeface="Ad Lib IC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On Bended Knee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#791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173801"/>
          </a:xfrm>
        </p:spPr>
        <p:txBody>
          <a:bodyPr>
            <a:noAutofit/>
          </a:bodyPr>
          <a:lstStyle/>
          <a:p>
            <a:r>
              <a:rPr lang="en-US" sz="4400" dirty="0">
                <a:latin typeface="Ad Lib ICG" panose="00000400000000000000" pitchFamily="2" charset="0"/>
              </a:rPr>
              <a:t>THE CHALLENGE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C0148D-7D46-95FA-B986-DFC87D21EAC2}"/>
              </a:ext>
            </a:extLst>
          </p:cNvPr>
          <p:cNvSpPr txBox="1">
            <a:spLocks/>
          </p:cNvSpPr>
          <p:nvPr/>
        </p:nvSpPr>
        <p:spPr>
          <a:xfrm>
            <a:off x="586033" y="1348033"/>
            <a:ext cx="12192000" cy="4411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EFFF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en-US" sz="3600" dirty="0">
              <a:latin typeface="Ad Lib ICG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B6856-999B-CCE0-3EE7-A30A7DE731C3}"/>
              </a:ext>
            </a:extLst>
          </p:cNvPr>
          <p:cNvSpPr txBox="1"/>
          <p:nvPr/>
        </p:nvSpPr>
        <p:spPr>
          <a:xfrm>
            <a:off x="736077" y="1348033"/>
            <a:ext cx="10719846" cy="2491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Read your Bible for 10 minutes more every day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Pray 5 times more every day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latin typeface="Ad Lib ICG" panose="00000400000000000000" pitchFamily="2" charset="0"/>
              </a:rPr>
              <a:t>Meet with the Church for an extra time</a:t>
            </a:r>
          </a:p>
        </p:txBody>
      </p:sp>
    </p:spTree>
    <p:extLst>
      <p:ext uri="{BB962C8B-B14F-4D97-AF65-F5344CB8AC3E}">
        <p14:creationId xmlns:p14="http://schemas.microsoft.com/office/powerpoint/2010/main" val="8347946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Sing To Me Of Heaven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2">
                    <a:lumMod val="65000"/>
                    <a:lumOff val="35000"/>
                  </a:schemeClr>
                </a:solidFill>
                <a:latin typeface="Gobold" panose="02000500000000000000" pitchFamily="2" charset="0"/>
              </a:rPr>
              <a:t>#716</a:t>
            </a:r>
            <a:endParaRPr lang="en-US" sz="6600" dirty="0">
              <a:solidFill>
                <a:schemeClr val="bg2">
                  <a:lumMod val="65000"/>
                  <a:lumOff val="35000"/>
                </a:schemeClr>
              </a:solidFill>
              <a:latin typeface="Gobold" panose="02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B4CB461-AD9F-30F3-7616-D334A4FF2A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Sing to Me of Heaven</a:t>
            </a:r>
            <a:endParaRPr lang="en-US">
              <a:ea typeface="+mj-ea"/>
            </a:endParaRPr>
          </a:p>
        </p:txBody>
      </p:sp>
      <p:pic>
        <p:nvPicPr>
          <p:cNvPr id="2" name="Picture 57" descr="Sing to me of Heaven-pp">
            <a:extLst>
              <a:ext uri="{FF2B5EF4-FFF2-40B4-BE49-F238E27FC236}">
                <a16:creationId xmlns:a16="http://schemas.microsoft.com/office/drawing/2014/main" id="{06690E98-823F-BCB0-4BD3-6E12083A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C747E00A-8D82-2662-26F1-0262137F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33D5B7DE-6104-0D01-B2DB-3B939066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5E2C72A-82C7-E283-66D2-7898F9941B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Sing to Me of Heaven</a:t>
            </a:r>
            <a:endParaRPr lang="en-US">
              <a:ea typeface="+mj-ea"/>
            </a:endParaRPr>
          </a:p>
        </p:txBody>
      </p:sp>
      <p:pic>
        <p:nvPicPr>
          <p:cNvPr id="3074" name="Picture 3" descr="Sing to me of Heaven-pp">
            <a:extLst>
              <a:ext uri="{FF2B5EF4-FFF2-40B4-BE49-F238E27FC236}">
                <a16:creationId xmlns:a16="http://schemas.microsoft.com/office/drawing/2014/main" id="{D94AAB67-9E91-8671-ABAE-59B0FFD8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BA7A2FA2-B1AD-39AC-96EA-F37A99BB0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FA6E9E22-9A12-023E-6AB4-115F0DDEE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2956318-B454-0A00-0088-AC7F55E1BA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Sing to Me of Heaven</a:t>
            </a:r>
            <a:endParaRPr lang="en-US">
              <a:ea typeface="+mj-ea"/>
            </a:endParaRPr>
          </a:p>
        </p:txBody>
      </p:sp>
      <p:pic>
        <p:nvPicPr>
          <p:cNvPr id="4098" name="Picture 3" descr="Sing to me of Heaven-pp">
            <a:extLst>
              <a:ext uri="{FF2B5EF4-FFF2-40B4-BE49-F238E27FC236}">
                <a16:creationId xmlns:a16="http://schemas.microsoft.com/office/drawing/2014/main" id="{C5F9DD3E-CC1B-DBC5-DD37-2D6EC230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4FBDED78-B39A-F408-1524-5FAFC618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E7E4F0F1-1410-60C1-A29C-5E4D625F6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FCEE3B5-64E4-27AD-33B7-98927A040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Sing to Me of Heaven</a:t>
            </a:r>
            <a:endParaRPr lang="en-US">
              <a:ea typeface="+mj-ea"/>
            </a:endParaRPr>
          </a:p>
        </p:txBody>
      </p:sp>
      <p:pic>
        <p:nvPicPr>
          <p:cNvPr id="5122" name="Picture 3" descr="Sing to me of Heaven-pp">
            <a:extLst>
              <a:ext uri="{FF2B5EF4-FFF2-40B4-BE49-F238E27FC236}">
                <a16:creationId xmlns:a16="http://schemas.microsoft.com/office/drawing/2014/main" id="{64AE1E1B-5658-CE0C-3D4C-6113A62C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38E57FE3-DA2D-78B6-784A-A21B7DAF1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46A33680-2C31-3BD0-3606-1769FEBD9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30B33A1-351C-8BA1-E1EE-F572390CD5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Sing to Me of Heaven</a:t>
            </a:r>
            <a:endParaRPr lang="en-US">
              <a:ea typeface="+mj-ea"/>
            </a:endParaRPr>
          </a:p>
        </p:txBody>
      </p:sp>
      <p:pic>
        <p:nvPicPr>
          <p:cNvPr id="10242" name="Picture 3" descr="Sing to me of Heaven-pp">
            <a:extLst>
              <a:ext uri="{FF2B5EF4-FFF2-40B4-BE49-F238E27FC236}">
                <a16:creationId xmlns:a16="http://schemas.microsoft.com/office/drawing/2014/main" id="{C4803290-92A0-8081-C069-75CD6D83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1F3F6F4B-9658-6A29-4179-43742C3F0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69BE8661-CF8F-E3A0-6193-E19783F4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DEC2AFCB-7723-3FE2-EB42-8F5A834A76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Sing to Me of Heaven</a:t>
            </a:r>
            <a:endParaRPr lang="en-US">
              <a:ea typeface="+mj-ea"/>
            </a:endParaRPr>
          </a:p>
        </p:txBody>
      </p:sp>
      <p:pic>
        <p:nvPicPr>
          <p:cNvPr id="11266" name="Picture 3" descr="Sing to me of Heaven-pp">
            <a:extLst>
              <a:ext uri="{FF2B5EF4-FFF2-40B4-BE49-F238E27FC236}">
                <a16:creationId xmlns:a16="http://schemas.microsoft.com/office/drawing/2014/main" id="{4ED79628-A2E9-C66A-0CC6-60C8F7FE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E961C6BB-4481-AF70-E81E-978C7A9F3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56498A03-8FE0-2421-C926-D446FA9D6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8ED5CA66-4F7A-5EE7-EA20-3A3A1D1DB6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Sing to Me of Heaven</a:t>
            </a:r>
            <a:endParaRPr lang="en-US">
              <a:ea typeface="+mj-ea"/>
            </a:endParaRPr>
          </a:p>
        </p:txBody>
      </p:sp>
      <p:pic>
        <p:nvPicPr>
          <p:cNvPr id="12290" name="Picture 3" descr="Sing to me of Heaven-pp">
            <a:extLst>
              <a:ext uri="{FF2B5EF4-FFF2-40B4-BE49-F238E27FC236}">
                <a16:creationId xmlns:a16="http://schemas.microsoft.com/office/drawing/2014/main" id="{723DF651-26F6-82D2-C061-83DA03BC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2365FBB2-4068-04EF-17DD-D3CFF1ABC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F20FC34A-F0A8-988B-901F-E6A28A272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A8AFD61F-DD65-7214-854E-13224FF950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Sing to Me of Heaven</a:t>
            </a:r>
            <a:endParaRPr lang="en-US">
              <a:ea typeface="+mj-ea"/>
            </a:endParaRPr>
          </a:p>
        </p:txBody>
      </p:sp>
      <p:pic>
        <p:nvPicPr>
          <p:cNvPr id="13314" name="Picture 3" descr="Sing to me of Heaven-pp">
            <a:extLst>
              <a:ext uri="{FF2B5EF4-FFF2-40B4-BE49-F238E27FC236}">
                <a16:creationId xmlns:a16="http://schemas.microsoft.com/office/drawing/2014/main" id="{53E9D829-7997-C36C-A1C0-D591D14F1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70AFCF63-A4BD-A8DE-1700-8DA9F81F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5132289E-546F-3020-8F62-FA63935E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38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To Me of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14DF30F-411D-63F7-A9D2-D2998C42DA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On Bended Knee</a:t>
            </a:r>
            <a:endParaRPr lang="en-US">
              <a:ea typeface="+mj-ea"/>
            </a:endParaRPr>
          </a:p>
        </p:txBody>
      </p:sp>
      <p:pic>
        <p:nvPicPr>
          <p:cNvPr id="2" name="Picture 60" descr="ON Bended Knee-pp">
            <a:extLst>
              <a:ext uri="{FF2B5EF4-FFF2-40B4-BE49-F238E27FC236}">
                <a16:creationId xmlns:a16="http://schemas.microsoft.com/office/drawing/2014/main" id="{45102582-8127-C85E-C508-F723CBE2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CBFC7B96-8DC2-7E2F-021A-631993CC7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0D785DA9-A696-5F4C-1831-14EDFC34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777711"/>
            <a:ext cx="12931808" cy="661022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Mark 10:21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Then Jesus, looking at him, loved him, and said to him,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‘One thing you lack: Go your way, sell whatever you have and give to the poor, and you will have treasure in heaven; and come, take up the cross, and follow Me.’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17824694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He Paid A Debt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#376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5CF7F73-4285-3B0C-EB35-AF66FB473E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Paid a Debt</a:t>
            </a:r>
            <a:endParaRPr lang="en-US">
              <a:ea typeface="+mj-ea"/>
            </a:endParaRPr>
          </a:p>
        </p:txBody>
      </p:sp>
      <p:pic>
        <p:nvPicPr>
          <p:cNvPr id="2" name="Picture 28" descr="He Paid A Debt-pp">
            <a:extLst>
              <a:ext uri="{FF2B5EF4-FFF2-40B4-BE49-F238E27FC236}">
                <a16:creationId xmlns:a16="http://schemas.microsoft.com/office/drawing/2014/main" id="{6FBF59C9-4F68-6D2B-CD13-325AFB76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94774AAC-1275-37CD-E140-5965C59A4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91257A6E-FFA7-EA79-40C0-748833C3E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E89ECE85-59D5-DD3D-56D6-12975635AE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Paid a Debt</a:t>
            </a:r>
            <a:endParaRPr lang="en-US">
              <a:ea typeface="+mj-ea"/>
            </a:endParaRPr>
          </a:p>
        </p:txBody>
      </p:sp>
      <p:pic>
        <p:nvPicPr>
          <p:cNvPr id="3074" name="Picture 3" descr="He Paid A Debt-pp">
            <a:extLst>
              <a:ext uri="{FF2B5EF4-FFF2-40B4-BE49-F238E27FC236}">
                <a16:creationId xmlns:a16="http://schemas.microsoft.com/office/drawing/2014/main" id="{58B203CA-3040-29D1-0B9C-28B80140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D7863040-5575-B89B-FB3C-CBF72041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A7AD4DBB-5F78-1353-B8BF-54454D9D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DE34B579-B1E9-0802-2AA2-F8A518B1DD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4098" name="Picture 6" descr="He Paid A Debt-pp">
            <a:extLst>
              <a:ext uri="{FF2B5EF4-FFF2-40B4-BE49-F238E27FC236}">
                <a16:creationId xmlns:a16="http://schemas.microsoft.com/office/drawing/2014/main" id="{37C5CD72-5A62-5228-6A78-C295FE8D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7">
            <a:extLst>
              <a:ext uri="{FF2B5EF4-FFF2-40B4-BE49-F238E27FC236}">
                <a16:creationId xmlns:a16="http://schemas.microsoft.com/office/drawing/2014/main" id="{4B2A9762-396A-702D-4646-D9F04AB28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40" name="Text Box 8">
            <a:extLst>
              <a:ext uri="{FF2B5EF4-FFF2-40B4-BE49-F238E27FC236}">
                <a16:creationId xmlns:a16="http://schemas.microsoft.com/office/drawing/2014/main" id="{92A60692-3134-E90B-0B51-81105F58E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EF3E823-1DF5-1B4A-5B28-71F386439B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Paid a Debt</a:t>
            </a:r>
            <a:endParaRPr lang="en-US">
              <a:ea typeface="+mj-ea"/>
            </a:endParaRPr>
          </a:p>
        </p:txBody>
      </p:sp>
      <p:pic>
        <p:nvPicPr>
          <p:cNvPr id="5122" name="Picture 3" descr="He Paid A Debt-pp">
            <a:extLst>
              <a:ext uri="{FF2B5EF4-FFF2-40B4-BE49-F238E27FC236}">
                <a16:creationId xmlns:a16="http://schemas.microsoft.com/office/drawing/2014/main" id="{F6C5B169-E483-AA05-D995-54FC67C0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071910DC-B5F8-7772-3765-E31E4A438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6AD8DB96-06D5-CF52-B02C-54C37F28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C64897E0-4F41-D369-DC15-AA3F0B11F2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Paid a Debt</a:t>
            </a:r>
            <a:endParaRPr lang="en-US">
              <a:ea typeface="+mj-ea"/>
            </a:endParaRPr>
          </a:p>
        </p:txBody>
      </p:sp>
      <p:pic>
        <p:nvPicPr>
          <p:cNvPr id="6146" name="Picture 3" descr="He Paid A Debt-pp">
            <a:extLst>
              <a:ext uri="{FF2B5EF4-FFF2-40B4-BE49-F238E27FC236}">
                <a16:creationId xmlns:a16="http://schemas.microsoft.com/office/drawing/2014/main" id="{18370D67-05C5-BA9C-36FC-3F0D4808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572EB5D4-F911-4A2A-48BE-7801D2BAF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6218E5ED-1B6A-B81C-AA49-42335E26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61631325-2608-115D-F36F-4FC46734D3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7170" name="Picture 6" descr="He Paid A Debt-pp">
            <a:extLst>
              <a:ext uri="{FF2B5EF4-FFF2-40B4-BE49-F238E27FC236}">
                <a16:creationId xmlns:a16="http://schemas.microsoft.com/office/drawing/2014/main" id="{1807E01C-5608-226A-BD45-6A40FA66E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D70FC853-B530-D3BB-12FA-0AF428C8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4" name="Text Box 8">
            <a:extLst>
              <a:ext uri="{FF2B5EF4-FFF2-40B4-BE49-F238E27FC236}">
                <a16:creationId xmlns:a16="http://schemas.microsoft.com/office/drawing/2014/main" id="{0E4DDB07-E71A-725D-A435-384F17FB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82C95654-A340-1F4B-1AD0-CE66F986F6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Paid a Debt</a:t>
            </a:r>
            <a:endParaRPr lang="en-US">
              <a:ea typeface="+mj-ea"/>
            </a:endParaRPr>
          </a:p>
        </p:txBody>
      </p:sp>
      <p:pic>
        <p:nvPicPr>
          <p:cNvPr id="8194" name="Picture 3" descr="He Paid A Debt-pp">
            <a:extLst>
              <a:ext uri="{FF2B5EF4-FFF2-40B4-BE49-F238E27FC236}">
                <a16:creationId xmlns:a16="http://schemas.microsoft.com/office/drawing/2014/main" id="{D252B08C-5C70-2302-F857-1876533B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CFDD5DA7-7840-587E-A9E9-E20B8C07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D9652CD7-2EBA-81BC-12CB-CD1934DA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90758D87-4315-C399-2C5D-43B8498A30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Paid a Debt</a:t>
            </a:r>
            <a:endParaRPr lang="en-US">
              <a:ea typeface="+mj-ea"/>
            </a:endParaRPr>
          </a:p>
        </p:txBody>
      </p:sp>
      <p:pic>
        <p:nvPicPr>
          <p:cNvPr id="9218" name="Picture 3" descr="He Paid A Debt-pp">
            <a:extLst>
              <a:ext uri="{FF2B5EF4-FFF2-40B4-BE49-F238E27FC236}">
                <a16:creationId xmlns:a16="http://schemas.microsoft.com/office/drawing/2014/main" id="{6A1E4925-D877-EF09-B073-52D13584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BEC2ECA0-DDA9-6221-BD4C-4C24C6D74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AC00863E-229B-9CF3-EED8-F29BC19B2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5071</TotalTime>
  <Words>1465</Words>
  <Application>Microsoft Office PowerPoint</Application>
  <PresentationFormat>Widescreen</PresentationFormat>
  <Paragraphs>372</Paragraphs>
  <Slides>115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115</vt:i4>
      </vt:variant>
    </vt:vector>
  </HeadingPairs>
  <TitlesOfParts>
    <vt:vector size="130" baseType="lpstr">
      <vt:lpstr>Ad Lib ICG</vt:lpstr>
      <vt:lpstr>Gobold</vt:lpstr>
      <vt:lpstr>Calibri</vt:lpstr>
      <vt:lpstr>Trebuchet MS</vt:lpstr>
      <vt:lpstr>Wingdings</vt:lpstr>
      <vt:lpstr>Just Mandrawn</vt:lpstr>
      <vt:lpstr>Arial</vt:lpstr>
      <vt:lpstr>Calibri Light</vt:lpstr>
      <vt:lpstr>Times</vt:lpstr>
      <vt:lpstr>American Typewriter</vt:lpstr>
      <vt:lpstr>MS PGothic</vt:lpstr>
      <vt:lpstr>Office Theme</vt:lpstr>
      <vt:lpstr>Default</vt:lpstr>
      <vt:lpstr>1_Default</vt:lpstr>
      <vt:lpstr>Blank</vt:lpstr>
      <vt:lpstr>1-1 Anywhere with Jesus</vt:lpstr>
      <vt:lpstr>1-2 Anywhere with Jesus</vt:lpstr>
      <vt:lpstr>C-1 Anywhere with Jesus</vt:lpstr>
      <vt:lpstr>4-1 Anywhere with Jesus</vt:lpstr>
      <vt:lpstr>4-2 Anywhere with Jesus</vt:lpstr>
      <vt:lpstr>C-1 Anywhere with Jesus</vt:lpstr>
      <vt:lpstr>PowerPoint Presentation</vt:lpstr>
      <vt:lpstr>PowerPoint Presentation</vt:lpstr>
      <vt:lpstr>1-1 On Bended Knee</vt:lpstr>
      <vt:lpstr>1-2 On Bended Knee</vt:lpstr>
      <vt:lpstr>1-3 On Bended Knee</vt:lpstr>
      <vt:lpstr>2-1 On Bended Knee</vt:lpstr>
      <vt:lpstr>2-2 On Bended Knee</vt:lpstr>
      <vt:lpstr>2-3 On Bended Knee</vt:lpstr>
      <vt:lpstr>PowerPoint Presentation</vt:lpstr>
      <vt:lpstr>1-1 Count Your Blessings</vt:lpstr>
      <vt:lpstr>1-2 Count Your Blessings</vt:lpstr>
      <vt:lpstr>C-1 Count Your Blessings</vt:lpstr>
      <vt:lpstr>C-2 Count Your Blessings</vt:lpstr>
      <vt:lpstr>2-1 Count Your Blessings</vt:lpstr>
      <vt:lpstr>2-2 Count Your Blessings</vt:lpstr>
      <vt:lpstr>C-1 Count Your Blessings</vt:lpstr>
      <vt:lpstr>C-2 Count Your Blessings</vt:lpstr>
      <vt:lpstr>3-1 Count Your Blessings</vt:lpstr>
      <vt:lpstr>3-2 Count Your Blessings</vt:lpstr>
      <vt:lpstr>C-1 Count Your Blessings</vt:lpstr>
      <vt:lpstr>C-2 Count Your Blessings</vt:lpstr>
      <vt:lpstr>PowerPoint Presentation</vt:lpstr>
      <vt:lpstr>PowerPoint Presentation</vt:lpstr>
      <vt:lpstr>1-1 I Stand Amazed</vt:lpstr>
      <vt:lpstr>1-2 I Stand Amazed</vt:lpstr>
      <vt:lpstr>C-1 I Stand Amazed</vt:lpstr>
      <vt:lpstr>C-2 I Stand Amazed</vt:lpstr>
      <vt:lpstr>2-1 I Stand Amazed</vt:lpstr>
      <vt:lpstr>2-2 I Stand Amazed</vt:lpstr>
      <vt:lpstr>C-1 I Stand Amazed</vt:lpstr>
      <vt:lpstr>C-2 I Stand Amazed</vt:lpstr>
      <vt:lpstr>4-1 I Stand Amazed</vt:lpstr>
      <vt:lpstr>4-2 I Stand Amazed</vt:lpstr>
      <vt:lpstr>C-1 I Stand Amazed</vt:lpstr>
      <vt:lpstr>C-2 I Stand Amazed</vt:lpstr>
      <vt:lpstr>PowerPoint Presentation</vt:lpstr>
      <vt:lpstr>1-1 I Know Whom I have Believed</vt:lpstr>
      <vt:lpstr>1-2 I Know Whom I have Believed</vt:lpstr>
      <vt:lpstr>C-1 I Know Whom I have Believed</vt:lpstr>
      <vt:lpstr>C-2 I Know Whom I have Believed</vt:lpstr>
      <vt:lpstr>2-1 I Know Whom I have Believed</vt:lpstr>
      <vt:lpstr>2-2 I Know Whom I have Believed</vt:lpstr>
      <vt:lpstr>C-1 I Know Whom I have Believed</vt:lpstr>
      <vt:lpstr>C-2 I Know Whom I have Believed</vt:lpstr>
      <vt:lpstr>4-1 I Know Whom I have Believed</vt:lpstr>
      <vt:lpstr>4-2 I Know Whom I have Believed</vt:lpstr>
      <vt:lpstr>C-1 I Know Whom I have Believed</vt:lpstr>
      <vt:lpstr>C-2 I Know Whom I have Believed</vt:lpstr>
      <vt:lpstr>PowerPoint Presentation</vt:lpstr>
      <vt:lpstr>PowerPoint Presentation</vt:lpstr>
      <vt:lpstr>PowerPoint Presentation</vt:lpstr>
      <vt:lpstr>BIBLE</vt:lpstr>
      <vt:lpstr>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Sing to Me of Heaven</vt:lpstr>
      <vt:lpstr>1-2 Sing to Me of Heaven</vt:lpstr>
      <vt:lpstr>C-1 Sing to Me of Heaven</vt:lpstr>
      <vt:lpstr>C-2 Sing to Me of Heaven</vt:lpstr>
      <vt:lpstr>3-1 Sing to Me of Heaven</vt:lpstr>
      <vt:lpstr>3-2 Sing to Me of Heaven</vt:lpstr>
      <vt:lpstr>C-1 Sing to Me of Heaven</vt:lpstr>
      <vt:lpstr>C-2 Sing to Me of Heaven</vt:lpstr>
      <vt:lpstr>PowerPoint Presentation</vt:lpstr>
      <vt:lpstr>PowerPoint Presentation</vt:lpstr>
      <vt:lpstr>1-1 He Paid a Debt</vt:lpstr>
      <vt:lpstr>1-2 He Paid a Debt</vt:lpstr>
      <vt:lpstr>c He Paid a Debt</vt:lpstr>
      <vt:lpstr>2-1 He Paid a Debt</vt:lpstr>
      <vt:lpstr>2-2 He Paid a Debt</vt:lpstr>
      <vt:lpstr>c He Paid a Debt</vt:lpstr>
      <vt:lpstr>3-1 He Paid a Debt</vt:lpstr>
      <vt:lpstr>3-2 He Paid a Debt</vt:lpstr>
      <vt:lpstr>c He Paid a Debt</vt:lpstr>
      <vt:lpstr>PowerPoint Presentation</vt:lpstr>
      <vt:lpstr>PowerPoint Presentation</vt:lpstr>
      <vt:lpstr>PowerPoint Presentation</vt:lpstr>
      <vt:lpstr>PowerPoint Presentation</vt:lpstr>
      <vt:lpstr>1-1 Unto Thee O Lord</vt:lpstr>
      <vt:lpstr>1-2 Unto Thee O Lord</vt:lpstr>
      <vt:lpstr>1-3 Unto Thee O Lord</vt:lpstr>
      <vt:lpstr>2-1 Unto Thee O Lord</vt:lpstr>
      <vt:lpstr>2-2 Unto Thee O Lord</vt:lpstr>
      <vt:lpstr>2-3 Unto Thee O Lord</vt:lpstr>
      <vt:lpstr>3-1 Unto Thee O Lord</vt:lpstr>
      <vt:lpstr>3-2 Unto Thee O Lord</vt:lpstr>
      <vt:lpstr>3-3 Unto Thee O Lord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17</cp:revision>
  <dcterms:created xsi:type="dcterms:W3CDTF">2022-09-27T14:34:10Z</dcterms:created>
  <dcterms:modified xsi:type="dcterms:W3CDTF">2022-10-02T03:27:20Z</dcterms:modified>
</cp:coreProperties>
</file>