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0" r:id="rId3"/>
  </p:sldMasterIdLst>
  <p:sldIdLst>
    <p:sldId id="256" r:id="rId4"/>
    <p:sldId id="260" r:id="rId5"/>
    <p:sldId id="261" r:id="rId6"/>
    <p:sldId id="257" r:id="rId7"/>
    <p:sldId id="258" r:id="rId8"/>
    <p:sldId id="259" r:id="rId9"/>
    <p:sldId id="270" r:id="rId10"/>
    <p:sldId id="275" r:id="rId11"/>
    <p:sldId id="727" r:id="rId12"/>
    <p:sldId id="728" r:id="rId13"/>
    <p:sldId id="265" r:id="rId14"/>
    <p:sldId id="729" r:id="rId15"/>
    <p:sldId id="730" r:id="rId16"/>
    <p:sldId id="731" r:id="rId17"/>
    <p:sldId id="732" r:id="rId18"/>
    <p:sldId id="733" r:id="rId19"/>
    <p:sldId id="734" r:id="rId20"/>
    <p:sldId id="262" r:id="rId21"/>
    <p:sldId id="263" r:id="rId22"/>
    <p:sldId id="264" r:id="rId23"/>
    <p:sldId id="635" r:id="rId24"/>
    <p:sldId id="735" r:id="rId25"/>
    <p:sldId id="736" r:id="rId26"/>
    <p:sldId id="737" r:id="rId27"/>
    <p:sldId id="738" r:id="rId28"/>
    <p:sldId id="739" r:id="rId29"/>
    <p:sldId id="740" r:id="rId30"/>
    <p:sldId id="741" r:id="rId31"/>
    <p:sldId id="742" r:id="rId32"/>
    <p:sldId id="743" r:id="rId33"/>
    <p:sldId id="744" r:id="rId34"/>
    <p:sldId id="745" r:id="rId35"/>
    <p:sldId id="746" r:id="rId36"/>
    <p:sldId id="561" r:id="rId37"/>
    <p:sldId id="276" r:id="rId38"/>
    <p:sldId id="747" r:id="rId39"/>
    <p:sldId id="748" r:id="rId40"/>
    <p:sldId id="749" r:id="rId41"/>
    <p:sldId id="750" r:id="rId42"/>
    <p:sldId id="751" r:id="rId43"/>
    <p:sldId id="273" r:id="rId44"/>
    <p:sldId id="274" r:id="rId45"/>
    <p:sldId id="752" r:id="rId46"/>
    <p:sldId id="753" r:id="rId47"/>
    <p:sldId id="754" r:id="rId48"/>
    <p:sldId id="755" r:id="rId49"/>
    <p:sldId id="756" r:id="rId50"/>
    <p:sldId id="757" r:id="rId51"/>
    <p:sldId id="277" r:id="rId52"/>
    <p:sldId id="758" r:id="rId53"/>
    <p:sldId id="279" r:id="rId54"/>
    <p:sldId id="759" r:id="rId55"/>
    <p:sldId id="760" r:id="rId56"/>
    <p:sldId id="761" r:id="rId57"/>
    <p:sldId id="762" r:id="rId58"/>
    <p:sldId id="268" r:id="rId59"/>
    <p:sldId id="269" r:id="rId60"/>
    <p:sldId id="763" r:id="rId61"/>
    <p:sldId id="271" r:id="rId62"/>
    <p:sldId id="513" r:id="rId63"/>
    <p:sldId id="764" r:id="rId64"/>
    <p:sldId id="765" r:id="rId65"/>
    <p:sldId id="766" r:id="rId66"/>
    <p:sldId id="767" r:id="rId67"/>
    <p:sldId id="768" r:id="rId68"/>
    <p:sldId id="769" r:id="rId69"/>
    <p:sldId id="770" r:id="rId70"/>
    <p:sldId id="771" r:id="rId71"/>
    <p:sldId id="772" r:id="rId72"/>
    <p:sldId id="773" r:id="rId73"/>
    <p:sldId id="774" r:id="rId74"/>
    <p:sldId id="775" r:id="rId75"/>
    <p:sldId id="272" r:id="rId76"/>
    <p:sldId id="267" r:id="rId77"/>
    <p:sldId id="395" r:id="rId78"/>
    <p:sldId id="394" r:id="rId79"/>
    <p:sldId id="720" r:id="rId80"/>
    <p:sldId id="818" r:id="rId81"/>
    <p:sldId id="819" r:id="rId82"/>
    <p:sldId id="820" r:id="rId83"/>
    <p:sldId id="821" r:id="rId84"/>
    <p:sldId id="826" r:id="rId85"/>
    <p:sldId id="831" r:id="rId86"/>
    <p:sldId id="822" r:id="rId87"/>
    <p:sldId id="827" r:id="rId88"/>
    <p:sldId id="823" r:id="rId89"/>
    <p:sldId id="828" r:id="rId90"/>
    <p:sldId id="824" r:id="rId91"/>
    <p:sldId id="829" r:id="rId92"/>
    <p:sldId id="825" r:id="rId93"/>
    <p:sldId id="830" r:id="rId94"/>
    <p:sldId id="589" r:id="rId95"/>
    <p:sldId id="278" r:id="rId96"/>
    <p:sldId id="776" r:id="rId97"/>
    <p:sldId id="777" r:id="rId98"/>
    <p:sldId id="778" r:id="rId99"/>
    <p:sldId id="779" r:id="rId100"/>
    <p:sldId id="780" r:id="rId101"/>
    <p:sldId id="781" r:id="rId102"/>
    <p:sldId id="782" r:id="rId103"/>
    <p:sldId id="783" r:id="rId104"/>
    <p:sldId id="784" r:id="rId105"/>
    <p:sldId id="785" r:id="rId106"/>
    <p:sldId id="786" r:id="rId107"/>
    <p:sldId id="787" r:id="rId108"/>
    <p:sldId id="280" r:id="rId109"/>
    <p:sldId id="283" r:id="rId110"/>
    <p:sldId id="806" r:id="rId111"/>
    <p:sldId id="807" r:id="rId112"/>
    <p:sldId id="808" r:id="rId113"/>
    <p:sldId id="809" r:id="rId114"/>
    <p:sldId id="810" r:id="rId115"/>
    <p:sldId id="811" r:id="rId116"/>
    <p:sldId id="812" r:id="rId117"/>
    <p:sldId id="813" r:id="rId118"/>
    <p:sldId id="814" r:id="rId119"/>
    <p:sldId id="815" r:id="rId120"/>
    <p:sldId id="816" r:id="rId121"/>
    <p:sldId id="817" r:id="rId122"/>
    <p:sldId id="354" r:id="rId123"/>
    <p:sldId id="468" r:id="rId124"/>
    <p:sldId id="281" r:id="rId125"/>
    <p:sldId id="700" r:id="rId126"/>
    <p:sldId id="788" r:id="rId127"/>
    <p:sldId id="789" r:id="rId128"/>
    <p:sldId id="790" r:id="rId129"/>
    <p:sldId id="791" r:id="rId130"/>
    <p:sldId id="792" r:id="rId131"/>
    <p:sldId id="793" r:id="rId132"/>
    <p:sldId id="794" r:id="rId133"/>
    <p:sldId id="795" r:id="rId134"/>
    <p:sldId id="796" r:id="rId135"/>
    <p:sldId id="797" r:id="rId136"/>
    <p:sldId id="798" r:id="rId137"/>
    <p:sldId id="799" r:id="rId138"/>
    <p:sldId id="800" r:id="rId139"/>
    <p:sldId id="801" r:id="rId140"/>
    <p:sldId id="802" r:id="rId141"/>
    <p:sldId id="803" r:id="rId142"/>
    <p:sldId id="804" r:id="rId143"/>
    <p:sldId id="805" r:id="rId144"/>
    <p:sldId id="282" r:id="rId145"/>
    <p:sldId id="396" r:id="rId146"/>
  </p:sldIdLst>
  <p:sldSz cx="12192000" cy="6858000"/>
  <p:notesSz cx="6858000" cy="9144000"/>
  <p:embeddedFontLst>
    <p:embeddedFont>
      <p:font typeface="MS PGothic" panose="020B0600070205080204" pitchFamily="34" charset="-128"/>
      <p:regular r:id="rId147"/>
    </p:embeddedFont>
    <p:embeddedFont>
      <p:font typeface="Calibri" panose="020F0502020204030204" pitchFamily="34" charset="0"/>
      <p:regular r:id="rId148"/>
      <p:bold r:id="rId149"/>
      <p:italic r:id="rId150"/>
      <p:boldItalic r:id="rId151"/>
    </p:embeddedFont>
    <p:embeddedFont>
      <p:font typeface="Gobold" panose="02000500000000000000" pitchFamily="2" charset="0"/>
      <p:regular r:id="rId152"/>
      <p:italic r:id="rId153"/>
    </p:embeddedFont>
    <p:embeddedFont>
      <p:font typeface="Times" panose="02020603050405020304" pitchFamily="18" charset="0"/>
      <p:regular r:id="rId154"/>
      <p:bold r:id="rId155"/>
      <p:italic r:id="rId156"/>
      <p:boldItalic r:id="rId157"/>
    </p:embeddedFont>
    <p:embeddedFont>
      <p:font typeface="Trebuchet MS" panose="020B0603020202020204" pitchFamily="34" charset="0"/>
      <p:regular r:id="rId158"/>
      <p:bold r:id="rId159"/>
      <p:italic r:id="rId160"/>
      <p:boldItalic r:id="rId1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3" autoAdjust="0"/>
    <p:restoredTop sz="94660"/>
  </p:normalViewPr>
  <p:slideViewPr>
    <p:cSldViewPr snapToGrid="0">
      <p:cViewPr varScale="1">
        <p:scale>
          <a:sx n="48" d="100"/>
          <a:sy n="48" d="100"/>
        </p:scale>
        <p:origin x="51" y="9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8.fntdata"/><Relationship Id="rId159" Type="http://schemas.openxmlformats.org/officeDocument/2006/relationships/font" Target="fonts/font13.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font" Target="fonts/font3.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font" Target="fonts/font14.fntdata"/><Relationship Id="rId16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4.fntdata"/><Relationship Id="rId155" Type="http://schemas.openxmlformats.org/officeDocument/2006/relationships/font" Target="fonts/font9.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font" Target="fonts/font2.fntdata"/><Relationship Id="rId151" Type="http://schemas.openxmlformats.org/officeDocument/2006/relationships/font" Target="fonts/font5.fntdata"/><Relationship Id="rId156" Type="http://schemas.openxmlformats.org/officeDocument/2006/relationships/font" Target="fonts/font10.fntdata"/><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font" Target="fonts/font11.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BFDCA9-C25D-4644-8EC4-95872B7ADB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E60F18-3FA5-45EF-BA08-AE5132F920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80CE4E-6C56-4896-A87D-DFA1320B3D79}"/>
              </a:ext>
            </a:extLst>
          </p:cNvPr>
          <p:cNvSpPr>
            <a:spLocks noGrp="1" noChangeArrowheads="1"/>
          </p:cNvSpPr>
          <p:nvPr>
            <p:ph type="sldNum" sz="quarter" idx="12"/>
          </p:nvPr>
        </p:nvSpPr>
        <p:spPr>
          <a:ln/>
        </p:spPr>
        <p:txBody>
          <a:bodyPr/>
          <a:lstStyle>
            <a:lvl1pPr>
              <a:defRPr/>
            </a:lvl1pPr>
          </a:lstStyle>
          <a:p>
            <a:fld id="{E1A42DD0-FF9F-49C9-8733-CB1DD47DDA02}" type="slidenum">
              <a:rPr lang="en-US" altLang="en-US"/>
              <a:pPr/>
              <a:t>‹#›</a:t>
            </a:fld>
            <a:endParaRPr lang="en-US" altLang="en-US"/>
          </a:p>
        </p:txBody>
      </p:sp>
    </p:spTree>
    <p:extLst>
      <p:ext uri="{BB962C8B-B14F-4D97-AF65-F5344CB8AC3E}">
        <p14:creationId xmlns:p14="http://schemas.microsoft.com/office/powerpoint/2010/main" val="19341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C2411C-52D9-4821-BD8C-D9D1C7CB45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4B219F-00C6-4B02-AD76-BFB39C3A90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5B52EE-6284-4668-A369-FA2335C72F76}"/>
              </a:ext>
            </a:extLst>
          </p:cNvPr>
          <p:cNvSpPr>
            <a:spLocks noGrp="1" noChangeArrowheads="1"/>
          </p:cNvSpPr>
          <p:nvPr>
            <p:ph type="sldNum" sz="quarter" idx="12"/>
          </p:nvPr>
        </p:nvSpPr>
        <p:spPr>
          <a:ln/>
        </p:spPr>
        <p:txBody>
          <a:bodyPr/>
          <a:lstStyle>
            <a:lvl1pPr>
              <a:defRPr/>
            </a:lvl1pPr>
          </a:lstStyle>
          <a:p>
            <a:fld id="{BC0649B2-16AE-4518-BF2E-5FF503973ABD}" type="slidenum">
              <a:rPr lang="en-US" altLang="en-US"/>
              <a:pPr/>
              <a:t>‹#›</a:t>
            </a:fld>
            <a:endParaRPr lang="en-US" altLang="en-US"/>
          </a:p>
        </p:txBody>
      </p:sp>
    </p:spTree>
    <p:extLst>
      <p:ext uri="{BB962C8B-B14F-4D97-AF65-F5344CB8AC3E}">
        <p14:creationId xmlns:p14="http://schemas.microsoft.com/office/powerpoint/2010/main" val="2221266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8B9C60-65F1-4F4E-AB93-B266569071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BEB8D7-C8A7-420E-9FCC-4E5DCD7BCA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543EE5-2773-42DC-8476-CB4B2DFAFA31}"/>
              </a:ext>
            </a:extLst>
          </p:cNvPr>
          <p:cNvSpPr>
            <a:spLocks noGrp="1" noChangeArrowheads="1"/>
          </p:cNvSpPr>
          <p:nvPr>
            <p:ph type="sldNum" sz="quarter" idx="12"/>
          </p:nvPr>
        </p:nvSpPr>
        <p:spPr>
          <a:ln/>
        </p:spPr>
        <p:txBody>
          <a:bodyPr/>
          <a:lstStyle>
            <a:lvl1pPr>
              <a:defRPr/>
            </a:lvl1pPr>
          </a:lstStyle>
          <a:p>
            <a:fld id="{50B02974-5233-4D23-BB2D-2394FD39926E}" type="slidenum">
              <a:rPr lang="en-US" altLang="en-US"/>
              <a:pPr/>
              <a:t>‹#›</a:t>
            </a:fld>
            <a:endParaRPr lang="en-US" altLang="en-US"/>
          </a:p>
        </p:txBody>
      </p:sp>
    </p:spTree>
    <p:extLst>
      <p:ext uri="{BB962C8B-B14F-4D97-AF65-F5344CB8AC3E}">
        <p14:creationId xmlns:p14="http://schemas.microsoft.com/office/powerpoint/2010/main" val="425241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95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2034060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1313689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68414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87507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066452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371926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4D9EF4-E66C-41DC-8E43-96A2F99C44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53206B-396B-47D6-9C7A-332EE857D1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4F95CC-C5D8-469F-AA72-FB43FC31F31D}"/>
              </a:ext>
            </a:extLst>
          </p:cNvPr>
          <p:cNvSpPr>
            <a:spLocks noGrp="1" noChangeArrowheads="1"/>
          </p:cNvSpPr>
          <p:nvPr>
            <p:ph type="sldNum" sz="quarter" idx="12"/>
          </p:nvPr>
        </p:nvSpPr>
        <p:spPr>
          <a:ln/>
        </p:spPr>
        <p:txBody>
          <a:bodyPr/>
          <a:lstStyle>
            <a:lvl1pPr>
              <a:defRPr/>
            </a:lvl1pPr>
          </a:lstStyle>
          <a:p>
            <a:fld id="{140B0F85-4D2E-4140-A484-9F60C8AD349F}" type="slidenum">
              <a:rPr lang="en-US" altLang="en-US"/>
              <a:pPr/>
              <a:t>‹#›</a:t>
            </a:fld>
            <a:endParaRPr lang="en-US" altLang="en-US"/>
          </a:p>
        </p:txBody>
      </p:sp>
    </p:spTree>
    <p:extLst>
      <p:ext uri="{BB962C8B-B14F-4D97-AF65-F5344CB8AC3E}">
        <p14:creationId xmlns:p14="http://schemas.microsoft.com/office/powerpoint/2010/main" val="105434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856DD-1E30-4978-BC2F-3E0CAE46EF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E56CD8-BA63-4C82-A1AB-1B6DF018B0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705A8C-C5AC-4EF6-9CF0-724F59D02C82}"/>
              </a:ext>
            </a:extLst>
          </p:cNvPr>
          <p:cNvSpPr>
            <a:spLocks noGrp="1" noChangeArrowheads="1"/>
          </p:cNvSpPr>
          <p:nvPr>
            <p:ph type="sldNum" sz="quarter" idx="12"/>
          </p:nvPr>
        </p:nvSpPr>
        <p:spPr>
          <a:ln/>
        </p:spPr>
        <p:txBody>
          <a:bodyPr/>
          <a:lstStyle>
            <a:lvl1pPr>
              <a:defRPr/>
            </a:lvl1pPr>
          </a:lstStyle>
          <a:p>
            <a:fld id="{29993070-22B5-4B5B-99D4-E5003F0678C7}" type="slidenum">
              <a:rPr lang="en-US" altLang="en-US"/>
              <a:pPr/>
              <a:t>‹#›</a:t>
            </a:fld>
            <a:endParaRPr lang="en-US" altLang="en-US"/>
          </a:p>
        </p:txBody>
      </p:sp>
    </p:spTree>
    <p:extLst>
      <p:ext uri="{BB962C8B-B14F-4D97-AF65-F5344CB8AC3E}">
        <p14:creationId xmlns:p14="http://schemas.microsoft.com/office/powerpoint/2010/main" val="112636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07D16-89F7-40BD-86C5-54196BD260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52DEAD-3D03-4128-A957-FCB9213256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5F81F1-25F8-4C93-895E-380D7EF85992}"/>
              </a:ext>
            </a:extLst>
          </p:cNvPr>
          <p:cNvSpPr>
            <a:spLocks noGrp="1" noChangeArrowheads="1"/>
          </p:cNvSpPr>
          <p:nvPr>
            <p:ph type="sldNum" sz="quarter" idx="12"/>
          </p:nvPr>
        </p:nvSpPr>
        <p:spPr>
          <a:ln/>
        </p:spPr>
        <p:txBody>
          <a:bodyPr/>
          <a:lstStyle>
            <a:lvl1pPr>
              <a:defRPr/>
            </a:lvl1pPr>
          </a:lstStyle>
          <a:p>
            <a:fld id="{C30E61DE-3D2B-4BD9-B5FE-CB2B8A530D6B}" type="slidenum">
              <a:rPr lang="en-US" altLang="en-US"/>
              <a:pPr/>
              <a:t>‹#›</a:t>
            </a:fld>
            <a:endParaRPr lang="en-US" altLang="en-US"/>
          </a:p>
        </p:txBody>
      </p:sp>
    </p:spTree>
    <p:extLst>
      <p:ext uri="{BB962C8B-B14F-4D97-AF65-F5344CB8AC3E}">
        <p14:creationId xmlns:p14="http://schemas.microsoft.com/office/powerpoint/2010/main" val="1571547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1E775BD-C03E-4C31-9E0A-7A29210257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41B852-FBD8-48E4-B34E-78ACA29213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E26FA3-6A04-4AB0-B9B0-43A78D269CC7}"/>
              </a:ext>
            </a:extLst>
          </p:cNvPr>
          <p:cNvSpPr>
            <a:spLocks noGrp="1" noChangeArrowheads="1"/>
          </p:cNvSpPr>
          <p:nvPr>
            <p:ph type="sldNum" sz="quarter" idx="12"/>
          </p:nvPr>
        </p:nvSpPr>
        <p:spPr>
          <a:ln/>
        </p:spPr>
        <p:txBody>
          <a:bodyPr/>
          <a:lstStyle>
            <a:lvl1pPr>
              <a:defRPr/>
            </a:lvl1pPr>
          </a:lstStyle>
          <a:p>
            <a:fld id="{6DDE79C1-B2F8-4318-AE1E-EEA61724CDE3}" type="slidenum">
              <a:rPr lang="en-US" altLang="en-US"/>
              <a:pPr/>
              <a:t>‹#›</a:t>
            </a:fld>
            <a:endParaRPr lang="en-US" altLang="en-US"/>
          </a:p>
        </p:txBody>
      </p:sp>
    </p:spTree>
    <p:extLst>
      <p:ext uri="{BB962C8B-B14F-4D97-AF65-F5344CB8AC3E}">
        <p14:creationId xmlns:p14="http://schemas.microsoft.com/office/powerpoint/2010/main" val="821389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FF8FC0B-A695-4122-8A42-59ECE3CECC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ADC4E7-E234-4F68-B974-C3C2DC801F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12AFCB-E06D-4AF2-9D3F-23635DF4FDD9}"/>
              </a:ext>
            </a:extLst>
          </p:cNvPr>
          <p:cNvSpPr>
            <a:spLocks noGrp="1" noChangeArrowheads="1"/>
          </p:cNvSpPr>
          <p:nvPr>
            <p:ph type="sldNum" sz="quarter" idx="12"/>
          </p:nvPr>
        </p:nvSpPr>
        <p:spPr>
          <a:ln/>
        </p:spPr>
        <p:txBody>
          <a:bodyPr/>
          <a:lstStyle>
            <a:lvl1pPr>
              <a:defRPr/>
            </a:lvl1pPr>
          </a:lstStyle>
          <a:p>
            <a:fld id="{56BF7710-DF54-4125-AEFF-30072756AFFA}" type="slidenum">
              <a:rPr lang="en-US" altLang="en-US"/>
              <a:pPr/>
              <a:t>‹#›</a:t>
            </a:fld>
            <a:endParaRPr lang="en-US" altLang="en-US"/>
          </a:p>
        </p:txBody>
      </p:sp>
    </p:spTree>
    <p:extLst>
      <p:ext uri="{BB962C8B-B14F-4D97-AF65-F5344CB8AC3E}">
        <p14:creationId xmlns:p14="http://schemas.microsoft.com/office/powerpoint/2010/main" val="3378640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E578B7-4971-47E1-B5D6-CBD40194D53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A516B79-AC88-48A6-AB7A-C527D173F2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8C7C3DE-B5AD-4DE7-A01D-363048427BD5}"/>
              </a:ext>
            </a:extLst>
          </p:cNvPr>
          <p:cNvSpPr>
            <a:spLocks noGrp="1" noChangeArrowheads="1"/>
          </p:cNvSpPr>
          <p:nvPr>
            <p:ph type="sldNum" sz="quarter" idx="12"/>
          </p:nvPr>
        </p:nvSpPr>
        <p:spPr>
          <a:ln/>
        </p:spPr>
        <p:txBody>
          <a:bodyPr/>
          <a:lstStyle>
            <a:lvl1pPr>
              <a:defRPr/>
            </a:lvl1pPr>
          </a:lstStyle>
          <a:p>
            <a:fld id="{2CDB5099-1486-4CB1-8079-21A225B178C7}" type="slidenum">
              <a:rPr lang="en-US" altLang="en-US"/>
              <a:pPr/>
              <a:t>‹#›</a:t>
            </a:fld>
            <a:endParaRPr lang="en-US" altLang="en-US"/>
          </a:p>
        </p:txBody>
      </p:sp>
    </p:spTree>
    <p:extLst>
      <p:ext uri="{BB962C8B-B14F-4D97-AF65-F5344CB8AC3E}">
        <p14:creationId xmlns:p14="http://schemas.microsoft.com/office/powerpoint/2010/main" val="3932502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90F291-CB2F-48AE-BB46-7CFBCBDFDF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3B3BB5A-2F78-4624-9AE9-880A7DBFE9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AA28EC-8D41-498F-BF06-0B3D539F1365}"/>
              </a:ext>
            </a:extLst>
          </p:cNvPr>
          <p:cNvSpPr>
            <a:spLocks noGrp="1" noChangeArrowheads="1"/>
          </p:cNvSpPr>
          <p:nvPr>
            <p:ph type="sldNum" sz="quarter" idx="12"/>
          </p:nvPr>
        </p:nvSpPr>
        <p:spPr>
          <a:ln/>
        </p:spPr>
        <p:txBody>
          <a:bodyPr/>
          <a:lstStyle>
            <a:lvl1pPr>
              <a:defRPr/>
            </a:lvl1pPr>
          </a:lstStyle>
          <a:p>
            <a:fld id="{97BD0295-4096-4799-B113-7BC89A191299}" type="slidenum">
              <a:rPr lang="en-US" altLang="en-US"/>
              <a:pPr/>
              <a:t>‹#›</a:t>
            </a:fld>
            <a:endParaRPr lang="en-US" altLang="en-US"/>
          </a:p>
        </p:txBody>
      </p:sp>
    </p:spTree>
    <p:extLst>
      <p:ext uri="{BB962C8B-B14F-4D97-AF65-F5344CB8AC3E}">
        <p14:creationId xmlns:p14="http://schemas.microsoft.com/office/powerpoint/2010/main" val="2281274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D7CAC6-1868-4311-B67D-D5EFC74342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E5AA3A-4C55-4BDD-AC43-58696EE70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D2F5D3-496A-40AA-ABD0-938CF5DC5D1D}"/>
              </a:ext>
            </a:extLst>
          </p:cNvPr>
          <p:cNvSpPr>
            <a:spLocks noGrp="1" noChangeArrowheads="1"/>
          </p:cNvSpPr>
          <p:nvPr>
            <p:ph type="sldNum" sz="quarter" idx="12"/>
          </p:nvPr>
        </p:nvSpPr>
        <p:spPr>
          <a:ln/>
        </p:spPr>
        <p:txBody>
          <a:bodyPr/>
          <a:lstStyle>
            <a:lvl1pPr>
              <a:defRPr/>
            </a:lvl1pPr>
          </a:lstStyle>
          <a:p>
            <a:fld id="{E6CC069C-8BC0-4184-BCC5-CE8C92457BA0}" type="slidenum">
              <a:rPr lang="en-US" altLang="en-US"/>
              <a:pPr/>
              <a:t>‹#›</a:t>
            </a:fld>
            <a:endParaRPr lang="en-US" altLang="en-US"/>
          </a:p>
        </p:txBody>
      </p:sp>
    </p:spTree>
    <p:extLst>
      <p:ext uri="{BB962C8B-B14F-4D97-AF65-F5344CB8AC3E}">
        <p14:creationId xmlns:p14="http://schemas.microsoft.com/office/powerpoint/2010/main" val="4186542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4838D70-8F56-4F94-B5FF-A3D69D66E8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5E4210-41DD-423D-A159-BC0D96B251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FA162B-AC6A-486E-9D23-80CF85156709}"/>
              </a:ext>
            </a:extLst>
          </p:cNvPr>
          <p:cNvSpPr>
            <a:spLocks noGrp="1" noChangeArrowheads="1"/>
          </p:cNvSpPr>
          <p:nvPr>
            <p:ph type="sldNum" sz="quarter" idx="12"/>
          </p:nvPr>
        </p:nvSpPr>
        <p:spPr>
          <a:ln/>
        </p:spPr>
        <p:txBody>
          <a:bodyPr/>
          <a:lstStyle>
            <a:lvl1pPr>
              <a:defRPr/>
            </a:lvl1pPr>
          </a:lstStyle>
          <a:p>
            <a:fld id="{55A5D626-9128-430F-93C4-658538F20FC7}" type="slidenum">
              <a:rPr lang="en-US" altLang="en-US"/>
              <a:pPr/>
              <a:t>‹#›</a:t>
            </a:fld>
            <a:endParaRPr lang="en-US" altLang="en-US"/>
          </a:p>
        </p:txBody>
      </p:sp>
    </p:spTree>
    <p:extLst>
      <p:ext uri="{BB962C8B-B14F-4D97-AF65-F5344CB8AC3E}">
        <p14:creationId xmlns:p14="http://schemas.microsoft.com/office/powerpoint/2010/main" val="2425944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96CAA7B-3A56-4E0B-BE0A-D166FA9B1A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E82ABB-34E0-4183-B770-58782FE3D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C19B92-893A-484E-89B0-8D13816CECDE}"/>
              </a:ext>
            </a:extLst>
          </p:cNvPr>
          <p:cNvSpPr>
            <a:spLocks noGrp="1" noChangeArrowheads="1"/>
          </p:cNvSpPr>
          <p:nvPr>
            <p:ph type="sldNum" sz="quarter" idx="12"/>
          </p:nvPr>
        </p:nvSpPr>
        <p:spPr>
          <a:ln/>
        </p:spPr>
        <p:txBody>
          <a:bodyPr/>
          <a:lstStyle>
            <a:lvl1pPr>
              <a:defRPr/>
            </a:lvl1pPr>
          </a:lstStyle>
          <a:p>
            <a:fld id="{0C3C95A2-8143-404C-83EA-5D5F10031532}" type="slidenum">
              <a:rPr lang="en-US" altLang="en-US"/>
              <a:pPr/>
              <a:t>‹#›</a:t>
            </a:fld>
            <a:endParaRPr lang="en-US" altLang="en-US"/>
          </a:p>
        </p:txBody>
      </p:sp>
    </p:spTree>
    <p:extLst>
      <p:ext uri="{BB962C8B-B14F-4D97-AF65-F5344CB8AC3E}">
        <p14:creationId xmlns:p14="http://schemas.microsoft.com/office/powerpoint/2010/main" val="3527586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6B0262-1820-4E74-96A4-FFDF28EC19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3758CD-AB85-4E82-A661-8C4B4F5F5C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7C8DE6-A030-4EFE-A070-8F175487E84D}"/>
              </a:ext>
            </a:extLst>
          </p:cNvPr>
          <p:cNvSpPr>
            <a:spLocks noGrp="1" noChangeArrowheads="1"/>
          </p:cNvSpPr>
          <p:nvPr>
            <p:ph type="sldNum" sz="quarter" idx="12"/>
          </p:nvPr>
        </p:nvSpPr>
        <p:spPr>
          <a:ln/>
        </p:spPr>
        <p:txBody>
          <a:bodyPr/>
          <a:lstStyle>
            <a:lvl1pPr>
              <a:defRPr/>
            </a:lvl1pPr>
          </a:lstStyle>
          <a:p>
            <a:fld id="{EBDE00F7-2234-4394-892A-D02A9CE517BA}" type="slidenum">
              <a:rPr lang="en-US" altLang="en-US"/>
              <a:pPr/>
              <a:t>‹#›</a:t>
            </a:fld>
            <a:endParaRPr lang="en-US" altLang="en-US"/>
          </a:p>
        </p:txBody>
      </p:sp>
    </p:spTree>
    <p:extLst>
      <p:ext uri="{BB962C8B-B14F-4D97-AF65-F5344CB8AC3E}">
        <p14:creationId xmlns:p14="http://schemas.microsoft.com/office/powerpoint/2010/main" val="1358147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57339A-CC35-4614-B8BD-D30DA4600C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5C7008-F67C-477E-A06E-F3D3D52649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319E3E-A1A4-4F21-9E36-10ABB01D4CC6}"/>
              </a:ext>
            </a:extLst>
          </p:cNvPr>
          <p:cNvSpPr>
            <a:spLocks noGrp="1" noChangeArrowheads="1"/>
          </p:cNvSpPr>
          <p:nvPr>
            <p:ph type="sldNum" sz="quarter" idx="12"/>
          </p:nvPr>
        </p:nvSpPr>
        <p:spPr>
          <a:ln/>
        </p:spPr>
        <p:txBody>
          <a:bodyPr/>
          <a:lstStyle>
            <a:lvl1pPr>
              <a:defRPr/>
            </a:lvl1pPr>
          </a:lstStyle>
          <a:p>
            <a:fld id="{88833C04-FE51-496E-A6DC-9F8348400C25}" type="slidenum">
              <a:rPr lang="en-US" altLang="en-US"/>
              <a:pPr/>
              <a:t>‹#›</a:t>
            </a:fld>
            <a:endParaRPr lang="en-US" altLang="en-US"/>
          </a:p>
        </p:txBody>
      </p:sp>
    </p:spTree>
    <p:extLst>
      <p:ext uri="{BB962C8B-B14F-4D97-AF65-F5344CB8AC3E}">
        <p14:creationId xmlns:p14="http://schemas.microsoft.com/office/powerpoint/2010/main" val="27230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D643EA4E-C2EB-434B-A354-4868CE0CED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203112-6BB1-4252-AAA4-89C6DCCB35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1E9EB5-7603-4DD8-9EBC-110DD01324E7}"/>
              </a:ext>
            </a:extLst>
          </p:cNvPr>
          <p:cNvSpPr>
            <a:spLocks noGrp="1" noChangeArrowheads="1"/>
          </p:cNvSpPr>
          <p:nvPr>
            <p:ph type="sldNum" sz="quarter" idx="12"/>
          </p:nvPr>
        </p:nvSpPr>
        <p:spPr>
          <a:ln/>
        </p:spPr>
        <p:txBody>
          <a:bodyPr/>
          <a:lstStyle>
            <a:lvl1pPr>
              <a:defRPr/>
            </a:lvl1pPr>
          </a:lstStyle>
          <a:p>
            <a:fld id="{D338A0B4-4FEE-40FB-8F73-75E066B0D328}" type="slidenum">
              <a:rPr lang="en-US" altLang="en-US"/>
              <a:pPr/>
              <a:t>‹#›</a:t>
            </a:fld>
            <a:endParaRPr lang="en-US" altLang="en-US"/>
          </a:p>
        </p:txBody>
      </p:sp>
    </p:spTree>
    <p:extLst>
      <p:ext uri="{BB962C8B-B14F-4D97-AF65-F5344CB8AC3E}">
        <p14:creationId xmlns:p14="http://schemas.microsoft.com/office/powerpoint/2010/main" val="3925589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6565ED-51E1-44C2-8DE9-8C41A3698E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9CF110-6D26-48C4-AE9B-6F7C94F70F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2C861E-01F4-41DF-BA85-00655ED641BC}"/>
              </a:ext>
            </a:extLst>
          </p:cNvPr>
          <p:cNvSpPr>
            <a:spLocks noGrp="1" noChangeArrowheads="1"/>
          </p:cNvSpPr>
          <p:nvPr>
            <p:ph type="sldNum" sz="quarter" idx="12"/>
          </p:nvPr>
        </p:nvSpPr>
        <p:spPr>
          <a:ln/>
        </p:spPr>
        <p:txBody>
          <a:bodyPr/>
          <a:lstStyle>
            <a:lvl1pPr>
              <a:defRPr/>
            </a:lvl1pPr>
          </a:lstStyle>
          <a:p>
            <a:fld id="{65CECA73-0725-4A12-BF65-873C2BD8BE5B}" type="slidenum">
              <a:rPr lang="en-US" altLang="en-US"/>
              <a:pPr/>
              <a:t>‹#›</a:t>
            </a:fld>
            <a:endParaRPr lang="en-US" altLang="en-US"/>
          </a:p>
        </p:txBody>
      </p:sp>
    </p:spTree>
    <p:extLst>
      <p:ext uri="{BB962C8B-B14F-4D97-AF65-F5344CB8AC3E}">
        <p14:creationId xmlns:p14="http://schemas.microsoft.com/office/powerpoint/2010/main" val="3733956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742E9E-DC6F-4A40-8111-F8571237F93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81F5AD6-5433-49F8-9612-4F0053889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A63905-08A7-4425-88DB-DE05306CD5A8}"/>
              </a:ext>
            </a:extLst>
          </p:cNvPr>
          <p:cNvSpPr>
            <a:spLocks noGrp="1" noChangeArrowheads="1"/>
          </p:cNvSpPr>
          <p:nvPr>
            <p:ph type="sldNum" sz="quarter" idx="12"/>
          </p:nvPr>
        </p:nvSpPr>
        <p:spPr>
          <a:ln/>
        </p:spPr>
        <p:txBody>
          <a:bodyPr/>
          <a:lstStyle>
            <a:lvl1pPr>
              <a:defRPr/>
            </a:lvl1pPr>
          </a:lstStyle>
          <a:p>
            <a:fld id="{BB8366C0-7A98-45FB-AF31-43A3F0C44DFF}" type="slidenum">
              <a:rPr lang="en-US" altLang="en-US"/>
              <a:pPr/>
              <a:t>‹#›</a:t>
            </a:fld>
            <a:endParaRPr lang="en-US" altLang="en-US"/>
          </a:p>
        </p:txBody>
      </p:sp>
    </p:spTree>
    <p:extLst>
      <p:ext uri="{BB962C8B-B14F-4D97-AF65-F5344CB8AC3E}">
        <p14:creationId xmlns:p14="http://schemas.microsoft.com/office/powerpoint/2010/main" val="3036249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E50436-6549-4783-A0B4-9C11444E9F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3F2D60-85F1-49C8-A720-64B6754689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A36508A-4C45-41D6-B245-3FF4AED0D018}"/>
              </a:ext>
            </a:extLst>
          </p:cNvPr>
          <p:cNvSpPr>
            <a:spLocks noGrp="1" noChangeArrowheads="1"/>
          </p:cNvSpPr>
          <p:nvPr>
            <p:ph type="sldNum" sz="quarter" idx="12"/>
          </p:nvPr>
        </p:nvSpPr>
        <p:spPr>
          <a:ln/>
        </p:spPr>
        <p:txBody>
          <a:bodyPr/>
          <a:lstStyle>
            <a:lvl1pPr>
              <a:defRPr/>
            </a:lvl1pPr>
          </a:lstStyle>
          <a:p>
            <a:fld id="{5D1789BD-49A1-4CCC-B0EB-8314245089DC}" type="slidenum">
              <a:rPr lang="en-US" altLang="en-US"/>
              <a:pPr/>
              <a:t>‹#›</a:t>
            </a:fld>
            <a:endParaRPr lang="en-US" altLang="en-US"/>
          </a:p>
        </p:txBody>
      </p:sp>
    </p:spTree>
    <p:extLst>
      <p:ext uri="{BB962C8B-B14F-4D97-AF65-F5344CB8AC3E}">
        <p14:creationId xmlns:p14="http://schemas.microsoft.com/office/powerpoint/2010/main" val="232993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2C6CAD-DCA5-4CA1-BB98-C6826538613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BD3FC9-6AEB-4099-9549-B1A1FCA853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075C52B-99AF-4C0C-A806-094ADB161E39}"/>
              </a:ext>
            </a:extLst>
          </p:cNvPr>
          <p:cNvSpPr>
            <a:spLocks noGrp="1" noChangeArrowheads="1"/>
          </p:cNvSpPr>
          <p:nvPr>
            <p:ph type="sldNum" sz="quarter" idx="12"/>
          </p:nvPr>
        </p:nvSpPr>
        <p:spPr>
          <a:ln/>
        </p:spPr>
        <p:txBody>
          <a:bodyPr/>
          <a:lstStyle>
            <a:lvl1pPr>
              <a:defRPr/>
            </a:lvl1pPr>
          </a:lstStyle>
          <a:p>
            <a:fld id="{2968238B-C5B4-430F-BCDA-A00FA27D594F}" type="slidenum">
              <a:rPr lang="en-US" altLang="en-US"/>
              <a:pPr/>
              <a:t>‹#›</a:t>
            </a:fld>
            <a:endParaRPr lang="en-US" altLang="en-US"/>
          </a:p>
        </p:txBody>
      </p:sp>
    </p:spTree>
    <p:extLst>
      <p:ext uri="{BB962C8B-B14F-4D97-AF65-F5344CB8AC3E}">
        <p14:creationId xmlns:p14="http://schemas.microsoft.com/office/powerpoint/2010/main" val="1234095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43C05B1-AED4-4C0E-9352-0E8AF000A0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CD7ED3-B367-4FC2-AE8C-24848E0490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E1321B-E4BA-4056-AE9D-9B9EE14C0B49}"/>
              </a:ext>
            </a:extLst>
          </p:cNvPr>
          <p:cNvSpPr>
            <a:spLocks noGrp="1" noChangeArrowheads="1"/>
          </p:cNvSpPr>
          <p:nvPr>
            <p:ph type="sldNum" sz="quarter" idx="12"/>
          </p:nvPr>
        </p:nvSpPr>
        <p:spPr>
          <a:ln/>
        </p:spPr>
        <p:txBody>
          <a:bodyPr/>
          <a:lstStyle>
            <a:lvl1pPr>
              <a:defRPr/>
            </a:lvl1pPr>
          </a:lstStyle>
          <a:p>
            <a:fld id="{C6624819-1F16-40ED-80CF-3F82EEE607AD}" type="slidenum">
              <a:rPr lang="en-US" altLang="en-US"/>
              <a:pPr/>
              <a:t>‹#›</a:t>
            </a:fld>
            <a:endParaRPr lang="en-US" altLang="en-US"/>
          </a:p>
        </p:txBody>
      </p:sp>
    </p:spTree>
    <p:extLst>
      <p:ext uri="{BB962C8B-B14F-4D97-AF65-F5344CB8AC3E}">
        <p14:creationId xmlns:p14="http://schemas.microsoft.com/office/powerpoint/2010/main" val="1306963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5B482A7-5765-4E20-B212-E1D81AFF17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E0997E-D093-4409-9C34-A5FEF3BFE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D4748F-E257-4C60-8126-5D85AE3FA8A0}"/>
              </a:ext>
            </a:extLst>
          </p:cNvPr>
          <p:cNvSpPr>
            <a:spLocks noGrp="1" noChangeArrowheads="1"/>
          </p:cNvSpPr>
          <p:nvPr>
            <p:ph type="sldNum" sz="quarter" idx="12"/>
          </p:nvPr>
        </p:nvSpPr>
        <p:spPr>
          <a:ln/>
        </p:spPr>
        <p:txBody>
          <a:bodyPr/>
          <a:lstStyle>
            <a:lvl1pPr>
              <a:defRPr/>
            </a:lvl1pPr>
          </a:lstStyle>
          <a:p>
            <a:fld id="{264E40A6-2F19-4785-B3CD-563535FA3B9F}" type="slidenum">
              <a:rPr lang="en-US" altLang="en-US"/>
              <a:pPr/>
              <a:t>‹#›</a:t>
            </a:fld>
            <a:endParaRPr lang="en-US" altLang="en-US"/>
          </a:p>
        </p:txBody>
      </p:sp>
    </p:spTree>
    <p:extLst>
      <p:ext uri="{BB962C8B-B14F-4D97-AF65-F5344CB8AC3E}">
        <p14:creationId xmlns:p14="http://schemas.microsoft.com/office/powerpoint/2010/main" val="49405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26788B-7869-4A28-906D-2C914221E2D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DD63E49E-7811-48C5-95C7-C173522B9B94}"/>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50140A4-AF1C-440C-A736-BB417BF1057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6D8A3DA-68C9-4C7C-AB19-2916436E71B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61133A9-121B-463A-93F8-E89E26E02DC8}"/>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36028BF0-FE28-42B8-B04B-3DE8FD74D3E7}" type="slidenum">
              <a:rPr lang="en-US" altLang="en-US"/>
              <a:pPr/>
              <a:t>‹#›</a:t>
            </a:fld>
            <a:endParaRPr lang="en-US" altLang="en-US"/>
          </a:p>
        </p:txBody>
      </p:sp>
    </p:spTree>
    <p:extLst>
      <p:ext uri="{BB962C8B-B14F-4D97-AF65-F5344CB8AC3E}">
        <p14:creationId xmlns:p14="http://schemas.microsoft.com/office/powerpoint/2010/main" val="350643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56902560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BCFA173-DEEB-48C7-B699-260871CE874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41C60D7-9A90-4857-B452-87FA71A70CC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CE882F2-F81D-4EEF-A4F8-1878CD40C0F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7715A61-7D99-49F7-8213-3300C18F4D4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E02D0081-2D9A-4ABA-8B86-F800D20E4ED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A3B23F30-2532-4208-BCDD-A5E523623E12}" type="slidenum">
              <a:rPr lang="en-US" altLang="en-US"/>
              <a:pPr/>
              <a:t>‹#›</a:t>
            </a:fld>
            <a:endParaRPr lang="en-US" altLang="en-US"/>
          </a:p>
        </p:txBody>
      </p:sp>
    </p:spTree>
    <p:extLst>
      <p:ext uri="{BB962C8B-B14F-4D97-AF65-F5344CB8AC3E}">
        <p14:creationId xmlns:p14="http://schemas.microsoft.com/office/powerpoint/2010/main" val="23841217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2C89463-9736-4C03-9CCA-3E46790372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Hosanna</a:t>
            </a:r>
            <a:endParaRPr lang="en-US">
              <a:ea typeface="+mj-ea"/>
            </a:endParaRPr>
          </a:p>
        </p:txBody>
      </p:sp>
      <p:pic>
        <p:nvPicPr>
          <p:cNvPr id="2" name="Picture 46" descr="Hosanna-pp">
            <a:extLst>
              <a:ext uri="{FF2B5EF4-FFF2-40B4-BE49-F238E27FC236}">
                <a16:creationId xmlns:a16="http://schemas.microsoft.com/office/drawing/2014/main" id="{77452D54-83D5-4A70-82FF-A4B727D7A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D55374C2-130F-458B-9606-ECE60427C37F}"/>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3D49492A-F489-4D03-9FF4-116F93EAA4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4C3DA26-C6D8-442B-8454-EBC14BEB28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My Hope is Built</a:t>
            </a:r>
            <a:endParaRPr lang="en-US">
              <a:ea typeface="+mj-ea"/>
            </a:endParaRPr>
          </a:p>
        </p:txBody>
      </p:sp>
      <p:pic>
        <p:nvPicPr>
          <p:cNvPr id="3074" name="Picture 3" descr="My Hope is built on Noth-pp">
            <a:extLst>
              <a:ext uri="{FF2B5EF4-FFF2-40B4-BE49-F238E27FC236}">
                <a16:creationId xmlns:a16="http://schemas.microsoft.com/office/drawing/2014/main" id="{6F5B2A2A-B6A7-4FA3-AB1B-6BE26D5B3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10A5B2B3-EDA4-4F74-952A-71E36E857C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550808AF-61B7-4307-831C-BCA5AB6E0332}"/>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7953960C-A8B4-45DC-BC6B-DB09B1D959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Day That Will Be</a:t>
            </a:r>
            <a:endParaRPr lang="en-US">
              <a:ea typeface="+mj-ea"/>
            </a:endParaRPr>
          </a:p>
        </p:txBody>
      </p:sp>
      <p:pic>
        <p:nvPicPr>
          <p:cNvPr id="8194" name="Picture 3" descr="What a day that will be-pp">
            <a:extLst>
              <a:ext uri="{FF2B5EF4-FFF2-40B4-BE49-F238E27FC236}">
                <a16:creationId xmlns:a16="http://schemas.microsoft.com/office/drawing/2014/main" id="{B84A93E5-824E-48F8-9459-AE42B615C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1468CF46-FD1A-4C2A-8E15-D834B26D526D}"/>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B28F25F8-AC3A-45D3-ABA5-CCF68CA35A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F210082-08F4-479D-99D8-CE39B07AFB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Day That Will Be</a:t>
            </a:r>
            <a:endParaRPr lang="en-US">
              <a:ea typeface="+mj-ea"/>
            </a:endParaRPr>
          </a:p>
        </p:txBody>
      </p:sp>
      <p:pic>
        <p:nvPicPr>
          <p:cNvPr id="9218" name="Picture 3" descr="What a day that will be-pp">
            <a:extLst>
              <a:ext uri="{FF2B5EF4-FFF2-40B4-BE49-F238E27FC236}">
                <a16:creationId xmlns:a16="http://schemas.microsoft.com/office/drawing/2014/main" id="{FD84BBF0-7589-4BBE-96B1-5F03D825E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788C539-3210-45F1-938C-22124DB5F7FE}"/>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A1DB9DF3-6D1A-4538-9996-C932DD26A1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759C2756-95B7-4E2E-A917-360D23EF50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Day That Will Be</a:t>
            </a:r>
            <a:endParaRPr lang="en-US">
              <a:ea typeface="+mj-ea"/>
            </a:endParaRPr>
          </a:p>
        </p:txBody>
      </p:sp>
      <p:pic>
        <p:nvPicPr>
          <p:cNvPr id="10242" name="Picture 1027" descr="What a day that will be-pp">
            <a:extLst>
              <a:ext uri="{FF2B5EF4-FFF2-40B4-BE49-F238E27FC236}">
                <a16:creationId xmlns:a16="http://schemas.microsoft.com/office/drawing/2014/main" id="{3DEA96DC-3AF5-4605-80C2-EACB4DC05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76B36C5C-3A10-4B07-A5B9-87901D4E3222}"/>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354586A4-1EED-4AF8-A80B-7B82305786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FFECC1B-345D-483B-8BE6-9B9F08B672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11266" name="Picture 3" descr="What a day that will be-pp">
            <a:extLst>
              <a:ext uri="{FF2B5EF4-FFF2-40B4-BE49-F238E27FC236}">
                <a16:creationId xmlns:a16="http://schemas.microsoft.com/office/drawing/2014/main" id="{78A31E0C-8947-4DEB-A5F3-2770758E7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1815D882-A405-4B5F-8C14-96D42ACE83D4}"/>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497F753A-809E-4CBB-A535-955EA29273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B52872E-1C6E-4632-AF2D-5050964011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What a Day That Will Be</a:t>
            </a:r>
            <a:endParaRPr lang="en-US">
              <a:ea typeface="+mj-ea"/>
            </a:endParaRPr>
          </a:p>
        </p:txBody>
      </p:sp>
      <p:pic>
        <p:nvPicPr>
          <p:cNvPr id="12290" name="Picture 9" descr="What a day that will be-pp">
            <a:extLst>
              <a:ext uri="{FF2B5EF4-FFF2-40B4-BE49-F238E27FC236}">
                <a16:creationId xmlns:a16="http://schemas.microsoft.com/office/drawing/2014/main" id="{B8233B7A-32C9-4C6B-80A2-50965E02D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01D6AC5E-3F76-4323-8B2D-3ADEB2F6390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7994C865-14A0-452F-8A30-C1D5B8633E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5C09ADF-74E3-4DD0-A46A-3BCA57DD8F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13314" name="Picture 6" descr="What a day that will be-pp">
            <a:extLst>
              <a:ext uri="{FF2B5EF4-FFF2-40B4-BE49-F238E27FC236}">
                <a16:creationId xmlns:a16="http://schemas.microsoft.com/office/drawing/2014/main" id="{5BDBBEC8-1E58-4EB7-B220-1452AC292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E2C53752-34A1-4293-963F-5CB067037C0C}"/>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AAAA56C5-F2D1-484E-B178-558C820275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a:bodyPr>
          <a:lstStyle/>
          <a:p>
            <a:pPr>
              <a:lnSpc>
                <a:spcPct val="150000"/>
              </a:lnSpc>
            </a:pPr>
            <a:r>
              <a:rPr lang="en-US" sz="4800" dirty="0">
                <a:solidFill>
                  <a:srgbClr val="2B262A"/>
                </a:solidFill>
                <a:latin typeface="Gobold" panose="02000500000000000000" pitchFamily="2" charset="0"/>
              </a:rPr>
              <a:t>1 Peter 4:10</a:t>
            </a:r>
          </a:p>
          <a:p>
            <a:pPr algn="just">
              <a:lnSpc>
                <a:spcPct val="150000"/>
              </a:lnSpc>
            </a:pPr>
            <a:r>
              <a:rPr lang="en-US" dirty="0">
                <a:solidFill>
                  <a:srgbClr val="314172"/>
                </a:solidFill>
                <a:latin typeface="Gobold" panose="02000500000000000000" pitchFamily="2" charset="0"/>
              </a:rPr>
              <a:t>“As each one has received a gift, minister it to one another, as good stewards of the manifold grace of God.”</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7824694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How Deep The Father’s Love</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4347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7B421BD-17AF-44BA-8201-BEFCABC6D6CC}"/>
              </a:ext>
            </a:extLst>
          </p:cNvPr>
          <p:cNvSpPr>
            <a:spLocks noGrp="1" noChangeArrowheads="1"/>
          </p:cNvSpPr>
          <p:nvPr>
            <p:ph type="ctrTitle"/>
          </p:nvPr>
        </p:nvSpPr>
        <p:spPr>
          <a:xfrm>
            <a:off x="101600" y="152400"/>
            <a:ext cx="4368800" cy="228600"/>
          </a:xfrm>
        </p:spPr>
        <p:txBody>
          <a:bodyPr/>
          <a:lstStyle/>
          <a:p>
            <a:pPr eaLnBrk="1" hangingPunct="1"/>
            <a:r>
              <a:rPr lang="en-US" altLang="en-US" sz="2400"/>
              <a:t>1-1 How Deep the Father</a:t>
            </a:r>
            <a:r>
              <a:rPr lang="ja-JP" altLang="en-US" sz="2400">
                <a:latin typeface="Arial" panose="020B0604020202020204" pitchFamily="34" charset="0"/>
              </a:rPr>
              <a:t>’</a:t>
            </a:r>
            <a:r>
              <a:rPr lang="en-US" altLang="ja-JP" sz="2400"/>
              <a:t>s Love</a:t>
            </a:r>
            <a:endParaRPr lang="en-US" altLang="en-US"/>
          </a:p>
        </p:txBody>
      </p:sp>
      <p:pic>
        <p:nvPicPr>
          <p:cNvPr id="2" name="Picture 15" descr="How Deep the Fathers-pp">
            <a:extLst>
              <a:ext uri="{FF2B5EF4-FFF2-40B4-BE49-F238E27FC236}">
                <a16:creationId xmlns:a16="http://schemas.microsoft.com/office/drawing/2014/main" id="{B8E56D95-0203-4F5B-8BF5-F8D2ECB57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085"/>
            <a:ext cx="12194117" cy="686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16">
            <a:extLst>
              <a:ext uri="{FF2B5EF4-FFF2-40B4-BE49-F238E27FC236}">
                <a16:creationId xmlns:a16="http://schemas.microsoft.com/office/drawing/2014/main" id="{BBCC2FEB-1D83-40D9-A17B-45B4B31D4CC2}"/>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D842F6A-3BEB-4F40-96EB-CCE5364B4CD5}"/>
              </a:ext>
            </a:extLst>
          </p:cNvPr>
          <p:cNvSpPr>
            <a:spLocks noGrp="1" noChangeArrowheads="1"/>
          </p:cNvSpPr>
          <p:nvPr>
            <p:ph type="ctrTitle"/>
          </p:nvPr>
        </p:nvSpPr>
        <p:spPr>
          <a:xfrm>
            <a:off x="101600" y="152400"/>
            <a:ext cx="4368800" cy="228600"/>
          </a:xfrm>
        </p:spPr>
        <p:txBody>
          <a:bodyPr/>
          <a:lstStyle/>
          <a:p>
            <a:pPr eaLnBrk="1" hangingPunct="1"/>
            <a:r>
              <a:rPr lang="en-US" altLang="en-US" sz="2400"/>
              <a:t>1-2 How Deep the Father</a:t>
            </a:r>
            <a:r>
              <a:rPr lang="ja-JP" altLang="en-US" sz="2400">
                <a:latin typeface="Arial" panose="020B0604020202020204" pitchFamily="34" charset="0"/>
              </a:rPr>
              <a:t>’</a:t>
            </a:r>
            <a:r>
              <a:rPr lang="en-US" altLang="ja-JP" sz="2400"/>
              <a:t>s Love</a:t>
            </a:r>
            <a:endParaRPr lang="en-US" altLang="en-US"/>
          </a:p>
        </p:txBody>
      </p:sp>
      <p:pic>
        <p:nvPicPr>
          <p:cNvPr id="3074" name="Picture 3" descr="How Deep the Fathers-pp">
            <a:extLst>
              <a:ext uri="{FF2B5EF4-FFF2-40B4-BE49-F238E27FC236}">
                <a16:creationId xmlns:a16="http://schemas.microsoft.com/office/drawing/2014/main" id="{5FAC8D1B-D959-4269-A666-C1CAF56CF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8FFB6309-C1B3-49A1-8B03-E6C11E96D770}"/>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9E5B99DF-FCA5-4947-B727-4921DD80FE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4098" name="Picture 3" descr="My Hope is built on Noth-pp">
            <a:extLst>
              <a:ext uri="{FF2B5EF4-FFF2-40B4-BE49-F238E27FC236}">
                <a16:creationId xmlns:a16="http://schemas.microsoft.com/office/drawing/2014/main" id="{9C9BD662-0ADF-4B95-806E-80FACA01E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8A2E00A9-795A-4FFD-B914-B4850C4420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57226AFB-5088-4D98-B912-F4EF450E3E3D}"/>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89662EE-AE7C-43BD-9AF9-9C0D57193D3A}"/>
              </a:ext>
            </a:extLst>
          </p:cNvPr>
          <p:cNvSpPr>
            <a:spLocks noGrp="1" noChangeArrowheads="1"/>
          </p:cNvSpPr>
          <p:nvPr>
            <p:ph type="ctrTitle"/>
          </p:nvPr>
        </p:nvSpPr>
        <p:spPr>
          <a:xfrm>
            <a:off x="101600" y="152400"/>
            <a:ext cx="4368800" cy="228600"/>
          </a:xfrm>
        </p:spPr>
        <p:txBody>
          <a:bodyPr/>
          <a:lstStyle/>
          <a:p>
            <a:pPr eaLnBrk="1" hangingPunct="1"/>
            <a:r>
              <a:rPr lang="en-US" altLang="en-US" sz="2400"/>
              <a:t>1-3 How Deep the Father</a:t>
            </a:r>
            <a:r>
              <a:rPr lang="ja-JP" altLang="en-US" sz="2400">
                <a:latin typeface="Arial" panose="020B0604020202020204" pitchFamily="34" charset="0"/>
              </a:rPr>
              <a:t>’</a:t>
            </a:r>
            <a:r>
              <a:rPr lang="en-US" altLang="ja-JP" sz="2400"/>
              <a:t>s Love</a:t>
            </a:r>
            <a:endParaRPr lang="en-US" altLang="en-US"/>
          </a:p>
        </p:txBody>
      </p:sp>
      <p:pic>
        <p:nvPicPr>
          <p:cNvPr id="4098" name="Picture 3" descr="How Deep the Fathers-pp">
            <a:extLst>
              <a:ext uri="{FF2B5EF4-FFF2-40B4-BE49-F238E27FC236}">
                <a16:creationId xmlns:a16="http://schemas.microsoft.com/office/drawing/2014/main" id="{9F649680-71A8-45C9-8E1B-6DBCB04CF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A0D76D53-59B4-436B-92FF-C3989F39F2B9}"/>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97B3602-71CC-41D6-A808-C053BCA52EC3}"/>
              </a:ext>
            </a:extLst>
          </p:cNvPr>
          <p:cNvSpPr>
            <a:spLocks noGrp="1" noChangeArrowheads="1"/>
          </p:cNvSpPr>
          <p:nvPr>
            <p:ph type="ctrTitle"/>
          </p:nvPr>
        </p:nvSpPr>
        <p:spPr>
          <a:xfrm>
            <a:off x="101600" y="152400"/>
            <a:ext cx="4368800" cy="228600"/>
          </a:xfrm>
        </p:spPr>
        <p:txBody>
          <a:bodyPr/>
          <a:lstStyle/>
          <a:p>
            <a:pPr eaLnBrk="1" hangingPunct="1"/>
            <a:r>
              <a:rPr lang="en-US" altLang="en-US" sz="2400"/>
              <a:t>1-4 How Deep the Father</a:t>
            </a:r>
            <a:r>
              <a:rPr lang="ja-JP" altLang="en-US" sz="2400">
                <a:latin typeface="Arial" panose="020B0604020202020204" pitchFamily="34" charset="0"/>
              </a:rPr>
              <a:t>’</a:t>
            </a:r>
            <a:r>
              <a:rPr lang="en-US" altLang="ja-JP" sz="2400"/>
              <a:t>s Love</a:t>
            </a:r>
            <a:endParaRPr lang="en-US" altLang="en-US"/>
          </a:p>
        </p:txBody>
      </p:sp>
      <p:pic>
        <p:nvPicPr>
          <p:cNvPr id="5122" name="Picture 3" descr="How Deep the Fathers-pp">
            <a:extLst>
              <a:ext uri="{FF2B5EF4-FFF2-40B4-BE49-F238E27FC236}">
                <a16:creationId xmlns:a16="http://schemas.microsoft.com/office/drawing/2014/main" id="{7D63ACCA-5DCE-4584-96AB-0E1FAAD7C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6DDB3313-CA4B-42B5-9876-7B318D229840}"/>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F3C5B44-A30D-4E49-B4BB-6D09365A2909}"/>
              </a:ext>
            </a:extLst>
          </p:cNvPr>
          <p:cNvSpPr>
            <a:spLocks noGrp="1" noChangeArrowheads="1"/>
          </p:cNvSpPr>
          <p:nvPr>
            <p:ph type="ctrTitle"/>
          </p:nvPr>
        </p:nvSpPr>
        <p:spPr>
          <a:xfrm>
            <a:off x="101600" y="152400"/>
            <a:ext cx="4368800" cy="228600"/>
          </a:xfrm>
        </p:spPr>
        <p:txBody>
          <a:bodyPr/>
          <a:lstStyle/>
          <a:p>
            <a:pPr eaLnBrk="1" hangingPunct="1"/>
            <a:r>
              <a:rPr lang="en-US" altLang="en-US" sz="2400"/>
              <a:t>2-1 How Deep the Father</a:t>
            </a:r>
            <a:r>
              <a:rPr lang="ja-JP" altLang="en-US" sz="2400">
                <a:latin typeface="Arial" panose="020B0604020202020204" pitchFamily="34" charset="0"/>
              </a:rPr>
              <a:t>’</a:t>
            </a:r>
            <a:r>
              <a:rPr lang="en-US" altLang="ja-JP" sz="2400"/>
              <a:t>s Love</a:t>
            </a:r>
            <a:endParaRPr lang="en-US" altLang="en-US"/>
          </a:p>
        </p:txBody>
      </p:sp>
      <p:pic>
        <p:nvPicPr>
          <p:cNvPr id="6146" name="Picture 3" descr="How Deep the Fathers-pp">
            <a:extLst>
              <a:ext uri="{FF2B5EF4-FFF2-40B4-BE49-F238E27FC236}">
                <a16:creationId xmlns:a16="http://schemas.microsoft.com/office/drawing/2014/main" id="{A85425AB-637A-4996-9275-91C32E28C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a:extLst>
              <a:ext uri="{FF2B5EF4-FFF2-40B4-BE49-F238E27FC236}">
                <a16:creationId xmlns:a16="http://schemas.microsoft.com/office/drawing/2014/main" id="{9497AA7C-1DFD-49B8-ABB7-A786B466EAD2}"/>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99C0240-80D7-4CC0-BB23-25F0344B9FB9}"/>
              </a:ext>
            </a:extLst>
          </p:cNvPr>
          <p:cNvSpPr>
            <a:spLocks noGrp="1" noChangeArrowheads="1"/>
          </p:cNvSpPr>
          <p:nvPr>
            <p:ph type="ctrTitle"/>
          </p:nvPr>
        </p:nvSpPr>
        <p:spPr>
          <a:xfrm>
            <a:off x="101600" y="152400"/>
            <a:ext cx="4368800" cy="228600"/>
          </a:xfrm>
        </p:spPr>
        <p:txBody>
          <a:bodyPr/>
          <a:lstStyle/>
          <a:p>
            <a:pPr eaLnBrk="1" hangingPunct="1"/>
            <a:r>
              <a:rPr lang="en-US" altLang="en-US" sz="2400"/>
              <a:t>2-2 How Deep the Father</a:t>
            </a:r>
            <a:r>
              <a:rPr lang="ja-JP" altLang="en-US" sz="2400">
                <a:latin typeface="Arial" panose="020B0604020202020204" pitchFamily="34" charset="0"/>
              </a:rPr>
              <a:t>’</a:t>
            </a:r>
            <a:r>
              <a:rPr lang="en-US" altLang="ja-JP" sz="2400"/>
              <a:t>s Love</a:t>
            </a:r>
            <a:endParaRPr lang="en-US" altLang="en-US"/>
          </a:p>
        </p:txBody>
      </p:sp>
      <p:pic>
        <p:nvPicPr>
          <p:cNvPr id="7170" name="Picture 3" descr="How Deep the Fathers-pp">
            <a:extLst>
              <a:ext uri="{FF2B5EF4-FFF2-40B4-BE49-F238E27FC236}">
                <a16:creationId xmlns:a16="http://schemas.microsoft.com/office/drawing/2014/main" id="{C06B3868-E1D7-4BBD-94CA-23C098950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a16="http://schemas.microsoft.com/office/drawing/2014/main" id="{823F2256-3E0A-402D-8037-C9AFD5B908CF}"/>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9DBC33E-D20D-4508-8E90-F3E13F9BFE17}"/>
              </a:ext>
            </a:extLst>
          </p:cNvPr>
          <p:cNvSpPr>
            <a:spLocks noGrp="1" noChangeArrowheads="1"/>
          </p:cNvSpPr>
          <p:nvPr>
            <p:ph type="ctrTitle"/>
          </p:nvPr>
        </p:nvSpPr>
        <p:spPr>
          <a:xfrm>
            <a:off x="101600" y="152400"/>
            <a:ext cx="4368800" cy="228600"/>
          </a:xfrm>
        </p:spPr>
        <p:txBody>
          <a:bodyPr/>
          <a:lstStyle/>
          <a:p>
            <a:pPr eaLnBrk="1" hangingPunct="1"/>
            <a:r>
              <a:rPr lang="en-US" altLang="en-US" sz="2400"/>
              <a:t>2-3 How Deep the Father</a:t>
            </a:r>
            <a:r>
              <a:rPr lang="ja-JP" altLang="en-US" sz="2400">
                <a:latin typeface="Arial" panose="020B0604020202020204" pitchFamily="34" charset="0"/>
              </a:rPr>
              <a:t>’</a:t>
            </a:r>
            <a:r>
              <a:rPr lang="en-US" altLang="ja-JP" sz="2400"/>
              <a:t>s Love</a:t>
            </a:r>
            <a:endParaRPr lang="en-US" altLang="en-US"/>
          </a:p>
        </p:txBody>
      </p:sp>
      <p:pic>
        <p:nvPicPr>
          <p:cNvPr id="8194" name="Picture 3" descr="How Deep the Fathers-pp">
            <a:extLst>
              <a:ext uri="{FF2B5EF4-FFF2-40B4-BE49-F238E27FC236}">
                <a16:creationId xmlns:a16="http://schemas.microsoft.com/office/drawing/2014/main" id="{9AB56FF9-05CE-488E-B869-06689B627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a:extLst>
              <a:ext uri="{FF2B5EF4-FFF2-40B4-BE49-F238E27FC236}">
                <a16:creationId xmlns:a16="http://schemas.microsoft.com/office/drawing/2014/main" id="{00A79B1A-E7B2-430E-B707-DC8E33F6DEB7}"/>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EA409D4-014A-4FF4-9776-1229B01FF949}"/>
              </a:ext>
            </a:extLst>
          </p:cNvPr>
          <p:cNvSpPr>
            <a:spLocks noGrp="1" noChangeArrowheads="1"/>
          </p:cNvSpPr>
          <p:nvPr>
            <p:ph type="ctrTitle"/>
          </p:nvPr>
        </p:nvSpPr>
        <p:spPr>
          <a:xfrm>
            <a:off x="101600" y="152400"/>
            <a:ext cx="4368800" cy="228600"/>
          </a:xfrm>
        </p:spPr>
        <p:txBody>
          <a:bodyPr/>
          <a:lstStyle/>
          <a:p>
            <a:pPr eaLnBrk="1" hangingPunct="1"/>
            <a:r>
              <a:rPr lang="en-US" altLang="en-US" sz="2400"/>
              <a:t>2-4 How Deep the Father</a:t>
            </a:r>
            <a:r>
              <a:rPr lang="ja-JP" altLang="en-US" sz="2400">
                <a:latin typeface="Arial" panose="020B0604020202020204" pitchFamily="34" charset="0"/>
              </a:rPr>
              <a:t>’</a:t>
            </a:r>
            <a:r>
              <a:rPr lang="en-US" altLang="ja-JP" sz="2400"/>
              <a:t>s Love</a:t>
            </a:r>
            <a:endParaRPr lang="en-US" altLang="en-US"/>
          </a:p>
        </p:txBody>
      </p:sp>
      <p:pic>
        <p:nvPicPr>
          <p:cNvPr id="9218" name="Picture 3" descr="How Deep the Fathers-pp">
            <a:extLst>
              <a:ext uri="{FF2B5EF4-FFF2-40B4-BE49-F238E27FC236}">
                <a16:creationId xmlns:a16="http://schemas.microsoft.com/office/drawing/2014/main" id="{88DCCAB7-DCDF-4CAB-B97D-70E49D8F9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a:extLst>
              <a:ext uri="{FF2B5EF4-FFF2-40B4-BE49-F238E27FC236}">
                <a16:creationId xmlns:a16="http://schemas.microsoft.com/office/drawing/2014/main" id="{884E7F83-BA08-4F1E-8BAA-7AF50FA29426}"/>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4F0C4A8D-DD1B-4931-9F14-68063E5D6CE5}"/>
              </a:ext>
            </a:extLst>
          </p:cNvPr>
          <p:cNvSpPr>
            <a:spLocks noGrp="1" noChangeArrowheads="1"/>
          </p:cNvSpPr>
          <p:nvPr>
            <p:ph type="ctrTitle"/>
          </p:nvPr>
        </p:nvSpPr>
        <p:spPr>
          <a:xfrm>
            <a:off x="101600" y="152400"/>
            <a:ext cx="4368800" cy="228600"/>
          </a:xfrm>
        </p:spPr>
        <p:txBody>
          <a:bodyPr/>
          <a:lstStyle/>
          <a:p>
            <a:pPr eaLnBrk="1" hangingPunct="1"/>
            <a:r>
              <a:rPr lang="en-US" altLang="en-US" sz="2400"/>
              <a:t>3-1 How Deep the Father</a:t>
            </a:r>
            <a:r>
              <a:rPr lang="ja-JP" altLang="en-US" sz="2400">
                <a:latin typeface="Arial" panose="020B0604020202020204" pitchFamily="34" charset="0"/>
              </a:rPr>
              <a:t>’</a:t>
            </a:r>
            <a:r>
              <a:rPr lang="en-US" altLang="ja-JP" sz="2400"/>
              <a:t>s Love</a:t>
            </a:r>
            <a:endParaRPr lang="en-US" altLang="en-US"/>
          </a:p>
        </p:txBody>
      </p:sp>
      <p:pic>
        <p:nvPicPr>
          <p:cNvPr id="10242" name="Picture 3" descr="How Deep the Fathers-pp">
            <a:extLst>
              <a:ext uri="{FF2B5EF4-FFF2-40B4-BE49-F238E27FC236}">
                <a16:creationId xmlns:a16="http://schemas.microsoft.com/office/drawing/2014/main" id="{54F147B1-E40D-42AC-9C71-76A787B5C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a:extLst>
              <a:ext uri="{FF2B5EF4-FFF2-40B4-BE49-F238E27FC236}">
                <a16:creationId xmlns:a16="http://schemas.microsoft.com/office/drawing/2014/main" id="{93A82F23-239B-4B90-927A-00710BBC177E}"/>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770461F-7E0E-4466-8B4F-CFCAF04357A2}"/>
              </a:ext>
            </a:extLst>
          </p:cNvPr>
          <p:cNvSpPr>
            <a:spLocks noGrp="1" noChangeArrowheads="1"/>
          </p:cNvSpPr>
          <p:nvPr>
            <p:ph type="ctrTitle"/>
          </p:nvPr>
        </p:nvSpPr>
        <p:spPr>
          <a:xfrm>
            <a:off x="101600" y="152400"/>
            <a:ext cx="4368800" cy="228600"/>
          </a:xfrm>
        </p:spPr>
        <p:txBody>
          <a:bodyPr/>
          <a:lstStyle/>
          <a:p>
            <a:pPr eaLnBrk="1" hangingPunct="1"/>
            <a:r>
              <a:rPr lang="en-US" altLang="en-US" sz="2400"/>
              <a:t>3-2 How Deep the Father</a:t>
            </a:r>
            <a:r>
              <a:rPr lang="ja-JP" altLang="en-US" sz="2400">
                <a:latin typeface="Arial" panose="020B0604020202020204" pitchFamily="34" charset="0"/>
              </a:rPr>
              <a:t>’</a:t>
            </a:r>
            <a:r>
              <a:rPr lang="en-US" altLang="ja-JP" sz="2400"/>
              <a:t>s Love</a:t>
            </a:r>
            <a:endParaRPr lang="en-US" altLang="en-US"/>
          </a:p>
        </p:txBody>
      </p:sp>
      <p:pic>
        <p:nvPicPr>
          <p:cNvPr id="11266" name="Picture 5" descr="How Deep the Fathers-pp">
            <a:extLst>
              <a:ext uri="{FF2B5EF4-FFF2-40B4-BE49-F238E27FC236}">
                <a16:creationId xmlns:a16="http://schemas.microsoft.com/office/drawing/2014/main" id="{945025F6-ED58-4533-B4BF-831480A87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6">
            <a:extLst>
              <a:ext uri="{FF2B5EF4-FFF2-40B4-BE49-F238E27FC236}">
                <a16:creationId xmlns:a16="http://schemas.microsoft.com/office/drawing/2014/main" id="{9AAE5953-7552-492B-A2C4-6FBDCC6DF613}"/>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0798E20-9A69-4FFD-9D7D-419B065DA474}"/>
              </a:ext>
            </a:extLst>
          </p:cNvPr>
          <p:cNvSpPr>
            <a:spLocks noGrp="1" noChangeArrowheads="1"/>
          </p:cNvSpPr>
          <p:nvPr>
            <p:ph type="ctrTitle"/>
          </p:nvPr>
        </p:nvSpPr>
        <p:spPr>
          <a:xfrm>
            <a:off x="101600" y="152400"/>
            <a:ext cx="4368800" cy="228600"/>
          </a:xfrm>
        </p:spPr>
        <p:txBody>
          <a:bodyPr/>
          <a:lstStyle/>
          <a:p>
            <a:pPr eaLnBrk="1" hangingPunct="1"/>
            <a:r>
              <a:rPr lang="en-US" altLang="en-US" sz="2400"/>
              <a:t>3-3 How Deep the Father</a:t>
            </a:r>
            <a:r>
              <a:rPr lang="ja-JP" altLang="en-US" sz="2400">
                <a:latin typeface="Arial" panose="020B0604020202020204" pitchFamily="34" charset="0"/>
              </a:rPr>
              <a:t>’</a:t>
            </a:r>
            <a:r>
              <a:rPr lang="en-US" altLang="ja-JP" sz="2400"/>
              <a:t>s Love</a:t>
            </a:r>
            <a:endParaRPr lang="en-US" altLang="en-US"/>
          </a:p>
        </p:txBody>
      </p:sp>
      <p:pic>
        <p:nvPicPr>
          <p:cNvPr id="12290" name="Picture 3" descr="How Deep the Fathers-pp">
            <a:extLst>
              <a:ext uri="{FF2B5EF4-FFF2-40B4-BE49-F238E27FC236}">
                <a16:creationId xmlns:a16="http://schemas.microsoft.com/office/drawing/2014/main" id="{A507EDF0-7D01-4D15-A159-5D6B5060C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4FF7D1D0-9C7C-43D7-AAB4-38A98BA49401}"/>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033D9D0-46E1-42A0-A70C-217CEE54B92C}"/>
              </a:ext>
            </a:extLst>
          </p:cNvPr>
          <p:cNvSpPr>
            <a:spLocks noGrp="1" noChangeArrowheads="1"/>
          </p:cNvSpPr>
          <p:nvPr>
            <p:ph type="ctrTitle"/>
          </p:nvPr>
        </p:nvSpPr>
        <p:spPr>
          <a:xfrm>
            <a:off x="101600" y="152400"/>
            <a:ext cx="4368800" cy="228600"/>
          </a:xfrm>
        </p:spPr>
        <p:txBody>
          <a:bodyPr/>
          <a:lstStyle/>
          <a:p>
            <a:pPr eaLnBrk="1" hangingPunct="1"/>
            <a:r>
              <a:rPr lang="en-US" altLang="en-US" sz="2400"/>
              <a:t>3-4 How Deep the Father</a:t>
            </a:r>
            <a:r>
              <a:rPr lang="ja-JP" altLang="en-US" sz="2400">
                <a:latin typeface="Arial" panose="020B0604020202020204" pitchFamily="34" charset="0"/>
              </a:rPr>
              <a:t>’</a:t>
            </a:r>
            <a:r>
              <a:rPr lang="en-US" altLang="ja-JP" sz="2400"/>
              <a:t>s Love</a:t>
            </a:r>
            <a:endParaRPr lang="en-US" altLang="en-US"/>
          </a:p>
        </p:txBody>
      </p:sp>
      <p:pic>
        <p:nvPicPr>
          <p:cNvPr id="13314" name="Picture 3" descr="How Deep the Fathers-pp">
            <a:extLst>
              <a:ext uri="{FF2B5EF4-FFF2-40B4-BE49-F238E27FC236}">
                <a16:creationId xmlns:a16="http://schemas.microsoft.com/office/drawing/2014/main" id="{E52C91E0-426C-45C1-A0DF-E1C5100C4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9E049ACA-4FA2-4907-8589-A33348CBC161}"/>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7A28CBE-8CF2-4CAF-9035-B4E31221D1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My Hope is Built</a:t>
            </a:r>
            <a:endParaRPr lang="en-US">
              <a:ea typeface="+mj-ea"/>
            </a:endParaRPr>
          </a:p>
        </p:txBody>
      </p:sp>
      <p:pic>
        <p:nvPicPr>
          <p:cNvPr id="5122" name="Picture 3" descr="My Hope is built on Noth-pp">
            <a:extLst>
              <a:ext uri="{FF2B5EF4-FFF2-40B4-BE49-F238E27FC236}">
                <a16:creationId xmlns:a16="http://schemas.microsoft.com/office/drawing/2014/main" id="{78283653-EA7A-4EBB-997F-43E48EB9E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2A55919D-2DB3-46DE-8B04-D3C1806A55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54A0395C-7DF3-4F76-B2C7-E7125CF64D8C}"/>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64993"/>
            <a:ext cx="11312317" cy="5396049"/>
          </a:xfrm>
        </p:spPr>
        <p:txBody>
          <a:bodyPr>
            <a:normAutofit fontScale="70000" lnSpcReduction="20000"/>
          </a:bodyPr>
          <a:lstStyle/>
          <a:p>
            <a:pPr>
              <a:lnSpc>
                <a:spcPct val="150000"/>
              </a:lnSpc>
            </a:pPr>
            <a:r>
              <a:rPr lang="en-US" sz="5100" dirty="0">
                <a:solidFill>
                  <a:srgbClr val="2B262A"/>
                </a:solidFill>
                <a:latin typeface="Gobold" panose="02000500000000000000" pitchFamily="2" charset="0"/>
              </a:rPr>
              <a:t>Ephesians 5:11-13</a:t>
            </a:r>
            <a:endParaRPr lang="en-US" sz="4600" dirty="0">
              <a:solidFill>
                <a:srgbClr val="314172"/>
              </a:solidFill>
              <a:latin typeface="Gobold" panose="02000500000000000000" pitchFamily="2" charset="0"/>
            </a:endParaRPr>
          </a:p>
          <a:p>
            <a:pPr algn="just">
              <a:lnSpc>
                <a:spcPct val="150000"/>
              </a:lnSpc>
            </a:pPr>
            <a:r>
              <a:rPr lang="en-US" dirty="0">
                <a:solidFill>
                  <a:srgbClr val="314172"/>
                </a:solidFill>
                <a:latin typeface="Gobold" panose="02000500000000000000" pitchFamily="2" charset="0"/>
              </a:rPr>
              <a:t>“Therefore remember that you, once Gentiles in the flesh—who are called Uncircumcision by what is called the Circumcision made in the flesh by hands— that at that time you were without Christ, being aliens from the commonwealth of Israel and strangers from the covenants of promise, having no hope and without God in the world. But now in Christ Jesus you who once were far off have been brought near by the blood of Christ.”</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 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64993"/>
            <a:ext cx="11312317" cy="5473513"/>
          </a:xfrm>
        </p:spPr>
        <p:txBody>
          <a:bodyPr>
            <a:normAutofit fontScale="77500" lnSpcReduction="20000"/>
          </a:bodyPr>
          <a:lstStyle/>
          <a:p>
            <a:pPr>
              <a:lnSpc>
                <a:spcPct val="150000"/>
              </a:lnSpc>
            </a:pPr>
            <a:r>
              <a:rPr lang="en-US" sz="4800" dirty="0">
                <a:solidFill>
                  <a:srgbClr val="2B262A"/>
                </a:solidFill>
                <a:latin typeface="Gobold" panose="02000500000000000000" pitchFamily="2" charset="0"/>
              </a:rPr>
              <a:t>Ephesians 1:7-10</a:t>
            </a:r>
          </a:p>
          <a:p>
            <a:pPr algn="just">
              <a:lnSpc>
                <a:spcPct val="150000"/>
              </a:lnSpc>
            </a:pPr>
            <a:r>
              <a:rPr lang="en-US" sz="3500" dirty="0">
                <a:solidFill>
                  <a:srgbClr val="314172"/>
                </a:solidFill>
                <a:latin typeface="Gobold" panose="02000500000000000000" pitchFamily="2" charset="0"/>
              </a:rPr>
              <a:t>“In Him we have redemption through His blood, the forgiveness of sins, according to the riches of His grace which He made to abound toward us in all wisdom and prudence, having made known to us the mystery of His will, according to His good pleasure which He purposed in Himself, that in the dispensation of the fullness of the times He might gather together in one pall things in Christ, both which are in heaven and which are on earth—in Him.”</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Victory In Jesus</a:t>
            </a:r>
          </a:p>
          <a:p>
            <a:pPr>
              <a:lnSpc>
                <a:spcPct val="150000"/>
              </a:lnSpc>
            </a:pPr>
            <a:r>
              <a:rPr lang="en-US" sz="5400" dirty="0">
                <a:latin typeface="Gobold" panose="02000500000000000000" pitchFamily="2" charset="0"/>
              </a:rPr>
              <a:t>#470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9846109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523012C-FB97-4962-9303-563B49C571AB}"/>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Victory in Jesus</a:t>
            </a:r>
            <a:endParaRPr lang="en-US" dirty="0">
              <a:ea typeface="+mj-ea"/>
            </a:endParaRPr>
          </a:p>
        </p:txBody>
      </p:sp>
      <p:pic>
        <p:nvPicPr>
          <p:cNvPr id="2" name="Picture 46" descr="Victory in Jesus-SFP-pp">
            <a:extLst>
              <a:ext uri="{FF2B5EF4-FFF2-40B4-BE49-F238E27FC236}">
                <a16:creationId xmlns:a16="http://schemas.microsoft.com/office/drawing/2014/main" id="{43FB6E7C-2E27-422E-B5C9-A15B775B6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D77AE2FA-B7EC-4B63-9266-03EBD14E27AB}"/>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E7F05673-2775-430D-B815-43453A2FFA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BB14497-8BFD-42D2-8861-3299922CD8E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Victory in Jesus</a:t>
            </a:r>
            <a:endParaRPr lang="en-US" dirty="0">
              <a:ea typeface="+mj-ea"/>
            </a:endParaRPr>
          </a:p>
        </p:txBody>
      </p:sp>
      <p:pic>
        <p:nvPicPr>
          <p:cNvPr id="3074" name="Picture 3" descr="Victory in Jesus-SFP-pp">
            <a:extLst>
              <a:ext uri="{FF2B5EF4-FFF2-40B4-BE49-F238E27FC236}">
                <a16:creationId xmlns:a16="http://schemas.microsoft.com/office/drawing/2014/main" id="{0CAC7231-53F7-4A1F-ABA7-C6BEB6C7B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A73957F-868F-4E77-A883-2039B0F4A45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71BA37FC-1F24-44DA-86B6-89901F0205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A0ECEF6-8EDF-4CE9-B11D-1774ED76FFC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Victory in Jesus</a:t>
            </a:r>
            <a:endParaRPr lang="en-US">
              <a:ea typeface="+mj-ea"/>
            </a:endParaRPr>
          </a:p>
        </p:txBody>
      </p:sp>
      <p:pic>
        <p:nvPicPr>
          <p:cNvPr id="4098" name="Picture 3" descr="Victory in Jesus-SFP-pp">
            <a:extLst>
              <a:ext uri="{FF2B5EF4-FFF2-40B4-BE49-F238E27FC236}">
                <a16:creationId xmlns:a16="http://schemas.microsoft.com/office/drawing/2014/main" id="{3751AB2E-DF37-4F6A-A910-5740A6C15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D885CB8B-E7C0-4262-8562-607AB773A33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C585B57E-1EE2-4055-BBAE-06A2692B5B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0B7C7DA6-3C81-4ED6-A45B-B5AB03896C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5122" name="Picture 3" descr="Victory in Jesus-SFP-pp">
            <a:extLst>
              <a:ext uri="{FF2B5EF4-FFF2-40B4-BE49-F238E27FC236}">
                <a16:creationId xmlns:a16="http://schemas.microsoft.com/office/drawing/2014/main" id="{0433362B-E96B-4349-BCB8-7C1F5ACAA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66879A05-69FB-4167-90F1-71E25426DE3D}"/>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75FDD0B0-E417-455F-B7AA-47A5D4E777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4972AB97-86CA-46E1-BFB3-2957D7F2E5EB}"/>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6146" name="Picture 3" descr="Victory in Jesus-SFP-pp">
            <a:extLst>
              <a:ext uri="{FF2B5EF4-FFF2-40B4-BE49-F238E27FC236}">
                <a16:creationId xmlns:a16="http://schemas.microsoft.com/office/drawing/2014/main" id="{DE305860-33FE-4BF4-B35C-DE0FCE122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F1560A2F-6FE6-46E6-9FF0-3E3185E9B9C7}"/>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F871EAF9-1A94-48C2-87A1-D8EAA77573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E805193-860A-4D40-B732-4C30B05F63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7170" name="Picture 3" descr="Victory in Jesus-SFP-pp">
            <a:extLst>
              <a:ext uri="{FF2B5EF4-FFF2-40B4-BE49-F238E27FC236}">
                <a16:creationId xmlns:a16="http://schemas.microsoft.com/office/drawing/2014/main" id="{BE467777-4045-4CF2-9BD3-76DC6CBC5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66CF870D-3A43-4109-B6A4-5868B33F1D09}"/>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EB27E2AD-998D-440A-92F1-47248848DF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606E0ECE-A5E9-413B-ADC9-62218E559BA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My Hope is Built</a:t>
            </a:r>
            <a:endParaRPr lang="en-US">
              <a:ea typeface="+mj-ea"/>
            </a:endParaRPr>
          </a:p>
        </p:txBody>
      </p:sp>
      <p:pic>
        <p:nvPicPr>
          <p:cNvPr id="6146" name="Picture 3" descr="My Hope is built on Noth-pp">
            <a:extLst>
              <a:ext uri="{FF2B5EF4-FFF2-40B4-BE49-F238E27FC236}">
                <a16:creationId xmlns:a16="http://schemas.microsoft.com/office/drawing/2014/main" id="{4DCF34D6-DEB5-4441-9244-199147D88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118C7136-3141-45AA-924F-FDA1247572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94C9361E-C863-49CF-9109-060A70E2444B}"/>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5ED61BDA-3A9D-4CE9-B97C-81E58ABB3D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Victory in Jesus</a:t>
            </a:r>
            <a:endParaRPr lang="en-US">
              <a:ea typeface="+mj-ea"/>
            </a:endParaRPr>
          </a:p>
        </p:txBody>
      </p:sp>
      <p:pic>
        <p:nvPicPr>
          <p:cNvPr id="8194" name="Picture 3" descr="Victory in Jesus-SFP-pp">
            <a:extLst>
              <a:ext uri="{FF2B5EF4-FFF2-40B4-BE49-F238E27FC236}">
                <a16:creationId xmlns:a16="http://schemas.microsoft.com/office/drawing/2014/main" id="{1CAEB37C-3396-4A67-8AD3-753ACCC3D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7112408F-E792-4B5B-BB8D-80CC6119B8E8}"/>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F88D8FE2-CF85-4A07-AF65-292B8FEF91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1414899E-EED0-4C29-9A6B-2C79899967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Victory in Jesus</a:t>
            </a:r>
            <a:endParaRPr lang="en-US">
              <a:ea typeface="+mj-ea"/>
            </a:endParaRPr>
          </a:p>
        </p:txBody>
      </p:sp>
      <p:pic>
        <p:nvPicPr>
          <p:cNvPr id="9218" name="Picture 3" descr="Victory in Jesus-SFP-pp">
            <a:extLst>
              <a:ext uri="{FF2B5EF4-FFF2-40B4-BE49-F238E27FC236}">
                <a16:creationId xmlns:a16="http://schemas.microsoft.com/office/drawing/2014/main" id="{FFFA3033-EB63-46CD-843B-9A24EFB17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A32F82FD-8837-4646-A604-1817E1661B66}"/>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509ECC0B-B94E-412F-A8E3-C745A4F4CD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2278E11-AA48-4338-B8E9-CFF2467FE7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Victory in Jesus</a:t>
            </a:r>
            <a:endParaRPr lang="en-US">
              <a:ea typeface="+mj-ea"/>
            </a:endParaRPr>
          </a:p>
        </p:txBody>
      </p:sp>
      <p:pic>
        <p:nvPicPr>
          <p:cNvPr id="10242" name="Picture 3" descr="Victory in Jesus-SFP-pp">
            <a:extLst>
              <a:ext uri="{FF2B5EF4-FFF2-40B4-BE49-F238E27FC236}">
                <a16:creationId xmlns:a16="http://schemas.microsoft.com/office/drawing/2014/main" id="{198C47A5-C856-41C8-9AF7-80EACB280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B913CE3-F1A8-44BF-AF6D-5E8B13EBE40F}"/>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8B49AC58-2D6F-47C1-BB64-40C18BAE3C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9DDFB48D-0A92-4864-A2F7-CEDBCCE0EA7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1266" name="Picture 3" descr="Victory in Jesus-SFP-pp">
            <a:extLst>
              <a:ext uri="{FF2B5EF4-FFF2-40B4-BE49-F238E27FC236}">
                <a16:creationId xmlns:a16="http://schemas.microsoft.com/office/drawing/2014/main" id="{E5786979-A75A-492B-8A16-D52F40D51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55BC7F96-4204-43D1-906C-4F61B76B3F82}"/>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DBE911BC-7686-44C3-A0F3-E6C51732D9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07F53F50-339B-4EF5-AD81-997DD7882E1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2290" name="Picture 3" descr="Victory in Jesus-SFP-pp">
            <a:extLst>
              <a:ext uri="{FF2B5EF4-FFF2-40B4-BE49-F238E27FC236}">
                <a16:creationId xmlns:a16="http://schemas.microsoft.com/office/drawing/2014/main" id="{1F741043-7EB4-462F-A2B5-89F41918D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5CFD4EAA-1E3A-46AB-AE43-A0E1D99CED7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F2DECDF4-BECD-4E8B-B30A-5D8A6A9613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6B4601DF-E74A-4084-8F7E-E3D068CABB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3314" name="Picture 3" descr="Victory in Jesus-SFP-pp">
            <a:extLst>
              <a:ext uri="{FF2B5EF4-FFF2-40B4-BE49-F238E27FC236}">
                <a16:creationId xmlns:a16="http://schemas.microsoft.com/office/drawing/2014/main" id="{E79DF332-65B2-4594-988A-1A71BFD5A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50A1A833-CA9D-4CCB-88FD-7F6E5CBA1904}"/>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F160DDE0-076F-4FFF-BB9F-5904429567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FC0B7E1-FEFB-4C41-824A-4D4BDD6DA0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Victory in Jesus</a:t>
            </a:r>
            <a:endParaRPr lang="en-US">
              <a:ea typeface="+mj-ea"/>
            </a:endParaRPr>
          </a:p>
        </p:txBody>
      </p:sp>
      <p:pic>
        <p:nvPicPr>
          <p:cNvPr id="14338" name="Picture 3" descr="Victory in Jesus-SFP-pp">
            <a:extLst>
              <a:ext uri="{FF2B5EF4-FFF2-40B4-BE49-F238E27FC236}">
                <a16:creationId xmlns:a16="http://schemas.microsoft.com/office/drawing/2014/main" id="{2AFB8782-9E44-49A7-AAEE-177FB0000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446B09DC-F195-46D5-823C-1699C24A3C64}"/>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2E763875-5EDA-4173-BF8D-D93A8FEF03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ABE9AFB-D57F-47B7-96ED-6387DC94F83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Victory in Jesus</a:t>
            </a:r>
            <a:endParaRPr lang="en-US">
              <a:ea typeface="+mj-ea"/>
            </a:endParaRPr>
          </a:p>
        </p:txBody>
      </p:sp>
      <p:pic>
        <p:nvPicPr>
          <p:cNvPr id="15362" name="Picture 3" descr="Victory in Jesus-SFP-pp">
            <a:extLst>
              <a:ext uri="{FF2B5EF4-FFF2-40B4-BE49-F238E27FC236}">
                <a16:creationId xmlns:a16="http://schemas.microsoft.com/office/drawing/2014/main" id="{D5255DBF-7434-481E-89D9-C1284324B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43D5315D-E3F2-45F3-BED1-CF60FC8AC406}"/>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7BC63C49-6F2C-4EB9-9DFC-D17200024C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9867FA1-5BD3-4231-98F9-165CD6D1086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Victory in Jesus</a:t>
            </a:r>
            <a:endParaRPr lang="en-US">
              <a:ea typeface="+mj-ea"/>
            </a:endParaRPr>
          </a:p>
        </p:txBody>
      </p:sp>
      <p:pic>
        <p:nvPicPr>
          <p:cNvPr id="16386" name="Picture 3" descr="Victory in Jesus-SFP-pp">
            <a:extLst>
              <a:ext uri="{FF2B5EF4-FFF2-40B4-BE49-F238E27FC236}">
                <a16:creationId xmlns:a16="http://schemas.microsoft.com/office/drawing/2014/main" id="{D0829396-8A57-4E48-907B-67852547A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D6CCFD6F-E4AE-4120-8E71-46180817594C}"/>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C2AAA9A0-C78A-4A10-B151-1631A1DABA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F46757A-5123-4553-BD40-B98282B9CD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7410" name="Picture 3" descr="Victory in Jesus-SFP-pp">
            <a:extLst>
              <a:ext uri="{FF2B5EF4-FFF2-40B4-BE49-F238E27FC236}">
                <a16:creationId xmlns:a16="http://schemas.microsoft.com/office/drawing/2014/main" id="{5CB5C88A-74A4-4E69-AF41-2A0DFCEF6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CCBC36CC-527F-4D7D-88C5-55BCCB505014}"/>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4FD37A7F-80C2-43C7-B8FD-21DEDA3FCB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E5A88D52-545E-4875-BCCD-F821624CEF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7170" name="Picture 3" descr="My Hope is built on Noth-pp">
            <a:extLst>
              <a:ext uri="{FF2B5EF4-FFF2-40B4-BE49-F238E27FC236}">
                <a16:creationId xmlns:a16="http://schemas.microsoft.com/office/drawing/2014/main" id="{3431930D-D896-42E8-B852-A969B3EFA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365C7165-17C7-470F-BA59-C5D9EB315E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2517" name="Text Box 5">
            <a:extLst>
              <a:ext uri="{FF2B5EF4-FFF2-40B4-BE49-F238E27FC236}">
                <a16:creationId xmlns:a16="http://schemas.microsoft.com/office/drawing/2014/main" id="{F9B69F80-FAB4-4823-8042-380E87AD930B}"/>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B0273E9-BD94-4159-98CE-3BAC75377DF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8434" name="Picture 3" descr="Victory in Jesus-SFP-pp">
            <a:extLst>
              <a:ext uri="{FF2B5EF4-FFF2-40B4-BE49-F238E27FC236}">
                <a16:creationId xmlns:a16="http://schemas.microsoft.com/office/drawing/2014/main" id="{8C553EF8-E9EF-464D-91CC-EFF79DD62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10133E4D-C25E-41B6-967D-0DA6B59684CC}"/>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18272A23-54B0-482E-BDF3-D558C4F5BB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3F8BE6D-5AAD-4892-8D06-8D75226DB0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9458" name="Picture 3" descr="Victory in Jesus-SFP-pp">
            <a:extLst>
              <a:ext uri="{FF2B5EF4-FFF2-40B4-BE49-F238E27FC236}">
                <a16:creationId xmlns:a16="http://schemas.microsoft.com/office/drawing/2014/main" id="{81497B2A-75F3-44DC-A79A-90F1F45BC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1F00CA94-5642-4EFC-81DB-5998FA911682}"/>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CC61EFA8-9875-459A-ACA9-71333B5258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54946" y="867525"/>
            <a:ext cx="7968792" cy="455509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9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JOIN US</a:t>
            </a:r>
            <a:endParaRPr kumimoji="0" lang="en-US" sz="96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IN THE MPB FOR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 NOON</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82656905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10956" y="0"/>
            <a:ext cx="7968792" cy="659193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72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a:t>
            </a:r>
            <a:r>
              <a:rPr kumimoji="0" lang="en-US" sz="7200" b="0" i="0" u="sng" strike="noStrike" kern="1500" cap="none" spc="0" normalizeH="0" baseline="0" noProof="0" dirty="0" err="1">
                <a:ln w="3175">
                  <a:noFill/>
                </a:ln>
                <a:solidFill>
                  <a:prstClr val="white"/>
                </a:solidFill>
                <a:effectLst/>
                <a:uLnTx/>
                <a:uFillTx/>
                <a:latin typeface="Gobold" panose="02000500000000000000" pitchFamily="2" charset="0"/>
                <a:ea typeface="+mn-ea"/>
                <a:cs typeface="+mn-cs"/>
              </a:rPr>
              <a:t>onight</a:t>
            </a:r>
            <a:endParaRPr kumimoji="0" lang="en-US" sz="72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72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6:30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Bible classes @ 7:00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1568902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5ACC8C05-2101-439D-9ECE-32D81C75057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My Hope is Built</a:t>
            </a:r>
            <a:endParaRPr lang="en-US">
              <a:ea typeface="+mj-ea"/>
            </a:endParaRPr>
          </a:p>
        </p:txBody>
      </p:sp>
      <p:pic>
        <p:nvPicPr>
          <p:cNvPr id="8194" name="Picture 3" descr="My Hope is built on Noth-pp">
            <a:extLst>
              <a:ext uri="{FF2B5EF4-FFF2-40B4-BE49-F238E27FC236}">
                <a16:creationId xmlns:a16="http://schemas.microsoft.com/office/drawing/2014/main" id="{DFB3FD76-A44C-4CEC-B042-B92B2FC43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5E274C21-8CE9-4FFF-A860-18E5D7B434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1852143B-F532-41C6-9DDD-592961B2DF6E}"/>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6DDC6C10-751B-4726-8AE8-909E410B64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My Hope is Built</a:t>
            </a:r>
            <a:endParaRPr lang="en-US">
              <a:ea typeface="+mj-ea"/>
            </a:endParaRPr>
          </a:p>
        </p:txBody>
      </p:sp>
      <p:pic>
        <p:nvPicPr>
          <p:cNvPr id="9218" name="Picture 3" descr="My Hope is built on Noth-pp">
            <a:extLst>
              <a:ext uri="{FF2B5EF4-FFF2-40B4-BE49-F238E27FC236}">
                <a16:creationId xmlns:a16="http://schemas.microsoft.com/office/drawing/2014/main" id="{3B998CEE-4C5E-4793-BB80-B7376B48C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E6CCEB25-94AE-4382-AA6F-A5D794F4B3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70828080-24AE-4C26-AF13-DCFDD9FB34E6}"/>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7166DDDE-9DC6-4BC8-972C-73FABB8810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0242" name="Picture 3" descr="My Hope is built on Noth-pp">
            <a:extLst>
              <a:ext uri="{FF2B5EF4-FFF2-40B4-BE49-F238E27FC236}">
                <a16:creationId xmlns:a16="http://schemas.microsoft.com/office/drawing/2014/main" id="{D65BAA8E-843C-4EDA-8AD5-E9C004D94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a:extLst>
              <a:ext uri="{FF2B5EF4-FFF2-40B4-BE49-F238E27FC236}">
                <a16:creationId xmlns:a16="http://schemas.microsoft.com/office/drawing/2014/main" id="{ADFFE5CD-9151-48BE-8722-184FD0ECE0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3541" name="Text Box 5">
            <a:extLst>
              <a:ext uri="{FF2B5EF4-FFF2-40B4-BE49-F238E27FC236}">
                <a16:creationId xmlns:a16="http://schemas.microsoft.com/office/drawing/2014/main" id="{C6DC3E90-C3A1-4939-B175-1EAA91A2FDC0}"/>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F2E3DCD5-7DA9-4B4C-B321-7B60507A88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My Hope is Built</a:t>
            </a:r>
            <a:endParaRPr lang="en-US">
              <a:ea typeface="+mj-ea"/>
            </a:endParaRPr>
          </a:p>
        </p:txBody>
      </p:sp>
      <p:pic>
        <p:nvPicPr>
          <p:cNvPr id="11266" name="Picture 3" descr="My Hope is built on Noth-pp">
            <a:extLst>
              <a:ext uri="{FF2B5EF4-FFF2-40B4-BE49-F238E27FC236}">
                <a16:creationId xmlns:a16="http://schemas.microsoft.com/office/drawing/2014/main" id="{0B55212F-1D30-404C-80CA-9C250524C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6625174E-E168-4DCF-82B7-2FD877F3B8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490DBC57-6AC0-4096-B0F1-1DF43001560F}"/>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40AF8E8E-6565-4285-B302-2EC4E00F26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My Hope is Built</a:t>
            </a:r>
            <a:endParaRPr lang="en-US">
              <a:ea typeface="+mj-ea"/>
            </a:endParaRPr>
          </a:p>
        </p:txBody>
      </p:sp>
      <p:pic>
        <p:nvPicPr>
          <p:cNvPr id="12290" name="Picture 3" descr="My Hope is built on Noth-pp">
            <a:extLst>
              <a:ext uri="{FF2B5EF4-FFF2-40B4-BE49-F238E27FC236}">
                <a16:creationId xmlns:a16="http://schemas.microsoft.com/office/drawing/2014/main" id="{68C020F2-7915-4265-924B-09D9CC491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D348B3A3-7258-4055-8EAF-700AECDF66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385B3DD5-B2CC-411E-8AE5-BBB55BFE7B64}"/>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37ED8427-6E98-4283-B335-8E956F755A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3074" name="Picture 3" descr="Hosanna-pp">
            <a:extLst>
              <a:ext uri="{FF2B5EF4-FFF2-40B4-BE49-F238E27FC236}">
                <a16:creationId xmlns:a16="http://schemas.microsoft.com/office/drawing/2014/main" id="{EC5BB21E-5DF4-4134-ABC5-2ECB2CE2D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6F54E76D-7653-4F33-905E-C4F4E96750B9}"/>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ADD8D148-AD39-41EA-93C2-D5FBB6D984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C4BF7852-90A3-4B98-BB39-856A6DC0AD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3314" name="Picture 3" descr="My Hope is built on Noth-pp">
            <a:extLst>
              <a:ext uri="{FF2B5EF4-FFF2-40B4-BE49-F238E27FC236}">
                <a16:creationId xmlns:a16="http://schemas.microsoft.com/office/drawing/2014/main" id="{87B045C9-5630-4902-8792-7047E6DE6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CDD120A1-170F-4A00-9BD2-3AA11D47D6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161A20B3-B98B-43BF-A7EB-046AA40729E3}"/>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Lily of the Valley</a:t>
            </a:r>
          </a:p>
          <a:p>
            <a:pPr>
              <a:lnSpc>
                <a:spcPct val="150000"/>
              </a:lnSpc>
            </a:pPr>
            <a:r>
              <a:rPr lang="en-US" sz="5400" dirty="0">
                <a:latin typeface="Gobold" panose="02000500000000000000" pitchFamily="2" charset="0"/>
              </a:rPr>
              <a:t>#548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4E5A2F0-B078-4170-9CAB-130332131A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Lily of the Valley</a:t>
            </a:r>
            <a:endParaRPr lang="en-US">
              <a:ea typeface="+mj-ea"/>
            </a:endParaRPr>
          </a:p>
        </p:txBody>
      </p:sp>
      <p:pic>
        <p:nvPicPr>
          <p:cNvPr id="2" name="Picture 57" descr="The Lily of the Valley-pp">
            <a:extLst>
              <a:ext uri="{FF2B5EF4-FFF2-40B4-BE49-F238E27FC236}">
                <a16:creationId xmlns:a16="http://schemas.microsoft.com/office/drawing/2014/main" id="{65A87F5B-4E37-4C4E-BDA7-91DF04A5E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9499CCCC-4B05-4204-83CE-DC1F727D98E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0512E528-6102-42DC-A4D1-06E88DCDE1A1}"/>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E0616038-E4E4-4343-9E9C-D7319F34C2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Lily of the Valley</a:t>
            </a:r>
            <a:endParaRPr lang="en-US">
              <a:ea typeface="+mj-ea"/>
            </a:endParaRPr>
          </a:p>
        </p:txBody>
      </p:sp>
      <p:pic>
        <p:nvPicPr>
          <p:cNvPr id="3074" name="Picture 3" descr="The Lily of the Valley-pp">
            <a:extLst>
              <a:ext uri="{FF2B5EF4-FFF2-40B4-BE49-F238E27FC236}">
                <a16:creationId xmlns:a16="http://schemas.microsoft.com/office/drawing/2014/main" id="{CE18FED6-FA47-4D21-B645-FBEF0671C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34AC222-67AF-4BBB-9E95-132B467782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0EC9D184-B848-472A-99B3-C5217A6D46D5}"/>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A2E8640A-A725-473F-810A-C924D38CBB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The Lily of the Valley</a:t>
            </a:r>
            <a:endParaRPr lang="en-US">
              <a:ea typeface="+mj-ea"/>
            </a:endParaRPr>
          </a:p>
        </p:txBody>
      </p:sp>
      <p:pic>
        <p:nvPicPr>
          <p:cNvPr id="4098" name="Picture 3" descr="The Lily of the Valley-pp">
            <a:extLst>
              <a:ext uri="{FF2B5EF4-FFF2-40B4-BE49-F238E27FC236}">
                <a16:creationId xmlns:a16="http://schemas.microsoft.com/office/drawing/2014/main" id="{EB4DBD2D-F86D-472A-8CD6-97EFF91E4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E858969A-0C61-4404-A662-05371413B7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537917B0-B9C5-452D-9EC0-61A34A3167A3}"/>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8871725-8BD9-4D20-BC5E-A89DE8E9E5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 Lily of the Valley</a:t>
            </a:r>
            <a:endParaRPr lang="en-US">
              <a:ea typeface="+mj-ea"/>
            </a:endParaRPr>
          </a:p>
        </p:txBody>
      </p:sp>
      <p:pic>
        <p:nvPicPr>
          <p:cNvPr id="5122" name="Picture 3" descr="The Lily of the Valley-pp">
            <a:extLst>
              <a:ext uri="{FF2B5EF4-FFF2-40B4-BE49-F238E27FC236}">
                <a16:creationId xmlns:a16="http://schemas.microsoft.com/office/drawing/2014/main" id="{F33E9AE6-7AB3-4239-9058-324C3AD90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A660469A-7451-4049-B953-B17247F26B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0933FF71-619F-4042-A0D9-1351C5A48B3C}"/>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42C484BD-369A-482D-8770-210B3F0486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Lily of the Valley</a:t>
            </a:r>
            <a:endParaRPr lang="en-US">
              <a:ea typeface="+mj-ea"/>
            </a:endParaRPr>
          </a:p>
        </p:txBody>
      </p:sp>
      <p:pic>
        <p:nvPicPr>
          <p:cNvPr id="6146" name="Picture 6" descr="The Lily of the Valley-pp">
            <a:extLst>
              <a:ext uri="{FF2B5EF4-FFF2-40B4-BE49-F238E27FC236}">
                <a16:creationId xmlns:a16="http://schemas.microsoft.com/office/drawing/2014/main" id="{2E279B04-92C3-43FD-8A49-E0ED91BDC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7">
            <a:extLst>
              <a:ext uri="{FF2B5EF4-FFF2-40B4-BE49-F238E27FC236}">
                <a16:creationId xmlns:a16="http://schemas.microsoft.com/office/drawing/2014/main" id="{F025671D-3A42-4C1B-9943-9ECC89F99F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6616" name="Text Box 8">
            <a:extLst>
              <a:ext uri="{FF2B5EF4-FFF2-40B4-BE49-F238E27FC236}">
                <a16:creationId xmlns:a16="http://schemas.microsoft.com/office/drawing/2014/main" id="{65A1AB01-BBA4-46B9-89B4-4294CE0845F9}"/>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74DC57CD-F3BF-48CA-A8AC-44DD8C9A88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Lily of the Valley</a:t>
            </a:r>
            <a:endParaRPr lang="en-US">
              <a:ea typeface="+mj-ea"/>
            </a:endParaRPr>
          </a:p>
        </p:txBody>
      </p:sp>
      <p:pic>
        <p:nvPicPr>
          <p:cNvPr id="7170" name="Picture 3" descr="The Lily of the Valley-pp">
            <a:extLst>
              <a:ext uri="{FF2B5EF4-FFF2-40B4-BE49-F238E27FC236}">
                <a16:creationId xmlns:a16="http://schemas.microsoft.com/office/drawing/2014/main" id="{A7101249-CAD5-4D00-8843-6D8614AFF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488B8D64-D91C-4584-B65F-E1E7D4EA73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0BE65314-9A43-429B-91E1-24639FAE2138}"/>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1956182B-21B3-42BA-B4E0-4B184A3B0B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The Lily of the Valley</a:t>
            </a:r>
            <a:endParaRPr lang="en-US">
              <a:ea typeface="+mj-ea"/>
            </a:endParaRPr>
          </a:p>
        </p:txBody>
      </p:sp>
      <p:pic>
        <p:nvPicPr>
          <p:cNvPr id="8194" name="Picture 3" descr="The Lily of the Valley-pp">
            <a:extLst>
              <a:ext uri="{FF2B5EF4-FFF2-40B4-BE49-F238E27FC236}">
                <a16:creationId xmlns:a16="http://schemas.microsoft.com/office/drawing/2014/main" id="{6338CE53-3064-4F47-9FF8-744E975B7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EBEBACF9-85EF-4096-8840-7584D4F3B0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15E1CE19-EF6B-4E2F-9356-69B2B3C15075}"/>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5E293656-AEE9-4C42-8D3B-6CD6907F63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 Lily of the Valley</a:t>
            </a:r>
            <a:endParaRPr lang="en-US">
              <a:ea typeface="+mj-ea"/>
            </a:endParaRPr>
          </a:p>
        </p:txBody>
      </p:sp>
      <p:pic>
        <p:nvPicPr>
          <p:cNvPr id="9218" name="Picture 1027" descr="The Lily of the Valley-pp">
            <a:extLst>
              <a:ext uri="{FF2B5EF4-FFF2-40B4-BE49-F238E27FC236}">
                <a16:creationId xmlns:a16="http://schemas.microsoft.com/office/drawing/2014/main" id="{402FA507-EB38-4D42-B9A4-005488B79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121E62E1-2344-4E42-AE2C-8F0985F85F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4805" name="Text Box 1029">
            <a:extLst>
              <a:ext uri="{FF2B5EF4-FFF2-40B4-BE49-F238E27FC236}">
                <a16:creationId xmlns:a16="http://schemas.microsoft.com/office/drawing/2014/main" id="{C28CDD61-A059-493B-B4C2-21025AD0F05D}"/>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6BC5E6A-E400-4216-B5ED-B921B5D8A3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4098" name="Picture 3" descr="Hosanna-pp">
            <a:extLst>
              <a:ext uri="{FF2B5EF4-FFF2-40B4-BE49-F238E27FC236}">
                <a16:creationId xmlns:a16="http://schemas.microsoft.com/office/drawing/2014/main" id="{FE0EF3D8-271A-4A55-9820-F72BB711B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554434EB-7D22-4CE8-B5FF-6561E403F3FB}"/>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AF254AD4-66F7-4B5C-8DF0-2C51FABE91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8DD34B44-2B25-4927-891E-DEE519934B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Lily of the Valley</a:t>
            </a:r>
            <a:endParaRPr lang="en-US">
              <a:ea typeface="+mj-ea"/>
            </a:endParaRPr>
          </a:p>
        </p:txBody>
      </p:sp>
      <p:pic>
        <p:nvPicPr>
          <p:cNvPr id="10242" name="Picture 3" descr="The Lily of the Valley-pp">
            <a:extLst>
              <a:ext uri="{FF2B5EF4-FFF2-40B4-BE49-F238E27FC236}">
                <a16:creationId xmlns:a16="http://schemas.microsoft.com/office/drawing/2014/main" id="{A0CEED64-39F6-40C6-A9C5-82F67FC4E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42F74659-4194-49CF-8FEE-D48158BCB3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AF975A2B-0D6E-40ED-B439-5FE7FCC1C14A}"/>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66BE4878-B1E5-4C22-9DC2-5A151DD16C1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Lily of the Valley</a:t>
            </a:r>
            <a:endParaRPr lang="en-US">
              <a:ea typeface="+mj-ea"/>
            </a:endParaRPr>
          </a:p>
        </p:txBody>
      </p:sp>
      <p:pic>
        <p:nvPicPr>
          <p:cNvPr id="11266" name="Picture 3" descr="The Lily of the Valley-pp">
            <a:extLst>
              <a:ext uri="{FF2B5EF4-FFF2-40B4-BE49-F238E27FC236}">
                <a16:creationId xmlns:a16="http://schemas.microsoft.com/office/drawing/2014/main" id="{F0859B30-50B1-4111-BE08-2098BF421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0F95A12A-465F-42E0-8EE8-6A52B263FD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87FFB6A5-144E-4E07-B447-8DB86F269FEE}"/>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9ABACE9-A544-4BF9-81FE-4DB5C60D89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The Lily of the Valley</a:t>
            </a:r>
            <a:endParaRPr lang="en-US">
              <a:ea typeface="+mj-ea"/>
            </a:endParaRPr>
          </a:p>
        </p:txBody>
      </p:sp>
      <p:pic>
        <p:nvPicPr>
          <p:cNvPr id="12290" name="Picture 3" descr="The Lily of the Valley-pp">
            <a:extLst>
              <a:ext uri="{FF2B5EF4-FFF2-40B4-BE49-F238E27FC236}">
                <a16:creationId xmlns:a16="http://schemas.microsoft.com/office/drawing/2014/main" id="{4FCB82A1-7330-489A-AC18-03AD5E05A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127079B8-6DB7-4D80-A105-D33E06A3A5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072D800A-68EA-4BB6-9F26-3F506A007486}"/>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316D2580-6347-468D-9A94-CD6070DA486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 Lily of the Valley</a:t>
            </a:r>
            <a:endParaRPr lang="en-US">
              <a:ea typeface="+mj-ea"/>
            </a:endParaRPr>
          </a:p>
        </p:txBody>
      </p:sp>
      <p:pic>
        <p:nvPicPr>
          <p:cNvPr id="13314" name="Picture 3" descr="The Lily of the Valley-pp">
            <a:extLst>
              <a:ext uri="{FF2B5EF4-FFF2-40B4-BE49-F238E27FC236}">
                <a16:creationId xmlns:a16="http://schemas.microsoft.com/office/drawing/2014/main" id="{39066D0F-DC5D-4C33-8867-1E6599DBE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BEB39D06-03EB-410B-972F-BA5F6321CB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4F9791BE-347D-469B-AA15-849E424249D9}"/>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Sing &amp; Be Happy</a:t>
            </a:r>
          </a:p>
          <a:p>
            <a:pPr>
              <a:lnSpc>
                <a:spcPct val="150000"/>
              </a:lnSpc>
            </a:pPr>
            <a:r>
              <a:rPr lang="en-US" sz="5400" dirty="0">
                <a:latin typeface="Gobold" panose="02000500000000000000" pitchFamily="2" charset="0"/>
              </a:rPr>
              <a:t>#587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3634AFA-FBD0-422F-8C06-8B37BE8C4305}"/>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Sing and Be Happy</a:t>
            </a:r>
            <a:endParaRPr lang="en-US" dirty="0">
              <a:ea typeface="+mj-ea"/>
            </a:endParaRPr>
          </a:p>
        </p:txBody>
      </p:sp>
      <p:pic>
        <p:nvPicPr>
          <p:cNvPr id="2" name="Picture 63" descr="Sing and Be Happy-pp">
            <a:extLst>
              <a:ext uri="{FF2B5EF4-FFF2-40B4-BE49-F238E27FC236}">
                <a16:creationId xmlns:a16="http://schemas.microsoft.com/office/drawing/2014/main" id="{247E59FF-885A-4868-B4C0-B63C7C5D3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CF9A79D8-4D46-4948-8F57-4E7D2A8B92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ED5084C1-B86F-4EA0-A612-02ECD98176E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48EE1A4-C169-4823-A7B5-50C97EA188B1}"/>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Sing and Be Happy</a:t>
            </a:r>
            <a:endParaRPr lang="en-US" dirty="0">
              <a:ea typeface="+mj-ea"/>
            </a:endParaRPr>
          </a:p>
        </p:txBody>
      </p:sp>
      <p:pic>
        <p:nvPicPr>
          <p:cNvPr id="3074" name="Picture 3" descr="Sing and Be Happy-pp">
            <a:extLst>
              <a:ext uri="{FF2B5EF4-FFF2-40B4-BE49-F238E27FC236}">
                <a16:creationId xmlns:a16="http://schemas.microsoft.com/office/drawing/2014/main" id="{B1600C93-B11B-42C2-A197-872748F24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EA2C104C-93DA-4295-B1AE-41D9532CF0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C2CCAE9F-88DA-446B-AF49-083E8EEB7260}"/>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203D786-E237-46B7-B441-8BC5194EF56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Sing and Be Happy</a:t>
            </a:r>
            <a:endParaRPr lang="en-US">
              <a:ea typeface="+mj-ea"/>
            </a:endParaRPr>
          </a:p>
        </p:txBody>
      </p:sp>
      <p:pic>
        <p:nvPicPr>
          <p:cNvPr id="4098" name="Picture 3" descr="Sing and Be Happy-pp">
            <a:extLst>
              <a:ext uri="{FF2B5EF4-FFF2-40B4-BE49-F238E27FC236}">
                <a16:creationId xmlns:a16="http://schemas.microsoft.com/office/drawing/2014/main" id="{475200B4-3A45-4B0F-846C-94CAF17C0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A45E59EE-EAFE-4105-AD99-568B364ECD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E3142BBB-BA0C-4F45-8D36-383C8B2CA37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8DFE13BF-89BA-4BFD-A447-CC3321823F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Sing and Be Happy</a:t>
            </a:r>
            <a:endParaRPr lang="en-US">
              <a:ea typeface="+mj-ea"/>
            </a:endParaRPr>
          </a:p>
        </p:txBody>
      </p:sp>
      <p:pic>
        <p:nvPicPr>
          <p:cNvPr id="5122" name="Picture 3" descr="Sing and Be Happy-pp">
            <a:extLst>
              <a:ext uri="{FF2B5EF4-FFF2-40B4-BE49-F238E27FC236}">
                <a16:creationId xmlns:a16="http://schemas.microsoft.com/office/drawing/2014/main" id="{6E55D176-69B3-4D11-B6A2-004214C15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0181C641-B93F-4A6D-9C77-59D1FB9666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97E06BFC-A19D-467A-826B-DBE6A3F8B683}"/>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3E0FA8F-1F9C-4308-B271-0DF377A7EC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Hosanna</a:t>
            </a:r>
            <a:endParaRPr lang="en-US">
              <a:ea typeface="+mj-ea"/>
            </a:endParaRPr>
          </a:p>
        </p:txBody>
      </p:sp>
      <p:pic>
        <p:nvPicPr>
          <p:cNvPr id="5122" name="Picture 3" descr="Hosanna-pp">
            <a:extLst>
              <a:ext uri="{FF2B5EF4-FFF2-40B4-BE49-F238E27FC236}">
                <a16:creationId xmlns:a16="http://schemas.microsoft.com/office/drawing/2014/main" id="{80FC48EE-0DF2-4BE0-A4F2-66582C582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555EBA1B-FCBF-4A31-A252-55E13A4B2BD4}"/>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F5D54759-A707-430F-B210-C038EFDCEF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46B38CC0-7D81-4EF1-B663-F9F1749F6F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6146" name="Picture 3" descr="Sing and Be Happy-pp">
            <a:extLst>
              <a:ext uri="{FF2B5EF4-FFF2-40B4-BE49-F238E27FC236}">
                <a16:creationId xmlns:a16="http://schemas.microsoft.com/office/drawing/2014/main" id="{D6C3EAB6-1F23-46C5-A41D-FF8B73E70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D733E590-38EE-4A6D-9A69-059AF3556A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36117015-6AD7-4DAF-BD56-CEBEA7E5333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5791D176-DF92-4ED9-8106-ACF3BB5362C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Sing and Be Happy</a:t>
            </a:r>
            <a:endParaRPr lang="en-US" dirty="0">
              <a:ea typeface="+mj-ea"/>
            </a:endParaRPr>
          </a:p>
        </p:txBody>
      </p:sp>
      <p:pic>
        <p:nvPicPr>
          <p:cNvPr id="7170" name="Picture 3" descr="Sing and Be Happy-pp">
            <a:extLst>
              <a:ext uri="{FF2B5EF4-FFF2-40B4-BE49-F238E27FC236}">
                <a16:creationId xmlns:a16="http://schemas.microsoft.com/office/drawing/2014/main" id="{D96C1F22-3BFD-4EB2-BF6C-E6C9CA102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127726C4-4F2C-4BFD-A6D5-6C6DDFE1CC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2213" name="Text Box 5">
            <a:extLst>
              <a:ext uri="{FF2B5EF4-FFF2-40B4-BE49-F238E27FC236}">
                <a16:creationId xmlns:a16="http://schemas.microsoft.com/office/drawing/2014/main" id="{357685BC-FC7B-4306-91D5-3B5D376B2473}"/>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40C1E1E1-BA63-4F8F-93B7-DC1B1B6F29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8194" name="Picture 3" descr="Sing and Be Happy-pp">
            <a:extLst>
              <a:ext uri="{FF2B5EF4-FFF2-40B4-BE49-F238E27FC236}">
                <a16:creationId xmlns:a16="http://schemas.microsoft.com/office/drawing/2014/main" id="{67CA2F8B-CC69-484E-80ED-273FDA666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CB6D9FB4-16B7-4E2F-9D00-16AEEEDD140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8C1FC75F-5116-4A60-872F-28D8A442A91E}"/>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4DA7B251-3023-4111-BC50-424898C4AD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9218" name="Picture 3" descr="Sing and Be Happy-pp">
            <a:extLst>
              <a:ext uri="{FF2B5EF4-FFF2-40B4-BE49-F238E27FC236}">
                <a16:creationId xmlns:a16="http://schemas.microsoft.com/office/drawing/2014/main" id="{AB6AB464-A1A9-43F6-A4BF-A40B120E6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46028647-826E-48FD-9F81-7D40E7AFBA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4261" name="Text Box 5">
            <a:extLst>
              <a:ext uri="{FF2B5EF4-FFF2-40B4-BE49-F238E27FC236}">
                <a16:creationId xmlns:a16="http://schemas.microsoft.com/office/drawing/2014/main" id="{B893E4B1-5D07-49D8-8C79-8CDDE15926E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B3059FE2-8DC7-4DDA-B19B-9455234D5AF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Sing and Be Happy</a:t>
            </a:r>
            <a:endParaRPr lang="en-US">
              <a:ea typeface="+mj-ea"/>
            </a:endParaRPr>
          </a:p>
        </p:txBody>
      </p:sp>
      <p:pic>
        <p:nvPicPr>
          <p:cNvPr id="10242" name="Picture 3" descr="Sing and Be Happy-pp">
            <a:extLst>
              <a:ext uri="{FF2B5EF4-FFF2-40B4-BE49-F238E27FC236}">
                <a16:creationId xmlns:a16="http://schemas.microsoft.com/office/drawing/2014/main" id="{FD8C7BCD-114B-4DD8-8286-B90271CD4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93B24E45-9BB0-4DAE-9FEF-BAE8B6FB7B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740501BB-2F53-4C0D-B542-B0B58F11582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F884D495-B1A9-479D-8EB4-E813ED4133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Sing and Be Happy</a:t>
            </a:r>
            <a:endParaRPr lang="en-US">
              <a:ea typeface="+mj-ea"/>
            </a:endParaRPr>
          </a:p>
        </p:txBody>
      </p:sp>
      <p:pic>
        <p:nvPicPr>
          <p:cNvPr id="11266" name="Picture 3" descr="Sing and Be Happy-pp">
            <a:extLst>
              <a:ext uri="{FF2B5EF4-FFF2-40B4-BE49-F238E27FC236}">
                <a16:creationId xmlns:a16="http://schemas.microsoft.com/office/drawing/2014/main" id="{78C8163C-E3FB-462A-82DA-FC4CABBCC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56503415-ADB7-45CB-B4A8-B7EF738E49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A8ADDAC9-3E17-46FE-B975-4138BCA74D8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AEC4CAF7-39C1-4B0F-BBDC-80711114EA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Sing and Be Happy</a:t>
            </a:r>
            <a:endParaRPr lang="en-US">
              <a:ea typeface="+mj-ea"/>
            </a:endParaRPr>
          </a:p>
        </p:txBody>
      </p:sp>
      <p:pic>
        <p:nvPicPr>
          <p:cNvPr id="12290" name="Picture 3" descr="Sing and Be Happy-pp">
            <a:extLst>
              <a:ext uri="{FF2B5EF4-FFF2-40B4-BE49-F238E27FC236}">
                <a16:creationId xmlns:a16="http://schemas.microsoft.com/office/drawing/2014/main" id="{9A23BD01-FDA1-43CE-8570-DAEC5FD2E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9D3BFA9D-98A3-4474-A63E-4348C0AB90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A3754E23-8651-405E-BD94-DA5C4E1ADA9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C6562DAF-789E-46FC-A6AD-17B02E45F3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Sing and Be Happy</a:t>
            </a:r>
            <a:endParaRPr lang="en-US">
              <a:ea typeface="+mj-ea"/>
            </a:endParaRPr>
          </a:p>
        </p:txBody>
      </p:sp>
      <p:pic>
        <p:nvPicPr>
          <p:cNvPr id="13314" name="Picture 3" descr="Sing and Be Happy-pp">
            <a:extLst>
              <a:ext uri="{FF2B5EF4-FFF2-40B4-BE49-F238E27FC236}">
                <a16:creationId xmlns:a16="http://schemas.microsoft.com/office/drawing/2014/main" id="{853417C3-69B3-42E8-8411-1EBF25DBD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95BDD595-2818-4D67-BFDB-AD024B93FC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F4C02D4A-19D8-49CC-AD80-09EDE666620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8AE5461E-9111-47EB-A603-1CE8CFB7B3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14338" name="Picture 3" descr="Sing and Be Happy-pp">
            <a:extLst>
              <a:ext uri="{FF2B5EF4-FFF2-40B4-BE49-F238E27FC236}">
                <a16:creationId xmlns:a16="http://schemas.microsoft.com/office/drawing/2014/main" id="{0109738F-EBEA-4939-BD29-79FC59984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21BF225F-B5B4-4B4C-A0FC-BA9B67C77B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5285" name="Text Box 5">
            <a:extLst>
              <a:ext uri="{FF2B5EF4-FFF2-40B4-BE49-F238E27FC236}">
                <a16:creationId xmlns:a16="http://schemas.microsoft.com/office/drawing/2014/main" id="{6455D031-9F81-4613-9261-C877A1766C6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E8BF60EE-7982-40A0-9119-B946C812A7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15362" name="Picture 3" descr="Sing and Be Happy-pp">
            <a:extLst>
              <a:ext uri="{FF2B5EF4-FFF2-40B4-BE49-F238E27FC236}">
                <a16:creationId xmlns:a16="http://schemas.microsoft.com/office/drawing/2014/main" id="{A40B6FA9-E8B6-42F4-9999-50B4D6D3B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816C71A0-9BF8-4FB6-A923-880CF308F2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6309" name="Text Box 5">
            <a:extLst>
              <a:ext uri="{FF2B5EF4-FFF2-40B4-BE49-F238E27FC236}">
                <a16:creationId xmlns:a16="http://schemas.microsoft.com/office/drawing/2014/main" id="{3EF7F346-9AC0-4B0E-9991-4BFBD985782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7F9D86C-DD45-4DFF-83E2-230B97A496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6146" name="Picture 3" descr="Hosanna-pp">
            <a:extLst>
              <a:ext uri="{FF2B5EF4-FFF2-40B4-BE49-F238E27FC236}">
                <a16:creationId xmlns:a16="http://schemas.microsoft.com/office/drawing/2014/main" id="{56D79E46-58FE-4A5E-8387-33E46838F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69BE3875-F958-4F78-AB78-B1CE3D1AAD7E}"/>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972C64F4-2664-40B0-B55C-2DC03097B0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DE280324-A5A6-4EFC-9AA5-6908CEB7C7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16386" name="Picture 3" descr="Sing and Be Happy-pp">
            <a:extLst>
              <a:ext uri="{FF2B5EF4-FFF2-40B4-BE49-F238E27FC236}">
                <a16:creationId xmlns:a16="http://schemas.microsoft.com/office/drawing/2014/main" id="{9342D760-4BD9-4AA9-AE9E-2B75F3570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a:extLst>
              <a:ext uri="{FF2B5EF4-FFF2-40B4-BE49-F238E27FC236}">
                <a16:creationId xmlns:a16="http://schemas.microsoft.com/office/drawing/2014/main" id="{657EA71B-745A-46EF-BE99-E2BA039979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7333" name="Text Box 5">
            <a:extLst>
              <a:ext uri="{FF2B5EF4-FFF2-40B4-BE49-F238E27FC236}">
                <a16:creationId xmlns:a16="http://schemas.microsoft.com/office/drawing/2014/main" id="{1F0B0D15-583B-4EE8-8C74-EAF52FBD88D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EEB44E81-0F23-43AC-AE8A-B430E9ECBC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17410" name="Picture 3" descr="Sing and Be Happy-pp">
            <a:extLst>
              <a:ext uri="{FF2B5EF4-FFF2-40B4-BE49-F238E27FC236}">
                <a16:creationId xmlns:a16="http://schemas.microsoft.com/office/drawing/2014/main" id="{158377F3-4E5B-49DB-A5A9-464F62248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963A6E91-C859-4F10-A5F7-2504267CC3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8357" name="Text Box 5">
            <a:extLst>
              <a:ext uri="{FF2B5EF4-FFF2-40B4-BE49-F238E27FC236}">
                <a16:creationId xmlns:a16="http://schemas.microsoft.com/office/drawing/2014/main" id="{B12D18CA-17CD-4C96-BF60-18428EB347E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BF8E5406-E45D-43D3-9829-9A9ADA764E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Sing and Be Happy</a:t>
            </a:r>
            <a:endParaRPr lang="en-US">
              <a:ea typeface="+mj-ea"/>
            </a:endParaRPr>
          </a:p>
        </p:txBody>
      </p:sp>
      <p:pic>
        <p:nvPicPr>
          <p:cNvPr id="18434" name="Picture 3" descr="Sing and Be Happy-pp">
            <a:extLst>
              <a:ext uri="{FF2B5EF4-FFF2-40B4-BE49-F238E27FC236}">
                <a16:creationId xmlns:a16="http://schemas.microsoft.com/office/drawing/2014/main" id="{3BCB7136-189B-4F74-ABDE-F7E8685EB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11D52692-069F-42A1-861B-DC6145147E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AF81965E-A882-4868-915F-D6A6398A20E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52CE5A09-66C4-4A68-8DC1-D3FFA41A7C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Sing and Be Happy</a:t>
            </a:r>
            <a:endParaRPr lang="en-US">
              <a:ea typeface="+mj-ea"/>
            </a:endParaRPr>
          </a:p>
        </p:txBody>
      </p:sp>
      <p:pic>
        <p:nvPicPr>
          <p:cNvPr id="19458" name="Picture 3" descr="Sing and Be Happy-pp">
            <a:extLst>
              <a:ext uri="{FF2B5EF4-FFF2-40B4-BE49-F238E27FC236}">
                <a16:creationId xmlns:a16="http://schemas.microsoft.com/office/drawing/2014/main" id="{F4CFF6E6-4D31-4D41-8661-27802E2B5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CC096B8C-D029-4D88-AADE-293EF12E0D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BD37CAF4-3FA3-4AB1-A580-9B1E6ADF8EF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594AF00F-60BF-43D1-8833-C71D574909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Sing and Be Happy</a:t>
            </a:r>
            <a:endParaRPr lang="en-US">
              <a:ea typeface="+mj-ea"/>
            </a:endParaRPr>
          </a:p>
        </p:txBody>
      </p:sp>
      <p:pic>
        <p:nvPicPr>
          <p:cNvPr id="20482" name="Picture 3" descr="Sing and Be Happy-pp">
            <a:extLst>
              <a:ext uri="{FF2B5EF4-FFF2-40B4-BE49-F238E27FC236}">
                <a16:creationId xmlns:a16="http://schemas.microsoft.com/office/drawing/2014/main" id="{6E43ECC5-38D0-45B4-8547-393D50728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090D2140-C232-480F-8CD7-7B01312568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B65F959E-F30F-4968-B295-9FB349F11BB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0924CA44-FF77-4E43-AF4F-A259F2A956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Sing and Be Happy</a:t>
            </a:r>
            <a:endParaRPr lang="en-US">
              <a:ea typeface="+mj-ea"/>
            </a:endParaRPr>
          </a:p>
        </p:txBody>
      </p:sp>
      <p:pic>
        <p:nvPicPr>
          <p:cNvPr id="21506" name="Picture 3" descr="Sing and Be Happy-pp">
            <a:extLst>
              <a:ext uri="{FF2B5EF4-FFF2-40B4-BE49-F238E27FC236}">
                <a16:creationId xmlns:a16="http://schemas.microsoft.com/office/drawing/2014/main" id="{8599FDA5-68CE-46CE-B247-36838EFB6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1947D07D-59E3-4FCF-81C0-2F7ED4CFAC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687F31CD-8486-4925-8BA4-76C26F853DF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785DAFD-3BF7-4408-B4D4-5D29014FC5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22530" name="Picture 3" descr="Sing and Be Happy-pp">
            <a:extLst>
              <a:ext uri="{FF2B5EF4-FFF2-40B4-BE49-F238E27FC236}">
                <a16:creationId xmlns:a16="http://schemas.microsoft.com/office/drawing/2014/main" id="{A1B84E50-5126-43E7-8E27-2C29917E3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7387927D-0AEF-49C0-AB72-9596B1889A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31DEFA6C-A82A-437F-9F6E-F8113284B55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5DFA4E20-CCD8-4FC5-BFB4-9E2C4AA68E1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23554" name="Picture 3" descr="Sing and Be Happy-pp">
            <a:extLst>
              <a:ext uri="{FF2B5EF4-FFF2-40B4-BE49-F238E27FC236}">
                <a16:creationId xmlns:a16="http://schemas.microsoft.com/office/drawing/2014/main" id="{346FF420-0F81-40CF-8836-FF1862AFE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BF23FDB7-D1BF-483A-B3C4-8238AC4469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757F3972-C7A1-4E19-B6AB-59FEEF47CD9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1FD8EDE9-9ADB-4DD2-8F43-B98E7A2AD0C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24578" name="Picture 3" descr="Sing and Be Happy-pp">
            <a:extLst>
              <a:ext uri="{FF2B5EF4-FFF2-40B4-BE49-F238E27FC236}">
                <a16:creationId xmlns:a16="http://schemas.microsoft.com/office/drawing/2014/main" id="{00C908E9-5A16-4518-9E30-F9682341F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778D99EF-A0DE-4F47-A3FA-B2D1D06D10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46643AAE-60C1-4EEC-85D6-D5F87235DA8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130652E3-51E8-4B2C-B380-70D624BEDD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25602" name="Picture 3" descr="Sing and Be Happy-pp">
            <a:extLst>
              <a:ext uri="{FF2B5EF4-FFF2-40B4-BE49-F238E27FC236}">
                <a16:creationId xmlns:a16="http://schemas.microsoft.com/office/drawing/2014/main" id="{5BF359E5-EF82-4D3A-A707-57F8FEFE4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52A2201E-9A27-4714-AE5E-28EF974420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9BFE332E-BC85-4C88-B21F-88E8BEB84E4D}"/>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4419B49-B37F-46BA-A581-E9F7A8ACED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7170" name="Picture 3" descr="Hosanna-pp">
            <a:extLst>
              <a:ext uri="{FF2B5EF4-FFF2-40B4-BE49-F238E27FC236}">
                <a16:creationId xmlns:a16="http://schemas.microsoft.com/office/drawing/2014/main" id="{8079B57B-FCF4-4EE3-B186-B26CC1B65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EE89F09B-B0D2-4C92-A593-59385623CB0D}"/>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4E75AC3B-165D-4845-BC69-82B630291A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I’ll Fly Away</a:t>
            </a:r>
          </a:p>
          <a:p>
            <a:pPr>
              <a:lnSpc>
                <a:spcPct val="150000"/>
              </a:lnSpc>
            </a:pPr>
            <a:r>
              <a:rPr lang="en-US" sz="5400" dirty="0">
                <a:latin typeface="Gobold" panose="02000500000000000000" pitchFamily="2" charset="0"/>
              </a:rPr>
              <a:t>#851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ACDA036-2603-42F1-961F-228823A65E2B}"/>
              </a:ext>
            </a:extLst>
          </p:cNvPr>
          <p:cNvSpPr>
            <a:spLocks noGrp="1" noChangeArrowheads="1"/>
          </p:cNvSpPr>
          <p:nvPr>
            <p:ph type="ctrTitle"/>
          </p:nvPr>
        </p:nvSpPr>
        <p:spPr>
          <a:xfrm>
            <a:off x="101600" y="152400"/>
            <a:ext cx="5384800" cy="228600"/>
          </a:xfrm>
        </p:spPr>
        <p:txBody>
          <a:bodyPr/>
          <a:lstStyle/>
          <a:p>
            <a:pPr eaLnBrk="1" hangingPunct="1"/>
            <a:r>
              <a:rPr lang="en-US" altLang="en-US" sz="2400"/>
              <a:t>1-1 I</a:t>
            </a:r>
            <a:r>
              <a:rPr lang="ja-JP" altLang="en-US" sz="2400">
                <a:latin typeface="Arial" panose="020B0604020202020204" pitchFamily="34" charset="0"/>
              </a:rPr>
              <a:t>’</a:t>
            </a:r>
            <a:r>
              <a:rPr lang="en-US" altLang="ja-JP" sz="2400"/>
              <a:t>ll Fly Away</a:t>
            </a:r>
            <a:endParaRPr lang="en-US" altLang="en-US"/>
          </a:p>
        </p:txBody>
      </p:sp>
      <p:pic>
        <p:nvPicPr>
          <p:cNvPr id="2" name="Picture 46" descr="I'll fly away-pp">
            <a:extLst>
              <a:ext uri="{FF2B5EF4-FFF2-40B4-BE49-F238E27FC236}">
                <a16:creationId xmlns:a16="http://schemas.microsoft.com/office/drawing/2014/main" id="{E03E0A05-6F0C-4662-BAA1-E83139619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607A0425-1326-40DF-AC9A-F0684D87BD94}"/>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2096" name="Text Box 48">
            <a:extLst>
              <a:ext uri="{FF2B5EF4-FFF2-40B4-BE49-F238E27FC236}">
                <a16:creationId xmlns:a16="http://schemas.microsoft.com/office/drawing/2014/main" id="{A2950A22-77D2-4404-B560-37A954FFC3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2E253BB-3908-49A6-B8C7-ED2D3587CA1D}"/>
              </a:ext>
            </a:extLst>
          </p:cNvPr>
          <p:cNvSpPr>
            <a:spLocks noGrp="1" noChangeArrowheads="1"/>
          </p:cNvSpPr>
          <p:nvPr>
            <p:ph type="ctrTitle"/>
          </p:nvPr>
        </p:nvSpPr>
        <p:spPr>
          <a:xfrm>
            <a:off x="101600" y="152400"/>
            <a:ext cx="5384800" cy="228600"/>
          </a:xfrm>
        </p:spPr>
        <p:txBody>
          <a:bodyPr/>
          <a:lstStyle/>
          <a:p>
            <a:pPr eaLnBrk="1" hangingPunct="1"/>
            <a:r>
              <a:rPr lang="en-US" altLang="en-US" sz="2400"/>
              <a:t>1-2 I</a:t>
            </a:r>
            <a:r>
              <a:rPr lang="ja-JP" altLang="en-US" sz="2400">
                <a:latin typeface="Arial" panose="020B0604020202020204" pitchFamily="34" charset="0"/>
              </a:rPr>
              <a:t>’</a:t>
            </a:r>
            <a:r>
              <a:rPr lang="en-US" altLang="ja-JP" sz="2400"/>
              <a:t>ll Fly Away</a:t>
            </a:r>
            <a:endParaRPr lang="en-US" altLang="en-US"/>
          </a:p>
        </p:txBody>
      </p:sp>
      <p:pic>
        <p:nvPicPr>
          <p:cNvPr id="3074" name="Picture 3" descr="I'll fly away-pp">
            <a:extLst>
              <a:ext uri="{FF2B5EF4-FFF2-40B4-BE49-F238E27FC236}">
                <a16:creationId xmlns:a16="http://schemas.microsoft.com/office/drawing/2014/main" id="{21FCF8D4-A98A-46F6-B50C-7A09D2C8D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14F0DFB-AABC-4808-B78A-FFB81C38215A}"/>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5109" name="Text Box 5">
            <a:extLst>
              <a:ext uri="{FF2B5EF4-FFF2-40B4-BE49-F238E27FC236}">
                <a16:creationId xmlns:a16="http://schemas.microsoft.com/office/drawing/2014/main" id="{35E4A79E-F011-4D5E-BE05-6EFD579C53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EE0420A8-9200-4F24-BAEF-432375754B8B}"/>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a:t>
            </a:r>
            <a:r>
              <a:rPr lang="ja-JP" altLang="en-US" sz="2400">
                <a:latin typeface="Arial" panose="020B0604020202020204" pitchFamily="34" charset="0"/>
              </a:rPr>
              <a:t>’</a:t>
            </a:r>
            <a:r>
              <a:rPr lang="en-US" altLang="ja-JP" sz="2400"/>
              <a:t>ll Fly Away</a:t>
            </a:r>
            <a:endParaRPr lang="en-US" altLang="en-US"/>
          </a:p>
        </p:txBody>
      </p:sp>
      <p:pic>
        <p:nvPicPr>
          <p:cNvPr id="4098" name="Picture 3" descr="I'll fly away-pp">
            <a:extLst>
              <a:ext uri="{FF2B5EF4-FFF2-40B4-BE49-F238E27FC236}">
                <a16:creationId xmlns:a16="http://schemas.microsoft.com/office/drawing/2014/main" id="{B6C8D93D-7E71-44C2-BE0D-1D852AFB2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670C1203-2099-4DF2-ABC2-065E9993016D}"/>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2277" name="Text Box 5">
            <a:extLst>
              <a:ext uri="{FF2B5EF4-FFF2-40B4-BE49-F238E27FC236}">
                <a16:creationId xmlns:a16="http://schemas.microsoft.com/office/drawing/2014/main" id="{F31C725B-2737-4C2F-A7ED-CF9CB169C8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A62D47B2-8CC0-404B-8AAF-C99DDB9C896F}"/>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a:t>
            </a:r>
            <a:r>
              <a:rPr lang="ja-JP" altLang="en-US" sz="2400">
                <a:latin typeface="Arial" panose="020B0604020202020204" pitchFamily="34" charset="0"/>
              </a:rPr>
              <a:t>’</a:t>
            </a:r>
            <a:r>
              <a:rPr lang="en-US" altLang="ja-JP" sz="2400"/>
              <a:t>ll Fly Away</a:t>
            </a:r>
            <a:endParaRPr lang="en-US" altLang="en-US"/>
          </a:p>
        </p:txBody>
      </p:sp>
      <p:pic>
        <p:nvPicPr>
          <p:cNvPr id="5122" name="Picture 3" descr="I'll fly away-pp">
            <a:extLst>
              <a:ext uri="{FF2B5EF4-FFF2-40B4-BE49-F238E27FC236}">
                <a16:creationId xmlns:a16="http://schemas.microsoft.com/office/drawing/2014/main" id="{57F50565-2C29-4889-AD37-7AB8D60EB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F75B6EA4-3959-45E2-A4A8-27AECCEB4B74}"/>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3301" name="Text Box 5">
            <a:extLst>
              <a:ext uri="{FF2B5EF4-FFF2-40B4-BE49-F238E27FC236}">
                <a16:creationId xmlns:a16="http://schemas.microsoft.com/office/drawing/2014/main" id="{EB327DDC-2277-46C3-9D46-B45F60A23C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D248965B-CA03-476B-9D5A-A35D329E106C}"/>
              </a:ext>
            </a:extLst>
          </p:cNvPr>
          <p:cNvSpPr>
            <a:spLocks noGrp="1" noChangeArrowheads="1"/>
          </p:cNvSpPr>
          <p:nvPr>
            <p:ph type="ctrTitle"/>
          </p:nvPr>
        </p:nvSpPr>
        <p:spPr>
          <a:xfrm>
            <a:off x="101600" y="152400"/>
            <a:ext cx="5384800" cy="228600"/>
          </a:xfrm>
        </p:spPr>
        <p:txBody>
          <a:bodyPr/>
          <a:lstStyle/>
          <a:p>
            <a:pPr eaLnBrk="1" hangingPunct="1"/>
            <a:r>
              <a:rPr lang="en-US" altLang="en-US" sz="2400"/>
              <a:t>2-1 I</a:t>
            </a:r>
            <a:r>
              <a:rPr lang="ja-JP" altLang="en-US" sz="2400">
                <a:latin typeface="Arial" panose="020B0604020202020204" pitchFamily="34" charset="0"/>
              </a:rPr>
              <a:t>’</a:t>
            </a:r>
            <a:r>
              <a:rPr lang="en-US" altLang="ja-JP" sz="2400"/>
              <a:t>ll Fly Away</a:t>
            </a:r>
            <a:endParaRPr lang="en-US" altLang="en-US"/>
          </a:p>
        </p:txBody>
      </p:sp>
      <p:pic>
        <p:nvPicPr>
          <p:cNvPr id="6146" name="Picture 3" descr="I'll fly away-pp">
            <a:extLst>
              <a:ext uri="{FF2B5EF4-FFF2-40B4-BE49-F238E27FC236}">
                <a16:creationId xmlns:a16="http://schemas.microsoft.com/office/drawing/2014/main" id="{1A409370-7690-4837-9E19-8FBDAA24F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A4FFEABA-D8B7-4F3B-8EA6-9E7F6C2699FF}"/>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6133" name="Text Box 5">
            <a:extLst>
              <a:ext uri="{FF2B5EF4-FFF2-40B4-BE49-F238E27FC236}">
                <a16:creationId xmlns:a16="http://schemas.microsoft.com/office/drawing/2014/main" id="{92F188D9-F28F-40D5-9563-C0D9AFDCEC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C080D31-B342-49C5-944B-30196DBACE50}"/>
              </a:ext>
            </a:extLst>
          </p:cNvPr>
          <p:cNvSpPr>
            <a:spLocks noGrp="1" noChangeArrowheads="1"/>
          </p:cNvSpPr>
          <p:nvPr>
            <p:ph type="ctrTitle"/>
          </p:nvPr>
        </p:nvSpPr>
        <p:spPr>
          <a:xfrm>
            <a:off x="101600" y="152400"/>
            <a:ext cx="5384800" cy="228600"/>
          </a:xfrm>
        </p:spPr>
        <p:txBody>
          <a:bodyPr/>
          <a:lstStyle/>
          <a:p>
            <a:pPr eaLnBrk="1" hangingPunct="1"/>
            <a:r>
              <a:rPr lang="en-US" altLang="en-US" sz="2400"/>
              <a:t>2-2 I</a:t>
            </a:r>
            <a:r>
              <a:rPr lang="ja-JP" altLang="en-US" sz="2400">
                <a:latin typeface="Arial" panose="020B0604020202020204" pitchFamily="34" charset="0"/>
              </a:rPr>
              <a:t>’</a:t>
            </a:r>
            <a:r>
              <a:rPr lang="en-US" altLang="ja-JP" sz="2400"/>
              <a:t>ll Fly Away</a:t>
            </a:r>
            <a:endParaRPr lang="en-US" altLang="en-US"/>
          </a:p>
        </p:txBody>
      </p:sp>
      <p:pic>
        <p:nvPicPr>
          <p:cNvPr id="7170" name="Picture 3" descr="I'll fly away-pp">
            <a:extLst>
              <a:ext uri="{FF2B5EF4-FFF2-40B4-BE49-F238E27FC236}">
                <a16:creationId xmlns:a16="http://schemas.microsoft.com/office/drawing/2014/main" id="{CB451D19-A737-45A4-BBE5-37BA38EEB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B35D159B-864E-433C-9778-C18DE884E754}"/>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7157" name="Text Box 5">
            <a:extLst>
              <a:ext uri="{FF2B5EF4-FFF2-40B4-BE49-F238E27FC236}">
                <a16:creationId xmlns:a16="http://schemas.microsoft.com/office/drawing/2014/main" id="{287A0CFC-8BA5-4171-9576-6B53ECA7C1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495CB25-2B71-447B-A0C9-40083F3F2F0E}"/>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a:t>
            </a:r>
            <a:r>
              <a:rPr lang="ja-JP" altLang="en-US" sz="2400">
                <a:latin typeface="Arial" panose="020B0604020202020204" pitchFamily="34" charset="0"/>
              </a:rPr>
              <a:t>’</a:t>
            </a:r>
            <a:r>
              <a:rPr lang="en-US" altLang="ja-JP" sz="2400"/>
              <a:t>ll Fly Away</a:t>
            </a:r>
            <a:endParaRPr lang="en-US" altLang="en-US"/>
          </a:p>
        </p:txBody>
      </p:sp>
      <p:pic>
        <p:nvPicPr>
          <p:cNvPr id="8194" name="Picture 3" descr="I'll fly away-pp">
            <a:extLst>
              <a:ext uri="{FF2B5EF4-FFF2-40B4-BE49-F238E27FC236}">
                <a16:creationId xmlns:a16="http://schemas.microsoft.com/office/drawing/2014/main" id="{23B46790-26E8-4644-95B9-976DF6A03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4F207FD-F7F0-4065-864A-E97C7EAB163F}"/>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4325" name="Text Box 5">
            <a:extLst>
              <a:ext uri="{FF2B5EF4-FFF2-40B4-BE49-F238E27FC236}">
                <a16:creationId xmlns:a16="http://schemas.microsoft.com/office/drawing/2014/main" id="{7C03AB40-5419-4FFA-BDE7-32A3BA6FC6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11D06819-5C58-4EB0-A361-BC235CBBBDD4}"/>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a:t>
            </a:r>
            <a:r>
              <a:rPr lang="ja-JP" altLang="en-US" sz="2400">
                <a:latin typeface="Arial" panose="020B0604020202020204" pitchFamily="34" charset="0"/>
              </a:rPr>
              <a:t>’</a:t>
            </a:r>
            <a:r>
              <a:rPr lang="en-US" altLang="ja-JP" sz="2400"/>
              <a:t>ll Fly Away</a:t>
            </a:r>
            <a:endParaRPr lang="en-US" altLang="en-US"/>
          </a:p>
        </p:txBody>
      </p:sp>
      <p:pic>
        <p:nvPicPr>
          <p:cNvPr id="9218" name="Picture 3" descr="I'll fly away-pp">
            <a:extLst>
              <a:ext uri="{FF2B5EF4-FFF2-40B4-BE49-F238E27FC236}">
                <a16:creationId xmlns:a16="http://schemas.microsoft.com/office/drawing/2014/main" id="{3F76164B-CB6E-423A-BFA0-6B0357B3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DC485B51-6079-4A2A-802E-5D8C539D06ED}"/>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5349" name="Text Box 5">
            <a:extLst>
              <a:ext uri="{FF2B5EF4-FFF2-40B4-BE49-F238E27FC236}">
                <a16:creationId xmlns:a16="http://schemas.microsoft.com/office/drawing/2014/main" id="{B13B0F88-268B-4DA1-B2BD-0D008130CF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A9267BE-A653-4A11-A0D8-791DA5928672}"/>
              </a:ext>
            </a:extLst>
          </p:cNvPr>
          <p:cNvSpPr>
            <a:spLocks noGrp="1" noChangeArrowheads="1"/>
          </p:cNvSpPr>
          <p:nvPr>
            <p:ph type="ctrTitle"/>
          </p:nvPr>
        </p:nvSpPr>
        <p:spPr>
          <a:xfrm>
            <a:off x="101600" y="152400"/>
            <a:ext cx="5384800" cy="228600"/>
          </a:xfrm>
        </p:spPr>
        <p:txBody>
          <a:bodyPr/>
          <a:lstStyle/>
          <a:p>
            <a:pPr eaLnBrk="1" hangingPunct="1"/>
            <a:r>
              <a:rPr lang="en-US" altLang="en-US" sz="2400"/>
              <a:t>3-1 I</a:t>
            </a:r>
            <a:r>
              <a:rPr lang="ja-JP" altLang="en-US" sz="2400">
                <a:latin typeface="Arial" panose="020B0604020202020204" pitchFamily="34" charset="0"/>
              </a:rPr>
              <a:t>’</a:t>
            </a:r>
            <a:r>
              <a:rPr lang="en-US" altLang="ja-JP" sz="2400"/>
              <a:t>ll Fly Away</a:t>
            </a:r>
            <a:endParaRPr lang="en-US" altLang="en-US"/>
          </a:p>
        </p:txBody>
      </p:sp>
      <p:pic>
        <p:nvPicPr>
          <p:cNvPr id="10242" name="Picture 3" descr="I'll fly away-pp">
            <a:extLst>
              <a:ext uri="{FF2B5EF4-FFF2-40B4-BE49-F238E27FC236}">
                <a16:creationId xmlns:a16="http://schemas.microsoft.com/office/drawing/2014/main" id="{E4AF2A60-9CF4-45A1-9B5E-62A038C11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7CA10961-A73D-4EC1-AD2D-3929C7B7CD78}"/>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8181" name="Text Box 5">
            <a:extLst>
              <a:ext uri="{FF2B5EF4-FFF2-40B4-BE49-F238E27FC236}">
                <a16:creationId xmlns:a16="http://schemas.microsoft.com/office/drawing/2014/main" id="{1B531992-A453-42BA-9F54-8AA3A26D37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4FB0931-EEAD-400B-A094-8C85C5DD2FF4}"/>
              </a:ext>
            </a:extLst>
          </p:cNvPr>
          <p:cNvSpPr>
            <a:spLocks noGrp="1" noChangeArrowheads="1"/>
          </p:cNvSpPr>
          <p:nvPr>
            <p:ph type="ctrTitle"/>
          </p:nvPr>
        </p:nvSpPr>
        <p:spPr>
          <a:xfrm>
            <a:off x="101600" y="152400"/>
            <a:ext cx="5384800" cy="228600"/>
          </a:xfrm>
        </p:spPr>
        <p:txBody>
          <a:bodyPr/>
          <a:lstStyle/>
          <a:p>
            <a:pPr eaLnBrk="1" hangingPunct="1"/>
            <a:r>
              <a:rPr lang="en-US" altLang="en-US" sz="2400"/>
              <a:t>3-2 I</a:t>
            </a:r>
            <a:r>
              <a:rPr lang="ja-JP" altLang="en-US" sz="2400">
                <a:latin typeface="Arial" panose="020B0604020202020204" pitchFamily="34" charset="0"/>
              </a:rPr>
              <a:t>’</a:t>
            </a:r>
            <a:r>
              <a:rPr lang="en-US" altLang="ja-JP" sz="2400"/>
              <a:t>ll Fly Away</a:t>
            </a:r>
            <a:endParaRPr lang="en-US" altLang="en-US"/>
          </a:p>
        </p:txBody>
      </p:sp>
      <p:pic>
        <p:nvPicPr>
          <p:cNvPr id="11266" name="Picture 3" descr="I'll fly away-pp">
            <a:extLst>
              <a:ext uri="{FF2B5EF4-FFF2-40B4-BE49-F238E27FC236}">
                <a16:creationId xmlns:a16="http://schemas.microsoft.com/office/drawing/2014/main" id="{32433A1A-AF0E-4885-A684-E81EDF587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D6D2CEE5-7C56-4CC1-AAB6-9E4E8B503F86}"/>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9205" name="Text Box 5">
            <a:extLst>
              <a:ext uri="{FF2B5EF4-FFF2-40B4-BE49-F238E27FC236}">
                <a16:creationId xmlns:a16="http://schemas.microsoft.com/office/drawing/2014/main" id="{7F66FFDF-5A36-4829-97A7-F455255240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21D07B0E-D3BE-4A59-8BCB-DA464E85177F}"/>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a:t>
            </a:r>
            <a:r>
              <a:rPr lang="ja-JP" altLang="en-US" sz="2400">
                <a:latin typeface="Arial" panose="020B0604020202020204" pitchFamily="34" charset="0"/>
              </a:rPr>
              <a:t>’</a:t>
            </a:r>
            <a:r>
              <a:rPr lang="en-US" altLang="ja-JP" sz="2400"/>
              <a:t>ll Fly Away</a:t>
            </a:r>
            <a:endParaRPr lang="en-US" altLang="en-US"/>
          </a:p>
        </p:txBody>
      </p:sp>
      <p:pic>
        <p:nvPicPr>
          <p:cNvPr id="12290" name="Picture 3" descr="I'll fly away-pp">
            <a:extLst>
              <a:ext uri="{FF2B5EF4-FFF2-40B4-BE49-F238E27FC236}">
                <a16:creationId xmlns:a16="http://schemas.microsoft.com/office/drawing/2014/main" id="{9A8B704A-C753-4A0C-8805-78994ACA3B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F9DAEFEF-5B08-4911-AC0E-0AE3EE8992DF}"/>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0229" name="Text Box 5">
            <a:extLst>
              <a:ext uri="{FF2B5EF4-FFF2-40B4-BE49-F238E27FC236}">
                <a16:creationId xmlns:a16="http://schemas.microsoft.com/office/drawing/2014/main" id="{D2F1F826-163B-4737-8F96-B97C027AB8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0807124-71A5-43F6-9683-0FBEE46360A3}"/>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a:t>
            </a:r>
            <a:r>
              <a:rPr lang="ja-JP" altLang="en-US" sz="2400">
                <a:latin typeface="Arial" panose="020B0604020202020204" pitchFamily="34" charset="0"/>
              </a:rPr>
              <a:t>’</a:t>
            </a:r>
            <a:r>
              <a:rPr lang="en-US" altLang="ja-JP" sz="2400"/>
              <a:t>ll Fly Away</a:t>
            </a:r>
            <a:endParaRPr lang="en-US" altLang="en-US"/>
          </a:p>
        </p:txBody>
      </p:sp>
      <p:pic>
        <p:nvPicPr>
          <p:cNvPr id="13314" name="Picture 3" descr="I'll fly away-pp">
            <a:extLst>
              <a:ext uri="{FF2B5EF4-FFF2-40B4-BE49-F238E27FC236}">
                <a16:creationId xmlns:a16="http://schemas.microsoft.com/office/drawing/2014/main" id="{336821A8-7D6B-444E-A8AA-79373B2FD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44B8FCDC-C9A2-45C5-B3B8-B114E1FA2F91}"/>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1253" name="Text Box 5">
            <a:extLst>
              <a:ext uri="{FF2B5EF4-FFF2-40B4-BE49-F238E27FC236}">
                <a16:creationId xmlns:a16="http://schemas.microsoft.com/office/drawing/2014/main" id="{8C6EDCEA-4E1F-479C-9734-E6EBC5C0D3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Genesis 6:5-8</a:t>
            </a:r>
          </a:p>
        </p:txBody>
      </p:sp>
    </p:spTree>
    <p:extLst>
      <p:ext uri="{BB962C8B-B14F-4D97-AF65-F5344CB8AC3E}">
        <p14:creationId xmlns:p14="http://schemas.microsoft.com/office/powerpoint/2010/main" val="3473234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endParaRPr kumimoji="0" lang="en-US" sz="88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endPar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FOUNDATIONS</a:t>
            </a:r>
            <a:endParaRPr kumimoji="0" lang="en-US" sz="88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211314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226243"/>
            <a:ext cx="11312317" cy="4911365"/>
          </a:xfrm>
        </p:spPr>
        <p:txBody>
          <a:bodyPr>
            <a:normAutofit/>
          </a:bodyPr>
          <a:lstStyle/>
          <a:p>
            <a:r>
              <a:rPr lang="en-US" sz="9600" dirty="0">
                <a:solidFill>
                  <a:schemeClr val="tx1"/>
                </a:solidFill>
                <a:latin typeface="Gobold" panose="02000500000000000000" pitchFamily="2" charset="0"/>
              </a:rPr>
              <a:t>The Global Flood:</a:t>
            </a:r>
          </a:p>
          <a:p>
            <a:r>
              <a:rPr lang="en-US" sz="6000" dirty="0">
                <a:solidFill>
                  <a:srgbClr val="314172"/>
                </a:solidFill>
                <a:latin typeface="Gobold" panose="02000500000000000000" pitchFamily="2" charset="0"/>
              </a:rPr>
              <a:t>Biblical Evidences</a:t>
            </a:r>
          </a:p>
        </p:txBody>
      </p:sp>
      <p:sp>
        <p:nvSpPr>
          <p:cNvPr id="3" name="Text Placeholder 4">
            <a:extLst>
              <a:ext uri="{FF2B5EF4-FFF2-40B4-BE49-F238E27FC236}">
                <a16:creationId xmlns:a16="http://schemas.microsoft.com/office/drawing/2014/main" id="{CEFD009F-57A9-47C6-B8D1-B98EDE0A17BF}"/>
              </a:ext>
            </a:extLst>
          </p:cNvPr>
          <p:cNvSpPr txBox="1">
            <a:spLocks/>
          </p:cNvSpPr>
          <p:nvPr/>
        </p:nvSpPr>
        <p:spPr>
          <a:xfrm>
            <a:off x="108682" y="94267"/>
            <a:ext cx="3190700"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Tonight:</a:t>
            </a:r>
          </a:p>
        </p:txBody>
      </p:sp>
    </p:spTree>
    <p:extLst>
      <p:ext uri="{BB962C8B-B14F-4D97-AF65-F5344CB8AC3E}">
        <p14:creationId xmlns:p14="http://schemas.microsoft.com/office/powerpoint/2010/main" val="33972086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226243"/>
            <a:ext cx="11312317" cy="4911365"/>
          </a:xfrm>
        </p:spPr>
        <p:txBody>
          <a:bodyPr>
            <a:normAutofit/>
          </a:bodyPr>
          <a:lstStyle/>
          <a:p>
            <a:r>
              <a:rPr lang="en-US" sz="9600" dirty="0">
                <a:solidFill>
                  <a:schemeClr val="tx1"/>
                </a:solidFill>
                <a:latin typeface="Gobold" panose="02000500000000000000" pitchFamily="2" charset="0"/>
              </a:rPr>
              <a:t>IN The World,</a:t>
            </a:r>
          </a:p>
          <a:p>
            <a:r>
              <a:rPr lang="en-US" sz="9600" dirty="0">
                <a:solidFill>
                  <a:schemeClr val="tx1"/>
                </a:solidFill>
                <a:latin typeface="Gobold" panose="02000500000000000000" pitchFamily="2" charset="0"/>
              </a:rPr>
              <a:t>Not OF The World:</a:t>
            </a:r>
          </a:p>
          <a:p>
            <a:r>
              <a:rPr lang="en-US" sz="6600" dirty="0">
                <a:solidFill>
                  <a:srgbClr val="314172"/>
                </a:solidFill>
                <a:latin typeface="Gobold" panose="02000500000000000000" pitchFamily="2" charset="0"/>
              </a:rPr>
              <a:t>Genesis Ch. 6-9</a:t>
            </a:r>
          </a:p>
        </p:txBody>
      </p:sp>
    </p:spTree>
    <p:extLst>
      <p:ext uri="{BB962C8B-B14F-4D97-AF65-F5344CB8AC3E}">
        <p14:creationId xmlns:p14="http://schemas.microsoft.com/office/powerpoint/2010/main" val="1185890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IN</a:t>
            </a:r>
            <a:r>
              <a:rPr kumimoji="0" lang="en-US" sz="6000" b="0" i="0"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a:t>
            </a:r>
            <a:r>
              <a:rPr lang="en-US" sz="6000" dirty="0">
                <a:solidFill>
                  <a:srgbClr val="FFFFFF"/>
                </a:solidFill>
                <a:latin typeface="Gobold" panose="02000500000000000000" pitchFamily="2" charset="0"/>
              </a:rPr>
              <a:t>T</a:t>
            </a:r>
            <a:r>
              <a:rPr kumimoji="0" lang="en-US" sz="6000" b="0" i="0"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he World, Not </a:t>
            </a: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OF</a:t>
            </a:r>
            <a:r>
              <a:rPr kumimoji="0" lang="en-US" sz="6000" b="0" i="0"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the World</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1 Jn. 2:15</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sym typeface="Wingdings" panose="05000000000000000000" pitchFamily="2" charset="2"/>
              </a:rPr>
              <a:t>Col. 2:20</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Jn. 15:19, 16:33, 17:14-15</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sym typeface="Wingdings" panose="05000000000000000000" pitchFamily="2" charset="2"/>
              </a:rPr>
              <a:t>1 Cor. 5:9-10</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10946786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IN</a:t>
            </a:r>
            <a:r>
              <a:rPr kumimoji="0" lang="en-US" sz="6000" b="0" i="0"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a:t>
            </a:r>
            <a:r>
              <a:rPr lang="en-US" sz="6000" dirty="0">
                <a:solidFill>
                  <a:srgbClr val="FFFFFF"/>
                </a:solidFill>
                <a:latin typeface="Gobold" panose="02000500000000000000" pitchFamily="2" charset="0"/>
              </a:rPr>
              <a:t>T</a:t>
            </a:r>
            <a:r>
              <a:rPr kumimoji="0" lang="en-US" sz="6000" b="0" i="0"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he World, Not </a:t>
            </a: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OF</a:t>
            </a:r>
            <a:r>
              <a:rPr kumimoji="0" lang="en-US" sz="6000" b="0" i="0"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the World</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sym typeface="Wingdings" panose="05000000000000000000" pitchFamily="2" charset="2"/>
              </a:rPr>
              <a:t>3 Examples from Ezek. 14:14:</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3065057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IN</a:t>
            </a:r>
            <a:r>
              <a:rPr kumimoji="0" lang="en-US" sz="6000" b="0" i="0"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a:t>
            </a:r>
            <a:r>
              <a:rPr lang="en-US" sz="6000" dirty="0">
                <a:solidFill>
                  <a:srgbClr val="FFFFFF"/>
                </a:solidFill>
                <a:latin typeface="Gobold" panose="02000500000000000000" pitchFamily="2" charset="0"/>
              </a:rPr>
              <a:t>T</a:t>
            </a:r>
            <a:r>
              <a:rPr kumimoji="0" lang="en-US" sz="6000" b="0" i="0"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he World, Not </a:t>
            </a: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OF</a:t>
            </a:r>
            <a:r>
              <a:rPr kumimoji="0" lang="en-US" sz="6000" b="0" i="0"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the World</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sym typeface="Wingdings" panose="05000000000000000000" pitchFamily="2" charset="2"/>
              </a:rPr>
              <a:t>3 Examples from Ezek. 14:14:</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Noah</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srgbClr val="314172"/>
                </a:solidFill>
                <a:latin typeface="Gobold" panose="02000500000000000000" pitchFamily="2" charset="0"/>
                <a:sym typeface="Wingdings" panose="05000000000000000000" pitchFamily="2" charset="2"/>
              </a:rPr>
              <a:t>Daniel</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Job</a:t>
            </a:r>
          </a:p>
        </p:txBody>
      </p:sp>
    </p:spTree>
    <p:extLst>
      <p:ext uri="{BB962C8B-B14F-4D97-AF65-F5344CB8AC3E}">
        <p14:creationId xmlns:p14="http://schemas.microsoft.com/office/powerpoint/2010/main" val="449178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My Hope Is Built</a:t>
            </a:r>
          </a:p>
          <a:p>
            <a:pPr>
              <a:lnSpc>
                <a:spcPct val="150000"/>
              </a:lnSpc>
            </a:pPr>
            <a:r>
              <a:rPr lang="en-US" sz="5400" dirty="0">
                <a:latin typeface="Gobold" panose="02000500000000000000" pitchFamily="2" charset="0"/>
              </a:rPr>
              <a:t>#538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16295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chemeClr val="bg1"/>
                </a:solidFill>
                <a:latin typeface="Gobold" panose="02000500000000000000" pitchFamily="2" charset="0"/>
                <a:sym typeface="Wingdings" panose="05000000000000000000" pitchFamily="2" charset="2"/>
              </a:rPr>
              <a:t>The Characteristics of Noah:</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18434095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chemeClr val="bg1"/>
                </a:solidFill>
                <a:latin typeface="Gobold" panose="02000500000000000000" pitchFamily="2" charset="0"/>
                <a:sym typeface="Wingdings" panose="05000000000000000000" pitchFamily="2" charset="2"/>
              </a:rPr>
              <a:t>The Characteristics of Noah:</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Righteous</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8786178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Righteous</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6:9, 7:1</a:t>
            </a:r>
          </a:p>
        </p:txBody>
      </p:sp>
    </p:spTree>
    <p:extLst>
      <p:ext uri="{BB962C8B-B14F-4D97-AF65-F5344CB8AC3E}">
        <p14:creationId xmlns:p14="http://schemas.microsoft.com/office/powerpoint/2010/main" val="14198668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Righteous</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6:9, 7:1</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“just” = pertaining to being a person in according with a proper standard</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Ezek. 14:14</a:t>
            </a:r>
            <a:endParaRPr kumimoji="0" lang="en-US" sz="44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25626239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chemeClr val="bg1"/>
                </a:solidFill>
                <a:latin typeface="Gobold" panose="02000500000000000000" pitchFamily="2" charset="0"/>
                <a:sym typeface="Wingdings" panose="05000000000000000000" pitchFamily="2" charset="2"/>
              </a:rPr>
              <a:t>The Characteristics of Noah:</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Righteous</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000" dirty="0">
                <a:solidFill>
                  <a:srgbClr val="314172"/>
                </a:solidFill>
                <a:latin typeface="Gobold" panose="02000500000000000000" pitchFamily="2" charset="0"/>
                <a:sym typeface="Wingdings" panose="05000000000000000000" pitchFamily="2" charset="2"/>
              </a:rPr>
              <a:t>Obedient to God</a:t>
            </a:r>
          </a:p>
        </p:txBody>
      </p:sp>
    </p:spTree>
    <p:extLst>
      <p:ext uri="{BB962C8B-B14F-4D97-AF65-F5344CB8AC3E}">
        <p14:creationId xmlns:p14="http://schemas.microsoft.com/office/powerpoint/2010/main" val="10846800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Obedient To God</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a:t>
            </a:r>
            <a:r>
              <a:rPr lang="en-US" sz="4800" u="sng" dirty="0">
                <a:solidFill>
                  <a:srgbClr val="314172"/>
                </a:solidFill>
                <a:latin typeface="Gobold" panose="02000500000000000000" pitchFamily="2" charset="0"/>
                <a:sym typeface="Wingdings" panose="05000000000000000000" pitchFamily="2" charset="2"/>
              </a:rPr>
              <a:t>6:22, 7:5</a:t>
            </a:r>
            <a:endPar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err="1">
                <a:solidFill>
                  <a:srgbClr val="314172"/>
                </a:solidFill>
                <a:latin typeface="Gobold" panose="02000500000000000000" pitchFamily="2" charset="0"/>
                <a:sym typeface="Wingdings" panose="05000000000000000000" pitchFamily="2" charset="2"/>
              </a:rPr>
              <a:t>Jms</a:t>
            </a:r>
            <a:r>
              <a:rPr lang="en-US" sz="4400" dirty="0">
                <a:solidFill>
                  <a:srgbClr val="314172"/>
                </a:solidFill>
                <a:latin typeface="Gobold" panose="02000500000000000000" pitchFamily="2" charset="0"/>
                <a:sym typeface="Wingdings" panose="05000000000000000000" pitchFamily="2" charset="2"/>
              </a:rPr>
              <a:t>. 1:19</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Heb. 11:7</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1 Jn. 5:3 – Jn. 14:15</a:t>
            </a:r>
          </a:p>
        </p:txBody>
      </p:sp>
    </p:spTree>
    <p:extLst>
      <p:ext uri="{BB962C8B-B14F-4D97-AF65-F5344CB8AC3E}">
        <p14:creationId xmlns:p14="http://schemas.microsoft.com/office/powerpoint/2010/main" val="3067301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chemeClr val="bg1"/>
                </a:solidFill>
                <a:latin typeface="Gobold" panose="02000500000000000000" pitchFamily="2" charset="0"/>
                <a:sym typeface="Wingdings" panose="05000000000000000000" pitchFamily="2" charset="2"/>
              </a:rPr>
              <a:t>The Characteristics of Noah:</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Righteous</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000" dirty="0">
                <a:solidFill>
                  <a:srgbClr val="314172"/>
                </a:solidFill>
                <a:latin typeface="Gobold" panose="02000500000000000000" pitchFamily="2" charset="0"/>
                <a:sym typeface="Wingdings" panose="05000000000000000000" pitchFamily="2" charset="2"/>
              </a:rPr>
              <a:t>Obedient to God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Hardworking</a:t>
            </a:r>
          </a:p>
        </p:txBody>
      </p:sp>
    </p:spTree>
    <p:extLst>
      <p:ext uri="{BB962C8B-B14F-4D97-AF65-F5344CB8AC3E}">
        <p14:creationId xmlns:p14="http://schemas.microsoft.com/office/powerpoint/2010/main" val="40648537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Hardworking</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a:t>
            </a:r>
            <a:r>
              <a:rPr lang="en-US" sz="4800" u="sng" dirty="0">
                <a:solidFill>
                  <a:srgbClr val="314172"/>
                </a:solidFill>
                <a:latin typeface="Gobold" panose="02000500000000000000" pitchFamily="2" charset="0"/>
                <a:sym typeface="Wingdings" panose="05000000000000000000" pitchFamily="2" charset="2"/>
              </a:rPr>
              <a:t>6:15</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Eccl. 10:18</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Deut. 6:5</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Mark 12:30</a:t>
            </a:r>
          </a:p>
        </p:txBody>
      </p:sp>
    </p:spTree>
    <p:extLst>
      <p:ext uri="{BB962C8B-B14F-4D97-AF65-F5344CB8AC3E}">
        <p14:creationId xmlns:p14="http://schemas.microsoft.com/office/powerpoint/2010/main" val="39570734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chemeClr val="bg1"/>
                </a:solidFill>
                <a:latin typeface="Gobold" panose="02000500000000000000" pitchFamily="2" charset="0"/>
                <a:sym typeface="Wingdings" panose="05000000000000000000" pitchFamily="2" charset="2"/>
              </a:rPr>
              <a:t>The Characteristics of Noah:</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Righteous</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000" dirty="0">
                <a:solidFill>
                  <a:srgbClr val="314172"/>
                </a:solidFill>
                <a:latin typeface="Gobold" panose="02000500000000000000" pitchFamily="2" charset="0"/>
                <a:sym typeface="Wingdings" panose="05000000000000000000" pitchFamily="2" charset="2"/>
              </a:rPr>
              <a:t>Obedient to God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Hardworking</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000" dirty="0">
                <a:solidFill>
                  <a:srgbClr val="314172"/>
                </a:solidFill>
                <a:latin typeface="Gobold" panose="02000500000000000000" pitchFamily="2" charset="0"/>
                <a:sym typeface="Wingdings" panose="05000000000000000000" pitchFamily="2" charset="2"/>
              </a:rPr>
              <a:t>A Worshiper of God</a:t>
            </a:r>
          </a:p>
        </p:txBody>
      </p:sp>
    </p:spTree>
    <p:extLst>
      <p:ext uri="{BB962C8B-B14F-4D97-AF65-F5344CB8AC3E}">
        <p14:creationId xmlns:p14="http://schemas.microsoft.com/office/powerpoint/2010/main" val="2117847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u="sng" dirty="0">
                <a:solidFill>
                  <a:srgbClr val="FFFFFF"/>
                </a:solidFill>
                <a:latin typeface="Gobold" panose="02000500000000000000" pitchFamily="2" charset="0"/>
                <a:sym typeface="Wingdings" panose="05000000000000000000" pitchFamily="2" charset="2"/>
              </a:rPr>
              <a:t>A Worshiper Of God</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8:18-21</a:t>
            </a:r>
            <a:endParaRPr lang="en-US" sz="4800" u="sng" dirty="0">
              <a:solidFill>
                <a:srgbClr val="314172"/>
              </a:solidFill>
              <a:latin typeface="Gobold" panose="02000500000000000000" pitchFamily="2" charset="0"/>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Lev. 11</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Gen. 7:2-3, 9</a:t>
            </a:r>
          </a:p>
        </p:txBody>
      </p:sp>
    </p:spTree>
    <p:extLst>
      <p:ext uri="{BB962C8B-B14F-4D97-AF65-F5344CB8AC3E}">
        <p14:creationId xmlns:p14="http://schemas.microsoft.com/office/powerpoint/2010/main" val="1873301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09760A9-FB45-4A83-93EF-5B9B604F81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My Hope is Built</a:t>
            </a:r>
            <a:endParaRPr lang="en-US">
              <a:ea typeface="+mj-ea"/>
            </a:endParaRPr>
          </a:p>
        </p:txBody>
      </p:sp>
      <p:pic>
        <p:nvPicPr>
          <p:cNvPr id="2" name="Picture 53" descr="My Hope is built on Noth-pp">
            <a:extLst>
              <a:ext uri="{FF2B5EF4-FFF2-40B4-BE49-F238E27FC236}">
                <a16:creationId xmlns:a16="http://schemas.microsoft.com/office/drawing/2014/main" id="{51D1E89C-BB01-415E-9693-5E95F7806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B537D518-61F1-447B-82C5-05A5BC8382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E4B1A6D1-AC29-4D3B-9A27-DBFD903E1B7D}"/>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chemeClr val="bg1"/>
                </a:solidFill>
                <a:latin typeface="Gobold" panose="02000500000000000000" pitchFamily="2" charset="0"/>
                <a:sym typeface="Wingdings" panose="05000000000000000000" pitchFamily="2" charset="2"/>
              </a:rPr>
              <a:t>The Characteristics of Noah:</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Righteous</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000" dirty="0">
                <a:solidFill>
                  <a:srgbClr val="314172"/>
                </a:solidFill>
                <a:latin typeface="Gobold" panose="02000500000000000000" pitchFamily="2" charset="0"/>
                <a:sym typeface="Wingdings" panose="05000000000000000000" pitchFamily="2" charset="2"/>
              </a:rPr>
              <a:t>Obedient to God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Hardworking</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000" dirty="0">
                <a:solidFill>
                  <a:srgbClr val="314172"/>
                </a:solidFill>
                <a:latin typeface="Gobold" panose="02000500000000000000" pitchFamily="2" charset="0"/>
                <a:sym typeface="Wingdings" panose="05000000000000000000" pitchFamily="2" charset="2"/>
              </a:rPr>
              <a:t>A Worshiper of God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An Evangelist</a:t>
            </a:r>
          </a:p>
        </p:txBody>
      </p:sp>
    </p:spTree>
    <p:extLst>
      <p:ext uri="{BB962C8B-B14F-4D97-AF65-F5344CB8AC3E}">
        <p14:creationId xmlns:p14="http://schemas.microsoft.com/office/powerpoint/2010/main" val="11375765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u="sng" dirty="0">
                <a:solidFill>
                  <a:srgbClr val="FFFFFF"/>
                </a:solidFill>
                <a:latin typeface="Gobold" panose="02000500000000000000" pitchFamily="2" charset="0"/>
                <a:sym typeface="Wingdings" panose="05000000000000000000" pitchFamily="2" charset="2"/>
              </a:rPr>
              <a:t>An Evangelist</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2 Pet. 2:5</a:t>
            </a:r>
            <a:endParaRPr lang="en-US" sz="4800" u="sng" dirty="0">
              <a:solidFill>
                <a:srgbClr val="314172"/>
              </a:solidFill>
              <a:latin typeface="Gobold" panose="02000500000000000000" pitchFamily="2" charset="0"/>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Heb. 11:7</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Gen. 9:1</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a:solidFill>
                  <a:srgbClr val="314172"/>
                </a:solidFill>
                <a:latin typeface="Gobold" panose="02000500000000000000" pitchFamily="2" charset="0"/>
                <a:sym typeface="Wingdings" panose="05000000000000000000" pitchFamily="2" charset="2"/>
              </a:rPr>
              <a:t>Mk. 8:36</a:t>
            </a:r>
          </a:p>
        </p:txBody>
      </p:sp>
    </p:spTree>
    <p:extLst>
      <p:ext uri="{BB962C8B-B14F-4D97-AF65-F5344CB8AC3E}">
        <p14:creationId xmlns:p14="http://schemas.microsoft.com/office/powerpoint/2010/main" val="72270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If God needed a Noah today, could he count on you?</a:t>
            </a:r>
            <a:endParaRPr kumimoji="0" lang="en-US" sz="66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40742145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What A Day That Will Be</a:t>
            </a:r>
          </a:p>
          <a:p>
            <a:pPr>
              <a:lnSpc>
                <a:spcPct val="150000"/>
              </a:lnSpc>
            </a:pPr>
            <a:r>
              <a:rPr lang="en-US" sz="5400" dirty="0">
                <a:latin typeface="Gobold" panose="02000500000000000000" pitchFamily="2" charset="0"/>
              </a:rPr>
              <a:t>#916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4952DA6-1D7B-4671-8F39-72AEF3FCEC8B}"/>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Day That Will Be</a:t>
            </a:r>
            <a:endParaRPr lang="en-US" dirty="0">
              <a:ea typeface="+mj-ea"/>
            </a:endParaRPr>
          </a:p>
        </p:txBody>
      </p:sp>
      <p:pic>
        <p:nvPicPr>
          <p:cNvPr id="2" name="Picture 46" descr="What a day that will be-pp">
            <a:extLst>
              <a:ext uri="{FF2B5EF4-FFF2-40B4-BE49-F238E27FC236}">
                <a16:creationId xmlns:a16="http://schemas.microsoft.com/office/drawing/2014/main" id="{60AB0BF8-0736-420F-BB92-32FD4872D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1CF8A018-451C-4653-8599-F2CA5CC4C961}"/>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502BBD6E-EEFB-43AB-8E63-239795DB11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E6F3713-9431-4D71-8085-7C4D0E777364}"/>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What a Day That Will Be</a:t>
            </a:r>
            <a:endParaRPr lang="en-US" dirty="0">
              <a:ea typeface="+mj-ea"/>
            </a:endParaRPr>
          </a:p>
        </p:txBody>
      </p:sp>
      <p:pic>
        <p:nvPicPr>
          <p:cNvPr id="3074" name="Picture 3" descr="What a day that will be-pp">
            <a:extLst>
              <a:ext uri="{FF2B5EF4-FFF2-40B4-BE49-F238E27FC236}">
                <a16:creationId xmlns:a16="http://schemas.microsoft.com/office/drawing/2014/main" id="{0DDC6803-978A-487F-8C8A-AE77B54C7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4B4AFF6-DF34-4380-B6E4-DA6CDE8D95E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C4A6DF2E-4DC6-4600-824F-8D9A9819C8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E5EC7125-BB3C-445C-A818-ABE11B13A2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Day That Will Be</a:t>
            </a:r>
            <a:endParaRPr lang="en-US">
              <a:ea typeface="+mj-ea"/>
            </a:endParaRPr>
          </a:p>
        </p:txBody>
      </p:sp>
      <p:pic>
        <p:nvPicPr>
          <p:cNvPr id="4098" name="Picture 3" descr="What a day that will be-pp">
            <a:extLst>
              <a:ext uri="{FF2B5EF4-FFF2-40B4-BE49-F238E27FC236}">
                <a16:creationId xmlns:a16="http://schemas.microsoft.com/office/drawing/2014/main" id="{940BFE21-2890-450B-81F5-9B2969DA3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17BB86AE-350C-4443-B536-EDCC37358141}"/>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45BBF6FE-7EE1-4765-9F62-678C5E5627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266BBA5-C871-445B-B9CC-6FC6505A8D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5122" name="Picture 3" descr="What a day that will be-pp">
            <a:extLst>
              <a:ext uri="{FF2B5EF4-FFF2-40B4-BE49-F238E27FC236}">
                <a16:creationId xmlns:a16="http://schemas.microsoft.com/office/drawing/2014/main" id="{1CAA3ADD-5755-40FE-A4CA-A7B418065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2030E4A-1AE1-4C83-BC9B-830DD877EA44}"/>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2DB39C53-49D4-4715-B633-6D9DF4BB00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9CC24462-4166-4BA6-A4C2-309F402449CE}"/>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Day That Will Be</a:t>
            </a:r>
            <a:endParaRPr lang="en-US" dirty="0">
              <a:ea typeface="+mj-ea"/>
            </a:endParaRPr>
          </a:p>
        </p:txBody>
      </p:sp>
      <p:pic>
        <p:nvPicPr>
          <p:cNvPr id="6146" name="Picture 10" descr="What a day that will be-pp">
            <a:extLst>
              <a:ext uri="{FF2B5EF4-FFF2-40B4-BE49-F238E27FC236}">
                <a16:creationId xmlns:a16="http://schemas.microsoft.com/office/drawing/2014/main" id="{584A62CC-CD9B-4660-AC18-4C938690F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4FE51CDA-C6CF-4CA8-9392-3FE3F39B7FD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F4128DEF-51D7-44B8-82A7-3D0A88F345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749B5EF-4912-41F9-968D-87D94DBA0FA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7170" name="Picture 6" descr="What a day that will be-pp">
            <a:extLst>
              <a:ext uri="{FF2B5EF4-FFF2-40B4-BE49-F238E27FC236}">
                <a16:creationId xmlns:a16="http://schemas.microsoft.com/office/drawing/2014/main" id="{99D8743E-D958-4C1C-9CD2-AE9431A06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3C238F99-1172-49D9-BABB-6B825AC4A628}"/>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43420606-FB2A-4065-968B-72C92BAF14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124</TotalTime>
  <Words>1770</Words>
  <Application>Microsoft Office PowerPoint</Application>
  <PresentationFormat>Widescreen</PresentationFormat>
  <Paragraphs>445</Paragraphs>
  <Slides>143</Slides>
  <Notes>0</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143</vt:i4>
      </vt:variant>
    </vt:vector>
  </HeadingPairs>
  <TitlesOfParts>
    <vt:vector size="152" baseType="lpstr">
      <vt:lpstr>Trebuchet MS</vt:lpstr>
      <vt:lpstr>Times</vt:lpstr>
      <vt:lpstr>Gobold</vt:lpstr>
      <vt:lpstr>Arial</vt:lpstr>
      <vt:lpstr>Calibri</vt:lpstr>
      <vt:lpstr>MS PGothic</vt:lpstr>
      <vt:lpstr>1_Blank</vt:lpstr>
      <vt:lpstr>Default</vt:lpstr>
      <vt:lpstr>Blank</vt:lpstr>
      <vt:lpstr>1 Hosanna</vt:lpstr>
      <vt:lpstr>C-1 Hosanna</vt:lpstr>
      <vt:lpstr>C-2 Hosanna</vt:lpstr>
      <vt:lpstr>2 Hosanna</vt:lpstr>
      <vt:lpstr>C-1 Hosanna</vt:lpstr>
      <vt:lpstr>C-2 Hosanna</vt:lpstr>
      <vt:lpstr>PowerPoint Presentation</vt:lpstr>
      <vt:lpstr>PowerPoint Presentation</vt:lpstr>
      <vt:lpstr>1-1 My Hope is Built</vt:lpstr>
      <vt:lpstr>1-2 My Hope is Built</vt:lpstr>
      <vt:lpstr>c My Hope is Built</vt:lpstr>
      <vt:lpstr>2-1 My Hope is Built</vt:lpstr>
      <vt:lpstr>2-2 My Hope is Built</vt:lpstr>
      <vt:lpstr>c My Hope is Built</vt:lpstr>
      <vt:lpstr>3-1 My Hope is Built</vt:lpstr>
      <vt:lpstr>3-2 My Hope is Built</vt:lpstr>
      <vt:lpstr>c My Hope is Built</vt:lpstr>
      <vt:lpstr>4-1 My Hope is Built</vt:lpstr>
      <vt:lpstr>4-2 My Hope is Built</vt:lpstr>
      <vt:lpstr>c My Hope is Built</vt:lpstr>
      <vt:lpstr>PowerPoint Presentation</vt:lpstr>
      <vt:lpstr>1-1 The Lily of the Valley</vt:lpstr>
      <vt:lpstr>1-2 The Lily of the Valley</vt:lpstr>
      <vt:lpstr>1-3 The Lily of the Valley</vt:lpstr>
      <vt:lpstr>C The Lily of the Valley</vt:lpstr>
      <vt:lpstr>2-1 The Lily of the Valley</vt:lpstr>
      <vt:lpstr>2-2 The Lily of the Valley</vt:lpstr>
      <vt:lpstr>2-3 The Lily of the Valley</vt:lpstr>
      <vt:lpstr>C The Lily of the Valley</vt:lpstr>
      <vt:lpstr>3-1 The Lily of the Valley</vt:lpstr>
      <vt:lpstr>3-2 The Lily of the Valley</vt:lpstr>
      <vt:lpstr>3-3 The Lily of the Valley</vt:lpstr>
      <vt:lpstr>C The Lily of the Valley</vt:lpstr>
      <vt:lpstr>PowerPoint Presentation</vt:lpstr>
      <vt:lpstr>PowerPoint Presentation</vt:lpstr>
      <vt:lpstr>1-1 Sing and Be Happy</vt:lpstr>
      <vt:lpstr>1-2 Sing and Be Happy</vt:lpstr>
      <vt:lpstr>1-3 Sing and Be Happy</vt:lpstr>
      <vt:lpstr>1-4 Sing and Be Happy</vt:lpstr>
      <vt:lpstr>C-1 Sing and Be Happy</vt:lpstr>
      <vt:lpstr>C-2 Sing and Be Happy</vt:lpstr>
      <vt:lpstr>C-3 Sing and Be Happy</vt:lpstr>
      <vt:lpstr>C-4 Sing and Be Happy</vt:lpstr>
      <vt:lpstr>2-1 Sing and Be Happy</vt:lpstr>
      <vt:lpstr>2-2 Sing and Be Happy</vt:lpstr>
      <vt:lpstr>2-3 Sing and Be Happy</vt:lpstr>
      <vt:lpstr>2-4 Sing and Be Happy</vt:lpstr>
      <vt:lpstr>C-1 Sing and Be Happy</vt:lpstr>
      <vt:lpstr>C-2 Sing and Be Happy</vt:lpstr>
      <vt:lpstr>C-3 Sing and Be Happy</vt:lpstr>
      <vt:lpstr>C-4 Sing and Be Happy</vt:lpstr>
      <vt:lpstr>3-1 Sing and Be Happy</vt:lpstr>
      <vt:lpstr>3-2 Sing and Be Happy</vt:lpstr>
      <vt:lpstr>3-3 Sing and Be Happy</vt:lpstr>
      <vt:lpstr>3-4 Sing and Be Happy</vt:lpstr>
      <vt:lpstr>C-1 Sing and Be Happy</vt:lpstr>
      <vt:lpstr>C-2 Sing and Be Happy</vt:lpstr>
      <vt:lpstr>C-3 Sing and Be Happy</vt:lpstr>
      <vt:lpstr>C-4 Sing and Be Happy</vt:lpstr>
      <vt:lpstr>PowerPoint Presentation</vt:lpstr>
      <vt:lpstr>1-1 I’ll Fly Away</vt:lpstr>
      <vt:lpstr>1-2 I’ll Fly Away</vt:lpstr>
      <vt:lpstr>C-1 I’ll Fly Away</vt:lpstr>
      <vt:lpstr>C-2 I’ll Fly Away</vt:lpstr>
      <vt:lpstr>2-1 I’ll Fly Away</vt:lpstr>
      <vt:lpstr>2-2 I’ll Fly Away</vt:lpstr>
      <vt:lpstr>C-1 I’ll Fly Away</vt:lpstr>
      <vt:lpstr>C-2 I’ll Fly Away</vt:lpstr>
      <vt:lpstr>3-1 I’ll Fly Away</vt:lpstr>
      <vt:lpstr>3-2 I’ll Fly Away</vt:lpstr>
      <vt:lpstr>C-1 I’ll Fly Away</vt:lpstr>
      <vt:lpstr>C-2 I’ll Fly Away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PowerPoint Presentation</vt:lpstr>
      <vt:lpstr>PowerPoint Presentation</vt:lpstr>
      <vt:lpstr>1-1 How Deep the Father’s Love</vt:lpstr>
      <vt:lpstr>1-2 How Deep the Father’s Love</vt:lpstr>
      <vt:lpstr>1-3 How Deep the Father’s Love</vt:lpstr>
      <vt:lpstr>1-4 How Deep the Father’s Love</vt:lpstr>
      <vt:lpstr>2-1 How Deep the Father’s Love</vt:lpstr>
      <vt:lpstr>2-2 How Deep the Father’s Love</vt:lpstr>
      <vt:lpstr>2-3 How Deep the Father’s Love</vt:lpstr>
      <vt:lpstr>2-4 How Deep the Father’s Love</vt:lpstr>
      <vt:lpstr>3-1 How Deep the Father’s Love</vt:lpstr>
      <vt:lpstr>3-2 How Deep the Father’s Love</vt:lpstr>
      <vt:lpstr>3-3 How Deep the Father’s Love</vt:lpstr>
      <vt:lpstr>3-4 How Deep the Father’s Love</vt:lpstr>
      <vt:lpstr>PowerPoint Presentation</vt:lpstr>
      <vt:lpstr>PowerPoint Presentation</vt:lpstr>
      <vt:lpstr>PowerPoint Presentation</vt:lpstr>
      <vt:lpstr>PowerPoint Presentation</vt:lpstr>
      <vt:lpstr>1-1 Victory in Jesus</vt:lpstr>
      <vt:lpstr>1-2 Victory in Jesus</vt:lpstr>
      <vt:lpstr>1-3 Victory in Jesus</vt:lpstr>
      <vt:lpstr>C-1 Victory in Jesus</vt:lpstr>
      <vt:lpstr>C-2 Victory in Jesus</vt:lpstr>
      <vt:lpstr>C-3 Victory in Jesus</vt:lpstr>
      <vt:lpstr>2-1 Victory in Jesus</vt:lpstr>
      <vt:lpstr>2-2 Victory in Jesus</vt:lpstr>
      <vt:lpstr>2-3 Victory in Jesus</vt:lpstr>
      <vt:lpstr>C-1 Victory in Jesus</vt:lpstr>
      <vt:lpstr>C-2 Victory in Jesus</vt:lpstr>
      <vt:lpstr>C-3 Victory in Jesus</vt:lpstr>
      <vt:lpstr>3-1 Victory in Jesus</vt:lpstr>
      <vt:lpstr>3-2 Victory in Jesus</vt:lpstr>
      <vt:lpstr>3-3 Victory in Jesus</vt:lpstr>
      <vt:lpstr>C-1 Victory in Jesus</vt:lpstr>
      <vt:lpstr>C-2 Victory in Jesus</vt:lpstr>
      <vt:lpstr>C-3 Victory in Jesus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Hosanna</dc:title>
  <dc:creator>Wheeler church of Christ</dc:creator>
  <cp:lastModifiedBy>Wheeler church of Christ</cp:lastModifiedBy>
  <cp:revision>6</cp:revision>
  <dcterms:created xsi:type="dcterms:W3CDTF">2022-01-30T02:27:53Z</dcterms:created>
  <dcterms:modified xsi:type="dcterms:W3CDTF">2022-01-30T04:32:27Z</dcterms:modified>
</cp:coreProperties>
</file>